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7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0" r:id="rId12"/>
    <p:sldId id="281" r:id="rId13"/>
    <p:sldId id="265" r:id="rId14"/>
    <p:sldId id="266" r:id="rId15"/>
    <p:sldId id="283" r:id="rId16"/>
    <p:sldId id="284" r:id="rId17"/>
    <p:sldId id="270" r:id="rId18"/>
    <p:sldId id="271" r:id="rId19"/>
    <p:sldId id="272" r:id="rId20"/>
    <p:sldId id="286" r:id="rId21"/>
    <p:sldId id="274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5E832-70BC-4494-910F-8FC61CEEB75B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9F734-72FD-47D7-88AB-F4255A1E87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E0C9F4-814B-4A84-89BA-E62B45B8199D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D14A73-8C28-4183-AC92-DFF1F78A8D0F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2051-EB7D-4E9D-AAF7-AF74866681D7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2051-EB7D-4E9D-AAF7-AF74866681D7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2051-EB7D-4E9D-AAF7-AF74866681D7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E61168-1761-4402-82C9-53D34C793AC4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91ED84-D919-495B-BF29-C45F8BFBDB8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93BA3D-8665-402E-B198-C6285F0DDE54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8A0C55-CAD8-4B0E-9BB2-C88309A5A6F5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4352EF-9280-4C4F-93F1-A816B930ED45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82F51D-0067-469F-B29B-CE9216133D72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EA22C38-B1A5-487B-BB98-CE0291BAF100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7F28DCC-A510-435B-B0BD-2ED0430B3B4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7,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2.4 and 2.5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Symbolic method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AKA the algebraic method.</a:t>
            </a:r>
          </a:p>
          <a:p>
            <a:pPr eaLnBrk="1" hangingPunct="1"/>
            <a:r>
              <a:rPr lang="en-US" sz="2800" dirty="0" smtClean="0"/>
              <a:t>Solve the same way you would solve a linear equation, except that if you multiply or divide by a negative, you must switch the direction of the inequality symbol.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2x+1 </a:t>
            </a:r>
            <a:r>
              <a:rPr lang="en-US" sz="2800" dirty="0" smtClean="0">
                <a:cs typeface="Arial" charset="0"/>
              </a:rPr>
              <a:t>≥ </a:t>
            </a:r>
            <a:r>
              <a:rPr lang="en-US" sz="2800" dirty="0" smtClean="0">
                <a:cs typeface="Arial" charset="0"/>
              </a:rPr>
              <a:t>9</a:t>
            </a:r>
            <a:endParaRPr lang="en-US" sz="2800" dirty="0" smtClean="0">
              <a:cs typeface="Arial" charset="0"/>
            </a:endParaRPr>
          </a:p>
        </p:txBody>
      </p:sp>
      <p:sp>
        <p:nvSpPr>
          <p:cNvPr id="52" name="SMARTPenAnnotation1507"/>
          <p:cNvSpPr/>
          <p:nvPr/>
        </p:nvSpPr>
        <p:spPr>
          <a:xfrm>
            <a:off x="1074419" y="4406265"/>
            <a:ext cx="222886" cy="17136"/>
          </a:xfrm>
          <a:custGeom>
            <a:avLst/>
            <a:gdLst/>
            <a:ahLst/>
            <a:cxnLst/>
            <a:rect l="0" t="0" r="0" b="0"/>
            <a:pathLst>
              <a:path w="222886" h="1713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8730"/>
                </a:lnTo>
                <a:lnTo>
                  <a:pt x="17368" y="10582"/>
                </a:lnTo>
                <a:lnTo>
                  <a:pt x="20152" y="12770"/>
                </a:lnTo>
                <a:lnTo>
                  <a:pt x="23912" y="14228"/>
                </a:lnTo>
                <a:lnTo>
                  <a:pt x="28324" y="15200"/>
                </a:lnTo>
                <a:lnTo>
                  <a:pt x="33170" y="15849"/>
                </a:lnTo>
                <a:lnTo>
                  <a:pt x="40211" y="16281"/>
                </a:lnTo>
                <a:lnTo>
                  <a:pt x="58194" y="16761"/>
                </a:lnTo>
                <a:lnTo>
                  <a:pt x="182718" y="17135"/>
                </a:lnTo>
                <a:lnTo>
                  <a:pt x="190392" y="16185"/>
                </a:lnTo>
                <a:lnTo>
                  <a:pt x="198366" y="14600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08"/>
          <p:cNvSpPr/>
          <p:nvPr/>
        </p:nvSpPr>
        <p:spPr>
          <a:xfrm>
            <a:off x="1314449" y="4294822"/>
            <a:ext cx="25719" cy="248604"/>
          </a:xfrm>
          <a:custGeom>
            <a:avLst/>
            <a:gdLst/>
            <a:ahLst/>
            <a:cxnLst/>
            <a:rect l="0" t="0" r="0" b="0"/>
            <a:pathLst>
              <a:path w="25719" h="248604">
                <a:moveTo>
                  <a:pt x="0" y="0"/>
                </a:moveTo>
                <a:lnTo>
                  <a:pt x="4551" y="13653"/>
                </a:lnTo>
                <a:lnTo>
                  <a:pt x="5892" y="20532"/>
                </a:lnTo>
                <a:lnTo>
                  <a:pt x="6786" y="27976"/>
                </a:lnTo>
                <a:lnTo>
                  <a:pt x="7381" y="35795"/>
                </a:lnTo>
                <a:lnTo>
                  <a:pt x="7779" y="44819"/>
                </a:lnTo>
                <a:lnTo>
                  <a:pt x="8220" y="65005"/>
                </a:lnTo>
                <a:lnTo>
                  <a:pt x="9290" y="73817"/>
                </a:lnTo>
                <a:lnTo>
                  <a:pt x="10956" y="81596"/>
                </a:lnTo>
                <a:lnTo>
                  <a:pt x="13019" y="88687"/>
                </a:lnTo>
                <a:lnTo>
                  <a:pt x="14395" y="98177"/>
                </a:lnTo>
                <a:lnTo>
                  <a:pt x="15311" y="109266"/>
                </a:lnTo>
                <a:lnTo>
                  <a:pt x="16331" y="131431"/>
                </a:lnTo>
                <a:lnTo>
                  <a:pt x="16783" y="147632"/>
                </a:lnTo>
                <a:lnTo>
                  <a:pt x="17038" y="167462"/>
                </a:lnTo>
                <a:lnTo>
                  <a:pt x="18027" y="178316"/>
                </a:lnTo>
                <a:lnTo>
                  <a:pt x="23916" y="228404"/>
                </a:lnTo>
                <a:lnTo>
                  <a:pt x="2571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09"/>
          <p:cNvSpPr/>
          <p:nvPr/>
        </p:nvSpPr>
        <p:spPr>
          <a:xfrm>
            <a:off x="1665922" y="441483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45692" y="8573"/>
                </a:lnTo>
                <a:lnTo>
                  <a:pt x="53321" y="7620"/>
                </a:lnTo>
                <a:lnTo>
                  <a:pt x="61265" y="6033"/>
                </a:lnTo>
                <a:lnTo>
                  <a:pt x="69418" y="4022"/>
                </a:lnTo>
                <a:lnTo>
                  <a:pt x="86284" y="2681"/>
                </a:lnTo>
                <a:lnTo>
                  <a:pt x="108958" y="178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10"/>
          <p:cNvSpPr/>
          <p:nvPr/>
        </p:nvSpPr>
        <p:spPr>
          <a:xfrm>
            <a:off x="1932861" y="4277677"/>
            <a:ext cx="15954" cy="265749"/>
          </a:xfrm>
          <a:custGeom>
            <a:avLst/>
            <a:gdLst/>
            <a:ahLst/>
            <a:cxnLst/>
            <a:rect l="0" t="0" r="0" b="0"/>
            <a:pathLst>
              <a:path w="15954" h="265749">
                <a:moveTo>
                  <a:pt x="7381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6" y="16110"/>
                </a:lnTo>
                <a:lnTo>
                  <a:pt x="0" y="19313"/>
                </a:lnTo>
                <a:lnTo>
                  <a:pt x="555" y="34783"/>
                </a:lnTo>
                <a:lnTo>
                  <a:pt x="6294" y="137590"/>
                </a:lnTo>
                <a:lnTo>
                  <a:pt x="6898" y="166879"/>
                </a:lnTo>
                <a:lnTo>
                  <a:pt x="7286" y="209494"/>
                </a:lnTo>
                <a:lnTo>
                  <a:pt x="8270" y="214910"/>
                </a:lnTo>
                <a:lnTo>
                  <a:pt x="9878" y="219474"/>
                </a:lnTo>
                <a:lnTo>
                  <a:pt x="11904" y="223468"/>
                </a:lnTo>
                <a:lnTo>
                  <a:pt x="13254" y="228036"/>
                </a:lnTo>
                <a:lnTo>
                  <a:pt x="14154" y="232987"/>
                </a:lnTo>
                <a:lnTo>
                  <a:pt x="14753" y="238192"/>
                </a:lnTo>
                <a:lnTo>
                  <a:pt x="15154" y="242615"/>
                </a:lnTo>
                <a:lnTo>
                  <a:pt x="15598" y="250069"/>
                </a:lnTo>
                <a:lnTo>
                  <a:pt x="15795" y="256557"/>
                </a:lnTo>
                <a:lnTo>
                  <a:pt x="15953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11"/>
          <p:cNvSpPr/>
          <p:nvPr/>
        </p:nvSpPr>
        <p:spPr>
          <a:xfrm>
            <a:off x="795010" y="4707895"/>
            <a:ext cx="236548" cy="383396"/>
          </a:xfrm>
          <a:custGeom>
            <a:avLst/>
            <a:gdLst/>
            <a:ahLst/>
            <a:cxnLst/>
            <a:rect l="0" t="0" r="0" b="0"/>
            <a:pathLst>
              <a:path w="236548" h="383396">
                <a:moveTo>
                  <a:pt x="47952" y="144140"/>
                </a:moveTo>
                <a:lnTo>
                  <a:pt x="29749" y="144140"/>
                </a:lnTo>
                <a:lnTo>
                  <a:pt x="22481" y="143187"/>
                </a:lnTo>
                <a:lnTo>
                  <a:pt x="15732" y="141600"/>
                </a:lnTo>
                <a:lnTo>
                  <a:pt x="312" y="136758"/>
                </a:lnTo>
                <a:lnTo>
                  <a:pt x="0" y="135409"/>
                </a:lnTo>
                <a:lnTo>
                  <a:pt x="744" y="133557"/>
                </a:lnTo>
                <a:lnTo>
                  <a:pt x="6342" y="123859"/>
                </a:lnTo>
                <a:lnTo>
                  <a:pt x="10409" y="115124"/>
                </a:lnTo>
                <a:lnTo>
                  <a:pt x="12216" y="108066"/>
                </a:lnTo>
                <a:lnTo>
                  <a:pt x="18099" y="99215"/>
                </a:lnTo>
                <a:lnTo>
                  <a:pt x="22335" y="94187"/>
                </a:lnTo>
                <a:lnTo>
                  <a:pt x="29582" y="83521"/>
                </a:lnTo>
                <a:lnTo>
                  <a:pt x="35977" y="72431"/>
                </a:lnTo>
                <a:lnTo>
                  <a:pt x="41995" y="61151"/>
                </a:lnTo>
                <a:lnTo>
                  <a:pt x="45886" y="55477"/>
                </a:lnTo>
                <a:lnTo>
                  <a:pt x="50384" y="49789"/>
                </a:lnTo>
                <a:lnTo>
                  <a:pt x="55289" y="44091"/>
                </a:lnTo>
                <a:lnTo>
                  <a:pt x="62368" y="37436"/>
                </a:lnTo>
                <a:lnTo>
                  <a:pt x="70898" y="30141"/>
                </a:lnTo>
                <a:lnTo>
                  <a:pt x="80394" y="22421"/>
                </a:lnTo>
                <a:lnTo>
                  <a:pt x="87678" y="17274"/>
                </a:lnTo>
                <a:lnTo>
                  <a:pt x="93486" y="13842"/>
                </a:lnTo>
                <a:lnTo>
                  <a:pt x="108751" y="6473"/>
                </a:lnTo>
                <a:lnTo>
                  <a:pt x="114202" y="3784"/>
                </a:lnTo>
                <a:lnTo>
                  <a:pt x="119741" y="1992"/>
                </a:lnTo>
                <a:lnTo>
                  <a:pt x="125339" y="797"/>
                </a:lnTo>
                <a:lnTo>
                  <a:pt x="130976" y="0"/>
                </a:lnTo>
                <a:lnTo>
                  <a:pt x="135686" y="422"/>
                </a:lnTo>
                <a:lnTo>
                  <a:pt x="139779" y="1655"/>
                </a:lnTo>
                <a:lnTo>
                  <a:pt x="143460" y="3430"/>
                </a:lnTo>
                <a:lnTo>
                  <a:pt x="147819" y="4613"/>
                </a:lnTo>
                <a:lnTo>
                  <a:pt x="152630" y="5402"/>
                </a:lnTo>
                <a:lnTo>
                  <a:pt x="157742" y="5928"/>
                </a:lnTo>
                <a:lnTo>
                  <a:pt x="162103" y="8184"/>
                </a:lnTo>
                <a:lnTo>
                  <a:pt x="169488" y="15770"/>
                </a:lnTo>
                <a:lnTo>
                  <a:pt x="175946" y="25491"/>
                </a:lnTo>
                <a:lnTo>
                  <a:pt x="181991" y="36162"/>
                </a:lnTo>
                <a:lnTo>
                  <a:pt x="187852" y="47255"/>
                </a:lnTo>
                <a:lnTo>
                  <a:pt x="190749" y="53832"/>
                </a:lnTo>
                <a:lnTo>
                  <a:pt x="193632" y="61075"/>
                </a:lnTo>
                <a:lnTo>
                  <a:pt x="196507" y="68760"/>
                </a:lnTo>
                <a:lnTo>
                  <a:pt x="198424" y="76742"/>
                </a:lnTo>
                <a:lnTo>
                  <a:pt x="199701" y="84920"/>
                </a:lnTo>
                <a:lnTo>
                  <a:pt x="200553" y="93230"/>
                </a:lnTo>
                <a:lnTo>
                  <a:pt x="201121" y="105437"/>
                </a:lnTo>
                <a:lnTo>
                  <a:pt x="201752" y="136782"/>
                </a:lnTo>
                <a:lnTo>
                  <a:pt x="200968" y="150664"/>
                </a:lnTo>
                <a:lnTo>
                  <a:pt x="199493" y="162777"/>
                </a:lnTo>
                <a:lnTo>
                  <a:pt x="197557" y="173709"/>
                </a:lnTo>
                <a:lnTo>
                  <a:pt x="195313" y="183856"/>
                </a:lnTo>
                <a:lnTo>
                  <a:pt x="192865" y="193477"/>
                </a:lnTo>
                <a:lnTo>
                  <a:pt x="190281" y="202749"/>
                </a:lnTo>
                <a:lnTo>
                  <a:pt x="184869" y="220670"/>
                </a:lnTo>
                <a:lnTo>
                  <a:pt x="173634" y="255459"/>
                </a:lnTo>
                <a:lnTo>
                  <a:pt x="165406" y="277753"/>
                </a:lnTo>
                <a:lnTo>
                  <a:pt x="160544" y="290365"/>
                </a:lnTo>
                <a:lnTo>
                  <a:pt x="153494" y="303535"/>
                </a:lnTo>
                <a:lnTo>
                  <a:pt x="144983" y="317079"/>
                </a:lnTo>
                <a:lnTo>
                  <a:pt x="135499" y="330870"/>
                </a:lnTo>
                <a:lnTo>
                  <a:pt x="126319" y="341969"/>
                </a:lnTo>
                <a:lnTo>
                  <a:pt x="117342" y="351274"/>
                </a:lnTo>
                <a:lnTo>
                  <a:pt x="108499" y="359381"/>
                </a:lnTo>
                <a:lnTo>
                  <a:pt x="100699" y="365739"/>
                </a:lnTo>
                <a:lnTo>
                  <a:pt x="93594" y="370930"/>
                </a:lnTo>
                <a:lnTo>
                  <a:pt x="86953" y="375343"/>
                </a:lnTo>
                <a:lnTo>
                  <a:pt x="81572" y="378286"/>
                </a:lnTo>
                <a:lnTo>
                  <a:pt x="77033" y="380247"/>
                </a:lnTo>
                <a:lnTo>
                  <a:pt x="73054" y="381555"/>
                </a:lnTo>
                <a:lnTo>
                  <a:pt x="68497" y="382426"/>
                </a:lnTo>
                <a:lnTo>
                  <a:pt x="63554" y="383007"/>
                </a:lnTo>
                <a:lnTo>
                  <a:pt x="58353" y="383395"/>
                </a:lnTo>
                <a:lnTo>
                  <a:pt x="52028" y="382700"/>
                </a:lnTo>
                <a:lnTo>
                  <a:pt x="44955" y="381285"/>
                </a:lnTo>
                <a:lnTo>
                  <a:pt x="37381" y="379389"/>
                </a:lnTo>
                <a:lnTo>
                  <a:pt x="31380" y="377172"/>
                </a:lnTo>
                <a:lnTo>
                  <a:pt x="26426" y="374743"/>
                </a:lnTo>
                <a:lnTo>
                  <a:pt x="22172" y="372170"/>
                </a:lnTo>
                <a:lnTo>
                  <a:pt x="14904" y="366771"/>
                </a:lnTo>
                <a:lnTo>
                  <a:pt x="11632" y="363998"/>
                </a:lnTo>
                <a:lnTo>
                  <a:pt x="10404" y="361197"/>
                </a:lnTo>
                <a:lnTo>
                  <a:pt x="10537" y="358377"/>
                </a:lnTo>
                <a:lnTo>
                  <a:pt x="11579" y="355545"/>
                </a:lnTo>
                <a:lnTo>
                  <a:pt x="11321" y="351751"/>
                </a:lnTo>
                <a:lnTo>
                  <a:pt x="8494" y="342457"/>
                </a:lnTo>
                <a:lnTo>
                  <a:pt x="8312" y="338264"/>
                </a:lnTo>
                <a:lnTo>
                  <a:pt x="9143" y="334516"/>
                </a:lnTo>
                <a:lnTo>
                  <a:pt x="12606" y="326859"/>
                </a:lnTo>
                <a:lnTo>
                  <a:pt x="17320" y="317106"/>
                </a:lnTo>
                <a:lnTo>
                  <a:pt x="20050" y="308961"/>
                </a:lnTo>
                <a:lnTo>
                  <a:pt x="20778" y="305455"/>
                </a:lnTo>
                <a:lnTo>
                  <a:pt x="23169" y="302166"/>
                </a:lnTo>
                <a:lnTo>
                  <a:pt x="26667" y="299021"/>
                </a:lnTo>
                <a:lnTo>
                  <a:pt x="30905" y="295971"/>
                </a:lnTo>
                <a:lnTo>
                  <a:pt x="35635" y="292985"/>
                </a:lnTo>
                <a:lnTo>
                  <a:pt x="40693" y="290043"/>
                </a:lnTo>
                <a:lnTo>
                  <a:pt x="45970" y="287128"/>
                </a:lnTo>
                <a:lnTo>
                  <a:pt x="51393" y="285185"/>
                </a:lnTo>
                <a:lnTo>
                  <a:pt x="56914" y="283890"/>
                </a:lnTo>
                <a:lnTo>
                  <a:pt x="62499" y="283027"/>
                </a:lnTo>
                <a:lnTo>
                  <a:pt x="68127" y="282451"/>
                </a:lnTo>
                <a:lnTo>
                  <a:pt x="73785" y="282067"/>
                </a:lnTo>
                <a:lnTo>
                  <a:pt x="79461" y="281811"/>
                </a:lnTo>
                <a:lnTo>
                  <a:pt x="90849" y="281527"/>
                </a:lnTo>
                <a:lnTo>
                  <a:pt x="109130" y="281345"/>
                </a:lnTo>
                <a:lnTo>
                  <a:pt x="113503" y="282282"/>
                </a:lnTo>
                <a:lnTo>
                  <a:pt x="118322" y="283860"/>
                </a:lnTo>
                <a:lnTo>
                  <a:pt x="123441" y="285864"/>
                </a:lnTo>
                <a:lnTo>
                  <a:pt x="128758" y="288152"/>
                </a:lnTo>
                <a:lnTo>
                  <a:pt x="139746" y="293235"/>
                </a:lnTo>
                <a:lnTo>
                  <a:pt x="144390" y="295924"/>
                </a:lnTo>
                <a:lnTo>
                  <a:pt x="148439" y="298669"/>
                </a:lnTo>
                <a:lnTo>
                  <a:pt x="155478" y="304260"/>
                </a:lnTo>
                <a:lnTo>
                  <a:pt x="161781" y="309919"/>
                </a:lnTo>
                <a:lnTo>
                  <a:pt x="167758" y="315609"/>
                </a:lnTo>
                <a:lnTo>
                  <a:pt x="179356" y="327024"/>
                </a:lnTo>
                <a:lnTo>
                  <a:pt x="183179" y="329880"/>
                </a:lnTo>
                <a:lnTo>
                  <a:pt x="187634" y="332737"/>
                </a:lnTo>
                <a:lnTo>
                  <a:pt x="192508" y="335594"/>
                </a:lnTo>
                <a:lnTo>
                  <a:pt x="196710" y="337498"/>
                </a:lnTo>
                <a:lnTo>
                  <a:pt x="203919" y="339615"/>
                </a:lnTo>
                <a:lnTo>
                  <a:pt x="209080" y="341131"/>
                </a:lnTo>
                <a:lnTo>
                  <a:pt x="236547" y="349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12"/>
          <p:cNvSpPr/>
          <p:nvPr/>
        </p:nvSpPr>
        <p:spPr>
          <a:xfrm>
            <a:off x="1074419" y="4783454"/>
            <a:ext cx="214314" cy="240032"/>
          </a:xfrm>
          <a:custGeom>
            <a:avLst/>
            <a:gdLst/>
            <a:ahLst/>
            <a:cxnLst/>
            <a:rect l="0" t="0" r="0" b="0"/>
            <a:pathLst>
              <a:path w="214314" h="240032">
                <a:moveTo>
                  <a:pt x="0" y="0"/>
                </a:moveTo>
                <a:lnTo>
                  <a:pt x="9102" y="4552"/>
                </a:lnTo>
                <a:lnTo>
                  <a:pt x="12736" y="6844"/>
                </a:lnTo>
                <a:lnTo>
                  <a:pt x="19313" y="11932"/>
                </a:lnTo>
                <a:lnTo>
                  <a:pt x="25411" y="17368"/>
                </a:lnTo>
                <a:lnTo>
                  <a:pt x="28371" y="20152"/>
                </a:lnTo>
                <a:lnTo>
                  <a:pt x="41638" y="33170"/>
                </a:lnTo>
                <a:lnTo>
                  <a:pt x="45856" y="38306"/>
                </a:lnTo>
                <a:lnTo>
                  <a:pt x="49621" y="43635"/>
                </a:lnTo>
                <a:lnTo>
                  <a:pt x="53083" y="49093"/>
                </a:lnTo>
                <a:lnTo>
                  <a:pt x="57297" y="53684"/>
                </a:lnTo>
                <a:lnTo>
                  <a:pt x="62010" y="57697"/>
                </a:lnTo>
                <a:lnTo>
                  <a:pt x="67058" y="61325"/>
                </a:lnTo>
                <a:lnTo>
                  <a:pt x="73280" y="68506"/>
                </a:lnTo>
                <a:lnTo>
                  <a:pt x="80286" y="78056"/>
                </a:lnTo>
                <a:lnTo>
                  <a:pt x="87814" y="89185"/>
                </a:lnTo>
                <a:lnTo>
                  <a:pt x="94738" y="98510"/>
                </a:lnTo>
                <a:lnTo>
                  <a:pt x="101259" y="106630"/>
                </a:lnTo>
                <a:lnTo>
                  <a:pt x="107511" y="113950"/>
                </a:lnTo>
                <a:lnTo>
                  <a:pt x="112632" y="120735"/>
                </a:lnTo>
                <a:lnTo>
                  <a:pt x="116998" y="127162"/>
                </a:lnTo>
                <a:lnTo>
                  <a:pt x="120861" y="133353"/>
                </a:lnTo>
                <a:lnTo>
                  <a:pt x="125342" y="139384"/>
                </a:lnTo>
                <a:lnTo>
                  <a:pt x="130234" y="145311"/>
                </a:lnTo>
                <a:lnTo>
                  <a:pt x="135400" y="151167"/>
                </a:lnTo>
                <a:lnTo>
                  <a:pt x="139797" y="156976"/>
                </a:lnTo>
                <a:lnTo>
                  <a:pt x="143681" y="162753"/>
                </a:lnTo>
                <a:lnTo>
                  <a:pt x="147222" y="168510"/>
                </a:lnTo>
                <a:lnTo>
                  <a:pt x="150536" y="173300"/>
                </a:lnTo>
                <a:lnTo>
                  <a:pt x="153697" y="177446"/>
                </a:lnTo>
                <a:lnTo>
                  <a:pt x="156757" y="181163"/>
                </a:lnTo>
                <a:lnTo>
                  <a:pt x="159750" y="185545"/>
                </a:lnTo>
                <a:lnTo>
                  <a:pt x="162698" y="190372"/>
                </a:lnTo>
                <a:lnTo>
                  <a:pt x="165615" y="195495"/>
                </a:lnTo>
                <a:lnTo>
                  <a:pt x="168513" y="199863"/>
                </a:lnTo>
                <a:lnTo>
                  <a:pt x="174272" y="207256"/>
                </a:lnTo>
                <a:lnTo>
                  <a:pt x="180007" y="213716"/>
                </a:lnTo>
                <a:lnTo>
                  <a:pt x="185731" y="219763"/>
                </a:lnTo>
                <a:lnTo>
                  <a:pt x="191450" y="225625"/>
                </a:lnTo>
                <a:lnTo>
                  <a:pt x="194308" y="227569"/>
                </a:lnTo>
                <a:lnTo>
                  <a:pt x="200024" y="229730"/>
                </a:lnTo>
                <a:lnTo>
                  <a:pt x="205740" y="233230"/>
                </a:lnTo>
                <a:lnTo>
                  <a:pt x="214313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13"/>
          <p:cNvSpPr/>
          <p:nvPr/>
        </p:nvSpPr>
        <p:spPr>
          <a:xfrm>
            <a:off x="1074419" y="4783454"/>
            <a:ext cx="145734" cy="197169"/>
          </a:xfrm>
          <a:custGeom>
            <a:avLst/>
            <a:gdLst/>
            <a:ahLst/>
            <a:cxnLst/>
            <a:rect l="0" t="0" r="0" b="0"/>
            <a:pathLst>
              <a:path w="145734" h="197169">
                <a:moveTo>
                  <a:pt x="145733" y="0"/>
                </a:moveTo>
                <a:lnTo>
                  <a:pt x="132080" y="9103"/>
                </a:lnTo>
                <a:lnTo>
                  <a:pt x="127106" y="12736"/>
                </a:lnTo>
                <a:lnTo>
                  <a:pt x="122838" y="16111"/>
                </a:lnTo>
                <a:lnTo>
                  <a:pt x="119039" y="19313"/>
                </a:lnTo>
                <a:lnTo>
                  <a:pt x="115555" y="24306"/>
                </a:lnTo>
                <a:lnTo>
                  <a:pt x="112279" y="30492"/>
                </a:lnTo>
                <a:lnTo>
                  <a:pt x="109143" y="37473"/>
                </a:lnTo>
                <a:lnTo>
                  <a:pt x="103242" y="47842"/>
                </a:lnTo>
                <a:lnTo>
                  <a:pt x="95498" y="60470"/>
                </a:lnTo>
                <a:lnTo>
                  <a:pt x="66396" y="105547"/>
                </a:lnTo>
                <a:lnTo>
                  <a:pt x="55694" y="121800"/>
                </a:lnTo>
                <a:lnTo>
                  <a:pt x="46655" y="133588"/>
                </a:lnTo>
                <a:lnTo>
                  <a:pt x="38723" y="142399"/>
                </a:lnTo>
                <a:lnTo>
                  <a:pt x="16857" y="163384"/>
                </a:lnTo>
                <a:lnTo>
                  <a:pt x="6477" y="173612"/>
                </a:lnTo>
                <a:lnTo>
                  <a:pt x="4318" y="176701"/>
                </a:lnTo>
                <a:lnTo>
                  <a:pt x="1919" y="182674"/>
                </a:lnTo>
                <a:lnTo>
                  <a:pt x="853" y="188504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14"/>
          <p:cNvSpPr/>
          <p:nvPr/>
        </p:nvSpPr>
        <p:spPr>
          <a:xfrm>
            <a:off x="1357312" y="4783454"/>
            <a:ext cx="246393" cy="158972"/>
          </a:xfrm>
          <a:custGeom>
            <a:avLst/>
            <a:gdLst/>
            <a:ahLst/>
            <a:cxnLst/>
            <a:rect l="0" t="0" r="0" b="0"/>
            <a:pathLst>
              <a:path w="246393" h="158972">
                <a:moveTo>
                  <a:pt x="0" y="0"/>
                </a:moveTo>
                <a:lnTo>
                  <a:pt x="56741" y="0"/>
                </a:lnTo>
                <a:lnTo>
                  <a:pt x="62592" y="953"/>
                </a:lnTo>
                <a:lnTo>
                  <a:pt x="68398" y="2541"/>
                </a:lnTo>
                <a:lnTo>
                  <a:pt x="74174" y="4552"/>
                </a:lnTo>
                <a:lnTo>
                  <a:pt x="80882" y="5892"/>
                </a:lnTo>
                <a:lnTo>
                  <a:pt x="88211" y="6786"/>
                </a:lnTo>
                <a:lnTo>
                  <a:pt x="95955" y="7382"/>
                </a:lnTo>
                <a:lnTo>
                  <a:pt x="143260" y="12771"/>
                </a:lnTo>
                <a:lnTo>
                  <a:pt x="159324" y="14229"/>
                </a:lnTo>
                <a:lnTo>
                  <a:pt x="173844" y="15201"/>
                </a:lnTo>
                <a:lnTo>
                  <a:pt x="187333" y="15849"/>
                </a:lnTo>
                <a:lnTo>
                  <a:pt x="197279" y="17234"/>
                </a:lnTo>
                <a:lnTo>
                  <a:pt x="204862" y="19110"/>
                </a:lnTo>
                <a:lnTo>
                  <a:pt x="210869" y="21313"/>
                </a:lnTo>
                <a:lnTo>
                  <a:pt x="216780" y="22781"/>
                </a:lnTo>
                <a:lnTo>
                  <a:pt x="222625" y="23760"/>
                </a:lnTo>
                <a:lnTo>
                  <a:pt x="228426" y="24412"/>
                </a:lnTo>
                <a:lnTo>
                  <a:pt x="233247" y="24848"/>
                </a:lnTo>
                <a:lnTo>
                  <a:pt x="237413" y="25138"/>
                </a:lnTo>
                <a:lnTo>
                  <a:pt x="241143" y="25331"/>
                </a:lnTo>
                <a:lnTo>
                  <a:pt x="243629" y="26413"/>
                </a:lnTo>
                <a:lnTo>
                  <a:pt x="245287" y="28086"/>
                </a:lnTo>
                <a:lnTo>
                  <a:pt x="246392" y="30154"/>
                </a:lnTo>
                <a:lnTo>
                  <a:pt x="246176" y="32486"/>
                </a:lnTo>
                <a:lnTo>
                  <a:pt x="245080" y="34992"/>
                </a:lnTo>
                <a:lnTo>
                  <a:pt x="243397" y="37616"/>
                </a:lnTo>
                <a:lnTo>
                  <a:pt x="241322" y="39365"/>
                </a:lnTo>
                <a:lnTo>
                  <a:pt x="238986" y="40531"/>
                </a:lnTo>
                <a:lnTo>
                  <a:pt x="236477" y="41309"/>
                </a:lnTo>
                <a:lnTo>
                  <a:pt x="230994" y="44685"/>
                </a:lnTo>
                <a:lnTo>
                  <a:pt x="223528" y="49792"/>
                </a:lnTo>
                <a:lnTo>
                  <a:pt x="214741" y="56055"/>
                </a:lnTo>
                <a:lnTo>
                  <a:pt x="198406" y="64993"/>
                </a:lnTo>
                <a:lnTo>
                  <a:pt x="177038" y="75714"/>
                </a:lnTo>
                <a:lnTo>
                  <a:pt x="108419" y="108936"/>
                </a:lnTo>
                <a:lnTo>
                  <a:pt x="98949" y="114534"/>
                </a:lnTo>
                <a:lnTo>
                  <a:pt x="90731" y="120171"/>
                </a:lnTo>
                <a:lnTo>
                  <a:pt x="83347" y="125834"/>
                </a:lnTo>
                <a:lnTo>
                  <a:pt x="75567" y="130562"/>
                </a:lnTo>
                <a:lnTo>
                  <a:pt x="67523" y="134667"/>
                </a:lnTo>
                <a:lnTo>
                  <a:pt x="59303" y="138356"/>
                </a:lnTo>
                <a:lnTo>
                  <a:pt x="52870" y="140815"/>
                </a:lnTo>
                <a:lnTo>
                  <a:pt x="47629" y="142454"/>
                </a:lnTo>
                <a:lnTo>
                  <a:pt x="43183" y="143547"/>
                </a:lnTo>
                <a:lnTo>
                  <a:pt x="35702" y="147302"/>
                </a:lnTo>
                <a:lnTo>
                  <a:pt x="32374" y="149636"/>
                </a:lnTo>
                <a:lnTo>
                  <a:pt x="26136" y="152231"/>
                </a:lnTo>
                <a:lnTo>
                  <a:pt x="23139" y="152922"/>
                </a:lnTo>
                <a:lnTo>
                  <a:pt x="21141" y="154336"/>
                </a:lnTo>
                <a:lnTo>
                  <a:pt x="19809" y="156230"/>
                </a:lnTo>
                <a:lnTo>
                  <a:pt x="18921" y="158447"/>
                </a:lnTo>
                <a:lnTo>
                  <a:pt x="19281" y="158971"/>
                </a:lnTo>
                <a:lnTo>
                  <a:pt x="20474" y="158368"/>
                </a:lnTo>
                <a:lnTo>
                  <a:pt x="25717" y="1543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15"/>
          <p:cNvSpPr/>
          <p:nvPr/>
        </p:nvSpPr>
        <p:spPr>
          <a:xfrm>
            <a:off x="1729974" y="4697729"/>
            <a:ext cx="184552" cy="230125"/>
          </a:xfrm>
          <a:custGeom>
            <a:avLst/>
            <a:gdLst/>
            <a:ahLst/>
            <a:cxnLst/>
            <a:rect l="0" t="0" r="0" b="0"/>
            <a:pathLst>
              <a:path w="184552" h="230125">
                <a:moveTo>
                  <a:pt x="133115" y="8573"/>
                </a:moveTo>
                <a:lnTo>
                  <a:pt x="140496" y="1192"/>
                </a:lnTo>
                <a:lnTo>
                  <a:pt x="136784" y="4905"/>
                </a:lnTo>
                <a:lnTo>
                  <a:pt x="132704" y="7080"/>
                </a:lnTo>
                <a:lnTo>
                  <a:pt x="127126" y="9482"/>
                </a:lnTo>
                <a:lnTo>
                  <a:pt x="120550" y="12037"/>
                </a:lnTo>
                <a:lnTo>
                  <a:pt x="115214" y="14692"/>
                </a:lnTo>
                <a:lnTo>
                  <a:pt x="110703" y="17415"/>
                </a:lnTo>
                <a:lnTo>
                  <a:pt x="106744" y="20183"/>
                </a:lnTo>
                <a:lnTo>
                  <a:pt x="102200" y="22980"/>
                </a:lnTo>
                <a:lnTo>
                  <a:pt x="97265" y="25798"/>
                </a:lnTo>
                <a:lnTo>
                  <a:pt x="92070" y="28629"/>
                </a:lnTo>
                <a:lnTo>
                  <a:pt x="86702" y="32421"/>
                </a:lnTo>
                <a:lnTo>
                  <a:pt x="81218" y="36854"/>
                </a:lnTo>
                <a:lnTo>
                  <a:pt x="75657" y="41715"/>
                </a:lnTo>
                <a:lnTo>
                  <a:pt x="66939" y="49655"/>
                </a:lnTo>
                <a:lnTo>
                  <a:pt x="63280" y="53106"/>
                </a:lnTo>
                <a:lnTo>
                  <a:pt x="58936" y="56359"/>
                </a:lnTo>
                <a:lnTo>
                  <a:pt x="54135" y="59481"/>
                </a:lnTo>
                <a:lnTo>
                  <a:pt x="49029" y="62514"/>
                </a:lnTo>
                <a:lnTo>
                  <a:pt x="44673" y="66441"/>
                </a:lnTo>
                <a:lnTo>
                  <a:pt x="40816" y="70964"/>
                </a:lnTo>
                <a:lnTo>
                  <a:pt x="37293" y="75885"/>
                </a:lnTo>
                <a:lnTo>
                  <a:pt x="33039" y="80118"/>
                </a:lnTo>
                <a:lnTo>
                  <a:pt x="28298" y="83892"/>
                </a:lnTo>
                <a:lnTo>
                  <a:pt x="23232" y="87361"/>
                </a:lnTo>
                <a:lnTo>
                  <a:pt x="18902" y="90626"/>
                </a:lnTo>
                <a:lnTo>
                  <a:pt x="15063" y="93755"/>
                </a:lnTo>
                <a:lnTo>
                  <a:pt x="11551" y="96793"/>
                </a:lnTo>
                <a:lnTo>
                  <a:pt x="9210" y="99771"/>
                </a:lnTo>
                <a:lnTo>
                  <a:pt x="6609" y="105621"/>
                </a:lnTo>
                <a:lnTo>
                  <a:pt x="4963" y="109466"/>
                </a:lnTo>
                <a:lnTo>
                  <a:pt x="594" y="118820"/>
                </a:lnTo>
                <a:lnTo>
                  <a:pt x="0" y="123981"/>
                </a:lnTo>
                <a:lnTo>
                  <a:pt x="557" y="129327"/>
                </a:lnTo>
                <a:lnTo>
                  <a:pt x="3744" y="142492"/>
                </a:lnTo>
                <a:lnTo>
                  <a:pt x="4957" y="143573"/>
                </a:lnTo>
                <a:lnTo>
                  <a:pt x="6719" y="144293"/>
                </a:lnTo>
                <a:lnTo>
                  <a:pt x="8846" y="144773"/>
                </a:lnTo>
                <a:lnTo>
                  <a:pt x="39145" y="149999"/>
                </a:lnTo>
                <a:lnTo>
                  <a:pt x="51419" y="151435"/>
                </a:lnTo>
                <a:lnTo>
                  <a:pt x="63411" y="152392"/>
                </a:lnTo>
                <a:lnTo>
                  <a:pt x="84991" y="153455"/>
                </a:lnTo>
                <a:lnTo>
                  <a:pt x="100932" y="153928"/>
                </a:lnTo>
                <a:lnTo>
                  <a:pt x="107850" y="155006"/>
                </a:lnTo>
                <a:lnTo>
                  <a:pt x="114366" y="156678"/>
                </a:lnTo>
                <a:lnTo>
                  <a:pt x="120616" y="158745"/>
                </a:lnTo>
                <a:lnTo>
                  <a:pt x="125735" y="161075"/>
                </a:lnTo>
                <a:lnTo>
                  <a:pt x="130100" y="163581"/>
                </a:lnTo>
                <a:lnTo>
                  <a:pt x="133963" y="166204"/>
                </a:lnTo>
                <a:lnTo>
                  <a:pt x="139396" y="168906"/>
                </a:lnTo>
                <a:lnTo>
                  <a:pt x="145875" y="171659"/>
                </a:lnTo>
                <a:lnTo>
                  <a:pt x="153052" y="174447"/>
                </a:lnTo>
                <a:lnTo>
                  <a:pt x="158789" y="177258"/>
                </a:lnTo>
                <a:lnTo>
                  <a:pt x="163566" y="180085"/>
                </a:lnTo>
                <a:lnTo>
                  <a:pt x="167703" y="182922"/>
                </a:lnTo>
                <a:lnTo>
                  <a:pt x="171414" y="186718"/>
                </a:lnTo>
                <a:lnTo>
                  <a:pt x="174840" y="191154"/>
                </a:lnTo>
                <a:lnTo>
                  <a:pt x="182633" y="202859"/>
                </a:lnTo>
                <a:lnTo>
                  <a:pt x="183698" y="207000"/>
                </a:lnTo>
                <a:lnTo>
                  <a:pt x="183982" y="209438"/>
                </a:lnTo>
                <a:lnTo>
                  <a:pt x="183219" y="212016"/>
                </a:lnTo>
                <a:lnTo>
                  <a:pt x="179831" y="217419"/>
                </a:lnTo>
                <a:lnTo>
                  <a:pt x="177594" y="219241"/>
                </a:lnTo>
                <a:lnTo>
                  <a:pt x="175150" y="220456"/>
                </a:lnTo>
                <a:lnTo>
                  <a:pt x="172569" y="221266"/>
                </a:lnTo>
                <a:lnTo>
                  <a:pt x="167160" y="224706"/>
                </a:lnTo>
                <a:lnTo>
                  <a:pt x="164385" y="226957"/>
                </a:lnTo>
                <a:lnTo>
                  <a:pt x="160629" y="228457"/>
                </a:lnTo>
                <a:lnTo>
                  <a:pt x="156220" y="229457"/>
                </a:lnTo>
                <a:lnTo>
                  <a:pt x="151376" y="230124"/>
                </a:lnTo>
                <a:lnTo>
                  <a:pt x="148147" y="229616"/>
                </a:lnTo>
                <a:lnTo>
                  <a:pt x="145994" y="228326"/>
                </a:lnTo>
                <a:lnTo>
                  <a:pt x="144559" y="226512"/>
                </a:lnTo>
                <a:lnTo>
                  <a:pt x="142649" y="225303"/>
                </a:lnTo>
                <a:lnTo>
                  <a:pt x="137988" y="223960"/>
                </a:lnTo>
                <a:lnTo>
                  <a:pt x="133506" y="221697"/>
                </a:lnTo>
                <a:lnTo>
                  <a:pt x="127661" y="218283"/>
                </a:lnTo>
                <a:lnTo>
                  <a:pt x="120907" y="214102"/>
                </a:lnTo>
                <a:lnTo>
                  <a:pt x="115451" y="209410"/>
                </a:lnTo>
                <a:lnTo>
                  <a:pt x="110862" y="204377"/>
                </a:lnTo>
                <a:lnTo>
                  <a:pt x="106850" y="199117"/>
                </a:lnTo>
                <a:lnTo>
                  <a:pt x="104175" y="194657"/>
                </a:lnTo>
                <a:lnTo>
                  <a:pt x="102392" y="190731"/>
                </a:lnTo>
                <a:lnTo>
                  <a:pt x="101203" y="187163"/>
                </a:lnTo>
                <a:lnTo>
                  <a:pt x="100410" y="180973"/>
                </a:lnTo>
                <a:lnTo>
                  <a:pt x="99882" y="173036"/>
                </a:lnTo>
                <a:lnTo>
                  <a:pt x="99295" y="155963"/>
                </a:lnTo>
                <a:lnTo>
                  <a:pt x="99034" y="142024"/>
                </a:lnTo>
                <a:lnTo>
                  <a:pt x="99917" y="135641"/>
                </a:lnTo>
                <a:lnTo>
                  <a:pt x="101458" y="129480"/>
                </a:lnTo>
                <a:lnTo>
                  <a:pt x="103438" y="123467"/>
                </a:lnTo>
                <a:lnTo>
                  <a:pt x="107616" y="114697"/>
                </a:lnTo>
                <a:lnTo>
                  <a:pt x="113258" y="104087"/>
                </a:lnTo>
                <a:lnTo>
                  <a:pt x="119877" y="92252"/>
                </a:lnTo>
                <a:lnTo>
                  <a:pt x="132312" y="68941"/>
                </a:lnTo>
                <a:lnTo>
                  <a:pt x="138295" y="57391"/>
                </a:lnTo>
                <a:lnTo>
                  <a:pt x="143236" y="48739"/>
                </a:lnTo>
                <a:lnTo>
                  <a:pt x="147482" y="42018"/>
                </a:lnTo>
                <a:lnTo>
                  <a:pt x="151266" y="36584"/>
                </a:lnTo>
                <a:lnTo>
                  <a:pt x="155693" y="31057"/>
                </a:lnTo>
                <a:lnTo>
                  <a:pt x="160550" y="25467"/>
                </a:lnTo>
                <a:lnTo>
                  <a:pt x="172930" y="11910"/>
                </a:lnTo>
                <a:lnTo>
                  <a:pt x="177164" y="7516"/>
                </a:lnTo>
                <a:lnTo>
                  <a:pt x="1845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16"/>
          <p:cNvSpPr/>
          <p:nvPr/>
        </p:nvSpPr>
        <p:spPr>
          <a:xfrm>
            <a:off x="1383029" y="4946332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4551" y="42863"/>
                </a:lnTo>
                <a:lnTo>
                  <a:pt x="9702" y="41910"/>
                </a:lnTo>
                <a:lnTo>
                  <a:pt x="25585" y="38312"/>
                </a:lnTo>
                <a:lnTo>
                  <a:pt x="32297" y="36971"/>
                </a:lnTo>
                <a:lnTo>
                  <a:pt x="37724" y="36077"/>
                </a:lnTo>
                <a:lnTo>
                  <a:pt x="42294" y="35482"/>
                </a:lnTo>
                <a:lnTo>
                  <a:pt x="47246" y="34132"/>
                </a:lnTo>
                <a:lnTo>
                  <a:pt x="52453" y="32280"/>
                </a:lnTo>
                <a:lnTo>
                  <a:pt x="57829" y="30092"/>
                </a:lnTo>
                <a:lnTo>
                  <a:pt x="63318" y="27682"/>
                </a:lnTo>
                <a:lnTo>
                  <a:pt x="74496" y="22463"/>
                </a:lnTo>
                <a:lnTo>
                  <a:pt x="80144" y="20690"/>
                </a:lnTo>
                <a:lnTo>
                  <a:pt x="85815" y="19509"/>
                </a:lnTo>
                <a:lnTo>
                  <a:pt x="91500" y="18721"/>
                </a:lnTo>
                <a:lnTo>
                  <a:pt x="126807" y="13061"/>
                </a:lnTo>
                <a:lnTo>
                  <a:pt x="138830" y="10613"/>
                </a:lnTo>
                <a:lnTo>
                  <a:pt x="149704" y="8027"/>
                </a:lnTo>
                <a:lnTo>
                  <a:pt x="159810" y="5352"/>
                </a:lnTo>
                <a:lnTo>
                  <a:pt x="173215" y="3568"/>
                </a:lnTo>
                <a:lnTo>
                  <a:pt x="188819" y="2379"/>
                </a:lnTo>
                <a:lnTo>
                  <a:pt x="205890" y="1586"/>
                </a:lnTo>
                <a:lnTo>
                  <a:pt x="240097" y="70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17"/>
          <p:cNvSpPr/>
          <p:nvPr/>
        </p:nvSpPr>
        <p:spPr>
          <a:xfrm>
            <a:off x="705802" y="5117782"/>
            <a:ext cx="377191" cy="77154"/>
          </a:xfrm>
          <a:custGeom>
            <a:avLst/>
            <a:gdLst/>
            <a:ahLst/>
            <a:cxnLst/>
            <a:rect l="0" t="0" r="0" b="0"/>
            <a:pathLst>
              <a:path w="377191" h="77154">
                <a:moveTo>
                  <a:pt x="0" y="77153"/>
                </a:moveTo>
                <a:lnTo>
                  <a:pt x="16482" y="77153"/>
                </a:lnTo>
                <a:lnTo>
                  <a:pt x="21466" y="76200"/>
                </a:lnTo>
                <a:lnTo>
                  <a:pt x="26693" y="74613"/>
                </a:lnTo>
                <a:lnTo>
                  <a:pt x="32083" y="72602"/>
                </a:lnTo>
                <a:lnTo>
                  <a:pt x="43151" y="70367"/>
                </a:lnTo>
                <a:lnTo>
                  <a:pt x="54421" y="68422"/>
                </a:lnTo>
                <a:lnTo>
                  <a:pt x="60093" y="66570"/>
                </a:lnTo>
                <a:lnTo>
                  <a:pt x="65780" y="64382"/>
                </a:lnTo>
                <a:lnTo>
                  <a:pt x="79718" y="59412"/>
                </a:lnTo>
                <a:lnTo>
                  <a:pt x="87435" y="56753"/>
                </a:lnTo>
                <a:lnTo>
                  <a:pt x="97343" y="54028"/>
                </a:lnTo>
                <a:lnTo>
                  <a:pt x="108710" y="51259"/>
                </a:lnTo>
                <a:lnTo>
                  <a:pt x="121051" y="48460"/>
                </a:lnTo>
                <a:lnTo>
                  <a:pt x="132136" y="45642"/>
                </a:lnTo>
                <a:lnTo>
                  <a:pt x="142383" y="42810"/>
                </a:lnTo>
                <a:lnTo>
                  <a:pt x="161389" y="37125"/>
                </a:lnTo>
                <a:lnTo>
                  <a:pt x="205544" y="22857"/>
                </a:lnTo>
                <a:lnTo>
                  <a:pt x="216087" y="20000"/>
                </a:lnTo>
                <a:lnTo>
                  <a:pt x="227878" y="17144"/>
                </a:lnTo>
                <a:lnTo>
                  <a:pt x="240501" y="14287"/>
                </a:lnTo>
                <a:lnTo>
                  <a:pt x="255584" y="11429"/>
                </a:lnTo>
                <a:lnTo>
                  <a:pt x="290123" y="5715"/>
                </a:lnTo>
                <a:lnTo>
                  <a:pt x="305810" y="3810"/>
                </a:lnTo>
                <a:lnTo>
                  <a:pt x="320078" y="254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18"/>
          <p:cNvSpPr/>
          <p:nvPr/>
        </p:nvSpPr>
        <p:spPr>
          <a:xfrm>
            <a:off x="733112" y="5230813"/>
            <a:ext cx="298446" cy="211918"/>
          </a:xfrm>
          <a:custGeom>
            <a:avLst/>
            <a:gdLst/>
            <a:ahLst/>
            <a:cxnLst/>
            <a:rect l="0" t="0" r="0" b="0"/>
            <a:pathLst>
              <a:path w="298446" h="211918">
                <a:moveTo>
                  <a:pt x="32697" y="49847"/>
                </a:moveTo>
                <a:lnTo>
                  <a:pt x="23596" y="45296"/>
                </a:lnTo>
                <a:lnTo>
                  <a:pt x="21867" y="43003"/>
                </a:lnTo>
                <a:lnTo>
                  <a:pt x="21667" y="40522"/>
                </a:lnTo>
                <a:lnTo>
                  <a:pt x="22486" y="37915"/>
                </a:lnTo>
                <a:lnTo>
                  <a:pt x="25937" y="32479"/>
                </a:lnTo>
                <a:lnTo>
                  <a:pt x="30645" y="26888"/>
                </a:lnTo>
                <a:lnTo>
                  <a:pt x="35913" y="21228"/>
                </a:lnTo>
                <a:lnTo>
                  <a:pt x="38651" y="19337"/>
                </a:lnTo>
                <a:lnTo>
                  <a:pt x="44233" y="17237"/>
                </a:lnTo>
                <a:lnTo>
                  <a:pt x="52430" y="13764"/>
                </a:lnTo>
                <a:lnTo>
                  <a:pt x="61470" y="9045"/>
                </a:lnTo>
                <a:lnTo>
                  <a:pt x="68663" y="3772"/>
                </a:lnTo>
                <a:lnTo>
                  <a:pt x="72867" y="1986"/>
                </a:lnTo>
                <a:lnTo>
                  <a:pt x="77574" y="794"/>
                </a:lnTo>
                <a:lnTo>
                  <a:pt x="82618" y="0"/>
                </a:lnTo>
                <a:lnTo>
                  <a:pt x="87885" y="423"/>
                </a:lnTo>
                <a:lnTo>
                  <a:pt x="93302" y="1658"/>
                </a:lnTo>
                <a:lnTo>
                  <a:pt x="98818" y="3433"/>
                </a:lnTo>
                <a:lnTo>
                  <a:pt x="107487" y="5406"/>
                </a:lnTo>
                <a:lnTo>
                  <a:pt x="111132" y="5932"/>
                </a:lnTo>
                <a:lnTo>
                  <a:pt x="114515" y="7235"/>
                </a:lnTo>
                <a:lnTo>
                  <a:pt x="120813" y="11223"/>
                </a:lnTo>
                <a:lnTo>
                  <a:pt x="126787" y="16171"/>
                </a:lnTo>
                <a:lnTo>
                  <a:pt x="129714" y="18823"/>
                </a:lnTo>
                <a:lnTo>
                  <a:pt x="132618" y="22497"/>
                </a:lnTo>
                <a:lnTo>
                  <a:pt x="135506" y="26851"/>
                </a:lnTo>
                <a:lnTo>
                  <a:pt x="138384" y="31659"/>
                </a:lnTo>
                <a:lnTo>
                  <a:pt x="140303" y="36769"/>
                </a:lnTo>
                <a:lnTo>
                  <a:pt x="141582" y="42081"/>
                </a:lnTo>
                <a:lnTo>
                  <a:pt x="142434" y="47527"/>
                </a:lnTo>
                <a:lnTo>
                  <a:pt x="142050" y="54967"/>
                </a:lnTo>
                <a:lnTo>
                  <a:pt x="140842" y="63738"/>
                </a:lnTo>
                <a:lnTo>
                  <a:pt x="139084" y="73395"/>
                </a:lnTo>
                <a:lnTo>
                  <a:pt x="136007" y="84596"/>
                </a:lnTo>
                <a:lnTo>
                  <a:pt x="132050" y="96825"/>
                </a:lnTo>
                <a:lnTo>
                  <a:pt x="127508" y="109740"/>
                </a:lnTo>
                <a:lnTo>
                  <a:pt x="120669" y="124066"/>
                </a:lnTo>
                <a:lnTo>
                  <a:pt x="112300" y="139332"/>
                </a:lnTo>
                <a:lnTo>
                  <a:pt x="102911" y="155223"/>
                </a:lnTo>
                <a:lnTo>
                  <a:pt x="94747" y="167722"/>
                </a:lnTo>
                <a:lnTo>
                  <a:pt x="87398" y="177961"/>
                </a:lnTo>
                <a:lnTo>
                  <a:pt x="80595" y="186691"/>
                </a:lnTo>
                <a:lnTo>
                  <a:pt x="74154" y="193464"/>
                </a:lnTo>
                <a:lnTo>
                  <a:pt x="67955" y="198931"/>
                </a:lnTo>
                <a:lnTo>
                  <a:pt x="61918" y="203529"/>
                </a:lnTo>
                <a:lnTo>
                  <a:pt x="55988" y="206594"/>
                </a:lnTo>
                <a:lnTo>
                  <a:pt x="50129" y="208638"/>
                </a:lnTo>
                <a:lnTo>
                  <a:pt x="44319" y="210000"/>
                </a:lnTo>
                <a:lnTo>
                  <a:pt x="35322" y="211513"/>
                </a:lnTo>
                <a:lnTo>
                  <a:pt x="31590" y="211917"/>
                </a:lnTo>
                <a:lnTo>
                  <a:pt x="28149" y="211233"/>
                </a:lnTo>
                <a:lnTo>
                  <a:pt x="19708" y="206673"/>
                </a:lnTo>
                <a:lnTo>
                  <a:pt x="17399" y="205273"/>
                </a:lnTo>
                <a:lnTo>
                  <a:pt x="11549" y="199933"/>
                </a:lnTo>
                <a:lnTo>
                  <a:pt x="3783" y="192318"/>
                </a:lnTo>
                <a:lnTo>
                  <a:pt x="1991" y="188643"/>
                </a:lnTo>
                <a:lnTo>
                  <a:pt x="796" y="184287"/>
                </a:lnTo>
                <a:lnTo>
                  <a:pt x="0" y="179479"/>
                </a:lnTo>
                <a:lnTo>
                  <a:pt x="422" y="175320"/>
                </a:lnTo>
                <a:lnTo>
                  <a:pt x="1655" y="171596"/>
                </a:lnTo>
                <a:lnTo>
                  <a:pt x="3430" y="168160"/>
                </a:lnTo>
                <a:lnTo>
                  <a:pt x="7942" y="161803"/>
                </a:lnTo>
                <a:lnTo>
                  <a:pt x="13123" y="155803"/>
                </a:lnTo>
                <a:lnTo>
                  <a:pt x="18600" y="149961"/>
                </a:lnTo>
                <a:lnTo>
                  <a:pt x="26749" y="144189"/>
                </a:lnTo>
                <a:lnTo>
                  <a:pt x="31590" y="141317"/>
                </a:lnTo>
                <a:lnTo>
                  <a:pt x="36721" y="138449"/>
                </a:lnTo>
                <a:lnTo>
                  <a:pt x="47503" y="132723"/>
                </a:lnTo>
                <a:lnTo>
                  <a:pt x="54950" y="129863"/>
                </a:lnTo>
                <a:lnTo>
                  <a:pt x="63725" y="127003"/>
                </a:lnTo>
                <a:lnTo>
                  <a:pt x="73385" y="124145"/>
                </a:lnTo>
                <a:lnTo>
                  <a:pt x="81730" y="122238"/>
                </a:lnTo>
                <a:lnTo>
                  <a:pt x="89198" y="120968"/>
                </a:lnTo>
                <a:lnTo>
                  <a:pt x="96082" y="120121"/>
                </a:lnTo>
                <a:lnTo>
                  <a:pt x="103529" y="119556"/>
                </a:lnTo>
                <a:lnTo>
                  <a:pt x="111351" y="119179"/>
                </a:lnTo>
                <a:lnTo>
                  <a:pt x="119423" y="118928"/>
                </a:lnTo>
                <a:lnTo>
                  <a:pt x="126710" y="119714"/>
                </a:lnTo>
                <a:lnTo>
                  <a:pt x="133472" y="121190"/>
                </a:lnTo>
                <a:lnTo>
                  <a:pt x="139886" y="123126"/>
                </a:lnTo>
                <a:lnTo>
                  <a:pt x="148924" y="125370"/>
                </a:lnTo>
                <a:lnTo>
                  <a:pt x="206694" y="138591"/>
                </a:lnTo>
                <a:lnTo>
                  <a:pt x="217275" y="140442"/>
                </a:lnTo>
                <a:lnTo>
                  <a:pt x="227187" y="141676"/>
                </a:lnTo>
                <a:lnTo>
                  <a:pt x="236652" y="142498"/>
                </a:lnTo>
                <a:lnTo>
                  <a:pt x="244867" y="143047"/>
                </a:lnTo>
                <a:lnTo>
                  <a:pt x="252249" y="143413"/>
                </a:lnTo>
                <a:lnTo>
                  <a:pt x="298445" y="144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19"/>
          <p:cNvSpPr/>
          <p:nvPr/>
        </p:nvSpPr>
        <p:spPr>
          <a:xfrm>
            <a:off x="1570954" y="5006340"/>
            <a:ext cx="506449" cy="51436"/>
          </a:xfrm>
          <a:custGeom>
            <a:avLst/>
            <a:gdLst/>
            <a:ahLst/>
            <a:cxnLst/>
            <a:rect l="0" t="0" r="0" b="0"/>
            <a:pathLst>
              <a:path w="506449" h="51436">
                <a:moveTo>
                  <a:pt x="17815" y="51435"/>
                </a:moveTo>
                <a:lnTo>
                  <a:pt x="0" y="51435"/>
                </a:lnTo>
                <a:lnTo>
                  <a:pt x="17114" y="51435"/>
                </a:lnTo>
                <a:lnTo>
                  <a:pt x="22110" y="50482"/>
                </a:lnTo>
                <a:lnTo>
                  <a:pt x="27346" y="48895"/>
                </a:lnTo>
                <a:lnTo>
                  <a:pt x="32742" y="46884"/>
                </a:lnTo>
                <a:lnTo>
                  <a:pt x="39196" y="45543"/>
                </a:lnTo>
                <a:lnTo>
                  <a:pt x="53988" y="44054"/>
                </a:lnTo>
                <a:lnTo>
                  <a:pt x="61933" y="42704"/>
                </a:lnTo>
                <a:lnTo>
                  <a:pt x="70087" y="40852"/>
                </a:lnTo>
                <a:lnTo>
                  <a:pt x="118114" y="28310"/>
                </a:lnTo>
                <a:lnTo>
                  <a:pt x="136688" y="22742"/>
                </a:lnTo>
                <a:lnTo>
                  <a:pt x="146594" y="20876"/>
                </a:lnTo>
                <a:lnTo>
                  <a:pt x="157008" y="19633"/>
                </a:lnTo>
                <a:lnTo>
                  <a:pt x="237504" y="13085"/>
                </a:lnTo>
                <a:lnTo>
                  <a:pt x="259524" y="10628"/>
                </a:lnTo>
                <a:lnTo>
                  <a:pt x="278015" y="8038"/>
                </a:lnTo>
                <a:lnTo>
                  <a:pt x="294152" y="5359"/>
                </a:lnTo>
                <a:lnTo>
                  <a:pt x="307767" y="3572"/>
                </a:lnTo>
                <a:lnTo>
                  <a:pt x="319701" y="2381"/>
                </a:lnTo>
                <a:lnTo>
                  <a:pt x="330515" y="1588"/>
                </a:lnTo>
                <a:lnTo>
                  <a:pt x="370471" y="705"/>
                </a:lnTo>
                <a:lnTo>
                  <a:pt x="5064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20"/>
          <p:cNvSpPr/>
          <p:nvPr/>
        </p:nvSpPr>
        <p:spPr>
          <a:xfrm>
            <a:off x="1612042" y="5066384"/>
            <a:ext cx="268193" cy="171414"/>
          </a:xfrm>
          <a:custGeom>
            <a:avLst/>
            <a:gdLst/>
            <a:ahLst/>
            <a:cxnLst/>
            <a:rect l="0" t="0" r="0" b="0"/>
            <a:pathLst>
              <a:path w="268193" h="171414">
                <a:moveTo>
                  <a:pt x="11017" y="25681"/>
                </a:moveTo>
                <a:lnTo>
                  <a:pt x="20119" y="16579"/>
                </a:lnTo>
                <a:lnTo>
                  <a:pt x="23753" y="13898"/>
                </a:lnTo>
                <a:lnTo>
                  <a:pt x="30330" y="10919"/>
                </a:lnTo>
                <a:lnTo>
                  <a:pt x="36428" y="7055"/>
                </a:lnTo>
                <a:lnTo>
                  <a:pt x="39388" y="4691"/>
                </a:lnTo>
                <a:lnTo>
                  <a:pt x="44219" y="3115"/>
                </a:lnTo>
                <a:lnTo>
                  <a:pt x="50297" y="2064"/>
                </a:lnTo>
                <a:lnTo>
                  <a:pt x="57206" y="1364"/>
                </a:lnTo>
                <a:lnTo>
                  <a:pt x="63717" y="897"/>
                </a:lnTo>
                <a:lnTo>
                  <a:pt x="69963" y="586"/>
                </a:lnTo>
                <a:lnTo>
                  <a:pt x="82936" y="240"/>
                </a:lnTo>
                <a:lnTo>
                  <a:pt x="113798" y="0"/>
                </a:lnTo>
                <a:lnTo>
                  <a:pt x="117638" y="940"/>
                </a:lnTo>
                <a:lnTo>
                  <a:pt x="124444" y="4525"/>
                </a:lnTo>
                <a:lnTo>
                  <a:pt x="128545" y="7767"/>
                </a:lnTo>
                <a:lnTo>
                  <a:pt x="133185" y="11833"/>
                </a:lnTo>
                <a:lnTo>
                  <a:pt x="138182" y="16449"/>
                </a:lnTo>
                <a:lnTo>
                  <a:pt x="146275" y="21577"/>
                </a:lnTo>
                <a:lnTo>
                  <a:pt x="149767" y="22945"/>
                </a:lnTo>
                <a:lnTo>
                  <a:pt x="152095" y="25762"/>
                </a:lnTo>
                <a:lnTo>
                  <a:pt x="153646" y="29545"/>
                </a:lnTo>
                <a:lnTo>
                  <a:pt x="154681" y="33972"/>
                </a:lnTo>
                <a:lnTo>
                  <a:pt x="154418" y="37876"/>
                </a:lnTo>
                <a:lnTo>
                  <a:pt x="153290" y="41431"/>
                </a:lnTo>
                <a:lnTo>
                  <a:pt x="140086" y="67633"/>
                </a:lnTo>
                <a:lnTo>
                  <a:pt x="136116" y="74604"/>
                </a:lnTo>
                <a:lnTo>
                  <a:pt x="132516" y="80204"/>
                </a:lnTo>
                <a:lnTo>
                  <a:pt x="129164" y="84889"/>
                </a:lnTo>
                <a:lnTo>
                  <a:pt x="125024" y="89918"/>
                </a:lnTo>
                <a:lnTo>
                  <a:pt x="120360" y="95176"/>
                </a:lnTo>
                <a:lnTo>
                  <a:pt x="110096" y="106097"/>
                </a:lnTo>
                <a:lnTo>
                  <a:pt x="99185" y="117301"/>
                </a:lnTo>
                <a:lnTo>
                  <a:pt x="90751" y="122956"/>
                </a:lnTo>
                <a:lnTo>
                  <a:pt x="80365" y="128631"/>
                </a:lnTo>
                <a:lnTo>
                  <a:pt x="68680" y="134319"/>
                </a:lnTo>
                <a:lnTo>
                  <a:pt x="58032" y="140017"/>
                </a:lnTo>
                <a:lnTo>
                  <a:pt x="48075" y="145720"/>
                </a:lnTo>
                <a:lnTo>
                  <a:pt x="38580" y="151426"/>
                </a:lnTo>
                <a:lnTo>
                  <a:pt x="30345" y="155231"/>
                </a:lnTo>
                <a:lnTo>
                  <a:pt x="22950" y="157768"/>
                </a:lnTo>
                <a:lnTo>
                  <a:pt x="16115" y="159459"/>
                </a:lnTo>
                <a:lnTo>
                  <a:pt x="10606" y="160586"/>
                </a:lnTo>
                <a:lnTo>
                  <a:pt x="5981" y="161338"/>
                </a:lnTo>
                <a:lnTo>
                  <a:pt x="206" y="162172"/>
                </a:lnTo>
                <a:lnTo>
                  <a:pt x="0" y="162395"/>
                </a:lnTo>
                <a:lnTo>
                  <a:pt x="815" y="162543"/>
                </a:lnTo>
                <a:lnTo>
                  <a:pt x="146592" y="162815"/>
                </a:lnTo>
                <a:lnTo>
                  <a:pt x="166170" y="163776"/>
                </a:lnTo>
                <a:lnTo>
                  <a:pt x="181128" y="165369"/>
                </a:lnTo>
                <a:lnTo>
                  <a:pt x="193004" y="167384"/>
                </a:lnTo>
                <a:lnTo>
                  <a:pt x="202827" y="168727"/>
                </a:lnTo>
                <a:lnTo>
                  <a:pt x="211281" y="169623"/>
                </a:lnTo>
                <a:lnTo>
                  <a:pt x="218821" y="170220"/>
                </a:lnTo>
                <a:lnTo>
                  <a:pt x="226706" y="170617"/>
                </a:lnTo>
                <a:lnTo>
                  <a:pt x="234820" y="170883"/>
                </a:lnTo>
                <a:lnTo>
                  <a:pt x="268192" y="171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21"/>
          <p:cNvSpPr/>
          <p:nvPr/>
        </p:nvSpPr>
        <p:spPr>
          <a:xfrm>
            <a:off x="1048702" y="5563552"/>
            <a:ext cx="197168" cy="274321"/>
          </a:xfrm>
          <a:custGeom>
            <a:avLst/>
            <a:gdLst/>
            <a:ahLst/>
            <a:cxnLst/>
            <a:rect l="0" t="0" r="0" b="0"/>
            <a:pathLst>
              <a:path w="197168" h="274321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4551" y="19313"/>
                </a:lnTo>
                <a:lnTo>
                  <a:pt x="6844" y="23353"/>
                </a:lnTo>
                <a:lnTo>
                  <a:pt x="11932" y="32921"/>
                </a:lnTo>
                <a:lnTo>
                  <a:pt x="20337" y="44808"/>
                </a:lnTo>
                <a:lnTo>
                  <a:pt x="69034" y="110239"/>
                </a:lnTo>
                <a:lnTo>
                  <a:pt x="77455" y="122070"/>
                </a:lnTo>
                <a:lnTo>
                  <a:pt x="83069" y="131863"/>
                </a:lnTo>
                <a:lnTo>
                  <a:pt x="86812" y="140296"/>
                </a:lnTo>
                <a:lnTo>
                  <a:pt x="89307" y="147823"/>
                </a:lnTo>
                <a:lnTo>
                  <a:pt x="92876" y="154747"/>
                </a:lnTo>
                <a:lnTo>
                  <a:pt x="97160" y="161267"/>
                </a:lnTo>
                <a:lnTo>
                  <a:pt x="101920" y="167519"/>
                </a:lnTo>
                <a:lnTo>
                  <a:pt x="106047" y="173591"/>
                </a:lnTo>
                <a:lnTo>
                  <a:pt x="109750" y="179545"/>
                </a:lnTo>
                <a:lnTo>
                  <a:pt x="113172" y="185420"/>
                </a:lnTo>
                <a:lnTo>
                  <a:pt x="122054" y="199566"/>
                </a:lnTo>
                <a:lnTo>
                  <a:pt x="127089" y="207339"/>
                </a:lnTo>
                <a:lnTo>
                  <a:pt x="131399" y="213474"/>
                </a:lnTo>
                <a:lnTo>
                  <a:pt x="135224" y="218515"/>
                </a:lnTo>
                <a:lnTo>
                  <a:pt x="138727" y="222830"/>
                </a:lnTo>
                <a:lnTo>
                  <a:pt x="143920" y="228563"/>
                </a:lnTo>
                <a:lnTo>
                  <a:pt x="162975" y="248380"/>
                </a:lnTo>
                <a:lnTo>
                  <a:pt x="177589" y="263272"/>
                </a:lnTo>
                <a:lnTo>
                  <a:pt x="180305" y="265050"/>
                </a:lnTo>
                <a:lnTo>
                  <a:pt x="184021" y="267187"/>
                </a:lnTo>
                <a:lnTo>
                  <a:pt x="197167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22"/>
          <p:cNvSpPr/>
          <p:nvPr/>
        </p:nvSpPr>
        <p:spPr>
          <a:xfrm>
            <a:off x="1014412" y="5512117"/>
            <a:ext cx="214313" cy="334329"/>
          </a:xfrm>
          <a:custGeom>
            <a:avLst/>
            <a:gdLst/>
            <a:ahLst/>
            <a:cxnLst/>
            <a:rect l="0" t="0" r="0" b="0"/>
            <a:pathLst>
              <a:path w="214313" h="334329">
                <a:moveTo>
                  <a:pt x="214312" y="0"/>
                </a:moveTo>
                <a:lnTo>
                  <a:pt x="205211" y="4551"/>
                </a:lnTo>
                <a:lnTo>
                  <a:pt x="202530" y="7797"/>
                </a:lnTo>
                <a:lnTo>
                  <a:pt x="200742" y="11865"/>
                </a:lnTo>
                <a:lnTo>
                  <a:pt x="199551" y="16483"/>
                </a:lnTo>
                <a:lnTo>
                  <a:pt x="193147" y="26693"/>
                </a:lnTo>
                <a:lnTo>
                  <a:pt x="188772" y="32083"/>
                </a:lnTo>
                <a:lnTo>
                  <a:pt x="184903" y="37581"/>
                </a:lnTo>
                <a:lnTo>
                  <a:pt x="181371" y="43152"/>
                </a:lnTo>
                <a:lnTo>
                  <a:pt x="178064" y="48770"/>
                </a:lnTo>
                <a:lnTo>
                  <a:pt x="174907" y="55374"/>
                </a:lnTo>
                <a:lnTo>
                  <a:pt x="171849" y="62633"/>
                </a:lnTo>
                <a:lnTo>
                  <a:pt x="168859" y="70331"/>
                </a:lnTo>
                <a:lnTo>
                  <a:pt x="164960" y="78320"/>
                </a:lnTo>
                <a:lnTo>
                  <a:pt x="160456" y="86503"/>
                </a:lnTo>
                <a:lnTo>
                  <a:pt x="155548" y="94816"/>
                </a:lnTo>
                <a:lnTo>
                  <a:pt x="145015" y="111673"/>
                </a:lnTo>
                <a:lnTo>
                  <a:pt x="139539" y="120169"/>
                </a:lnTo>
                <a:lnTo>
                  <a:pt x="134936" y="128690"/>
                </a:lnTo>
                <a:lnTo>
                  <a:pt x="130915" y="137229"/>
                </a:lnTo>
                <a:lnTo>
                  <a:pt x="127282" y="145778"/>
                </a:lnTo>
                <a:lnTo>
                  <a:pt x="122954" y="154335"/>
                </a:lnTo>
                <a:lnTo>
                  <a:pt x="118164" y="162898"/>
                </a:lnTo>
                <a:lnTo>
                  <a:pt x="113066" y="171464"/>
                </a:lnTo>
                <a:lnTo>
                  <a:pt x="89622" y="206381"/>
                </a:lnTo>
                <a:lnTo>
                  <a:pt x="60787" y="247935"/>
                </a:lnTo>
                <a:lnTo>
                  <a:pt x="38446" y="279103"/>
                </a:lnTo>
                <a:lnTo>
                  <a:pt x="30393" y="289891"/>
                </a:lnTo>
                <a:lnTo>
                  <a:pt x="24072" y="298036"/>
                </a:lnTo>
                <a:lnTo>
                  <a:pt x="18906" y="304418"/>
                </a:lnTo>
                <a:lnTo>
                  <a:pt x="14509" y="309626"/>
                </a:lnTo>
                <a:lnTo>
                  <a:pt x="10625" y="314049"/>
                </a:lnTo>
                <a:lnTo>
                  <a:pt x="3148" y="322287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23"/>
          <p:cNvSpPr/>
          <p:nvPr/>
        </p:nvSpPr>
        <p:spPr>
          <a:xfrm>
            <a:off x="1223652" y="5494972"/>
            <a:ext cx="333831" cy="229766"/>
          </a:xfrm>
          <a:custGeom>
            <a:avLst/>
            <a:gdLst/>
            <a:ahLst/>
            <a:cxnLst/>
            <a:rect l="0" t="0" r="0" b="0"/>
            <a:pathLst>
              <a:path w="333831" h="229766">
                <a:moveTo>
                  <a:pt x="90797" y="0"/>
                </a:moveTo>
                <a:lnTo>
                  <a:pt x="99899" y="4551"/>
                </a:lnTo>
                <a:lnTo>
                  <a:pt x="105438" y="7797"/>
                </a:lnTo>
                <a:lnTo>
                  <a:pt x="119212" y="16483"/>
                </a:lnTo>
                <a:lnTo>
                  <a:pt x="126885" y="20514"/>
                </a:lnTo>
                <a:lnTo>
                  <a:pt x="134859" y="24153"/>
                </a:lnTo>
                <a:lnTo>
                  <a:pt x="143031" y="27532"/>
                </a:lnTo>
                <a:lnTo>
                  <a:pt x="150385" y="30738"/>
                </a:lnTo>
                <a:lnTo>
                  <a:pt x="163636" y="36839"/>
                </a:lnTo>
                <a:lnTo>
                  <a:pt x="181806" y="45629"/>
                </a:lnTo>
                <a:lnTo>
                  <a:pt x="188617" y="49469"/>
                </a:lnTo>
                <a:lnTo>
                  <a:pt x="196016" y="53935"/>
                </a:lnTo>
                <a:lnTo>
                  <a:pt x="203805" y="58816"/>
                </a:lnTo>
                <a:lnTo>
                  <a:pt x="214714" y="63976"/>
                </a:lnTo>
                <a:lnTo>
                  <a:pt x="227701" y="69321"/>
                </a:lnTo>
                <a:lnTo>
                  <a:pt x="242074" y="74789"/>
                </a:lnTo>
                <a:lnTo>
                  <a:pt x="255466" y="80339"/>
                </a:lnTo>
                <a:lnTo>
                  <a:pt x="268204" y="85944"/>
                </a:lnTo>
                <a:lnTo>
                  <a:pt x="292517" y="97253"/>
                </a:lnTo>
                <a:lnTo>
                  <a:pt x="316023" y="108629"/>
                </a:lnTo>
                <a:lnTo>
                  <a:pt x="323815" y="113376"/>
                </a:lnTo>
                <a:lnTo>
                  <a:pt x="329010" y="117495"/>
                </a:lnTo>
                <a:lnTo>
                  <a:pt x="332473" y="121192"/>
                </a:lnTo>
                <a:lnTo>
                  <a:pt x="333830" y="123657"/>
                </a:lnTo>
                <a:lnTo>
                  <a:pt x="333782" y="125301"/>
                </a:lnTo>
                <a:lnTo>
                  <a:pt x="332797" y="126396"/>
                </a:lnTo>
                <a:lnTo>
                  <a:pt x="331188" y="127127"/>
                </a:lnTo>
                <a:lnTo>
                  <a:pt x="326860" y="127938"/>
                </a:lnTo>
                <a:lnTo>
                  <a:pt x="321762" y="130839"/>
                </a:lnTo>
                <a:lnTo>
                  <a:pt x="319069" y="132946"/>
                </a:lnTo>
                <a:lnTo>
                  <a:pt x="315368" y="134351"/>
                </a:lnTo>
                <a:lnTo>
                  <a:pt x="306177" y="135912"/>
                </a:lnTo>
                <a:lnTo>
                  <a:pt x="299154" y="137281"/>
                </a:lnTo>
                <a:lnTo>
                  <a:pt x="281190" y="141341"/>
                </a:lnTo>
                <a:lnTo>
                  <a:pt x="272971" y="142805"/>
                </a:lnTo>
                <a:lnTo>
                  <a:pt x="265586" y="143781"/>
                </a:lnTo>
                <a:lnTo>
                  <a:pt x="258759" y="144431"/>
                </a:lnTo>
                <a:lnTo>
                  <a:pt x="252301" y="145817"/>
                </a:lnTo>
                <a:lnTo>
                  <a:pt x="246092" y="147694"/>
                </a:lnTo>
                <a:lnTo>
                  <a:pt x="240047" y="149898"/>
                </a:lnTo>
                <a:lnTo>
                  <a:pt x="233160" y="151367"/>
                </a:lnTo>
                <a:lnTo>
                  <a:pt x="225711" y="152347"/>
                </a:lnTo>
                <a:lnTo>
                  <a:pt x="217887" y="153000"/>
                </a:lnTo>
                <a:lnTo>
                  <a:pt x="209814" y="154387"/>
                </a:lnTo>
                <a:lnTo>
                  <a:pt x="201574" y="156265"/>
                </a:lnTo>
                <a:lnTo>
                  <a:pt x="193223" y="158470"/>
                </a:lnTo>
                <a:lnTo>
                  <a:pt x="185752" y="160892"/>
                </a:lnTo>
                <a:lnTo>
                  <a:pt x="178865" y="163458"/>
                </a:lnTo>
                <a:lnTo>
                  <a:pt x="172369" y="166123"/>
                </a:lnTo>
                <a:lnTo>
                  <a:pt x="165181" y="168851"/>
                </a:lnTo>
                <a:lnTo>
                  <a:pt x="149574" y="174423"/>
                </a:lnTo>
                <a:lnTo>
                  <a:pt x="142365" y="177242"/>
                </a:lnTo>
                <a:lnTo>
                  <a:pt x="135653" y="180074"/>
                </a:lnTo>
                <a:lnTo>
                  <a:pt x="129274" y="182915"/>
                </a:lnTo>
                <a:lnTo>
                  <a:pt x="122163" y="185760"/>
                </a:lnTo>
                <a:lnTo>
                  <a:pt x="106643" y="191463"/>
                </a:lnTo>
                <a:lnTo>
                  <a:pt x="99456" y="194317"/>
                </a:lnTo>
                <a:lnTo>
                  <a:pt x="92760" y="197172"/>
                </a:lnTo>
                <a:lnTo>
                  <a:pt x="86391" y="200028"/>
                </a:lnTo>
                <a:lnTo>
                  <a:pt x="79287" y="202885"/>
                </a:lnTo>
                <a:lnTo>
                  <a:pt x="63774" y="208598"/>
                </a:lnTo>
                <a:lnTo>
                  <a:pt x="38976" y="217170"/>
                </a:lnTo>
                <a:lnTo>
                  <a:pt x="31485" y="220028"/>
                </a:lnTo>
                <a:lnTo>
                  <a:pt x="24586" y="222885"/>
                </a:lnTo>
                <a:lnTo>
                  <a:pt x="18081" y="225742"/>
                </a:lnTo>
                <a:lnTo>
                  <a:pt x="8314" y="228918"/>
                </a:lnTo>
                <a:lnTo>
                  <a:pt x="4376" y="229765"/>
                </a:lnTo>
                <a:lnTo>
                  <a:pt x="1751" y="229376"/>
                </a:lnTo>
                <a:lnTo>
                  <a:pt x="0" y="228165"/>
                </a:lnTo>
                <a:lnTo>
                  <a:pt x="5072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24"/>
          <p:cNvSpPr/>
          <p:nvPr/>
        </p:nvSpPr>
        <p:spPr>
          <a:xfrm>
            <a:off x="1249444" y="5700712"/>
            <a:ext cx="365044" cy="50245"/>
          </a:xfrm>
          <a:custGeom>
            <a:avLst/>
            <a:gdLst/>
            <a:ahLst/>
            <a:cxnLst/>
            <a:rect l="0" t="0" r="0" b="0"/>
            <a:pathLst>
              <a:path w="365044" h="50245">
                <a:moveTo>
                  <a:pt x="22143" y="42863"/>
                </a:moveTo>
                <a:lnTo>
                  <a:pt x="8490" y="42863"/>
                </a:lnTo>
                <a:lnTo>
                  <a:pt x="4469" y="43816"/>
                </a:lnTo>
                <a:lnTo>
                  <a:pt x="1788" y="45403"/>
                </a:lnTo>
                <a:lnTo>
                  <a:pt x="0" y="47414"/>
                </a:lnTo>
                <a:lnTo>
                  <a:pt x="1666" y="48754"/>
                </a:lnTo>
                <a:lnTo>
                  <a:pt x="11137" y="50244"/>
                </a:lnTo>
                <a:lnTo>
                  <a:pt x="17663" y="49688"/>
                </a:lnTo>
                <a:lnTo>
                  <a:pt x="24872" y="48365"/>
                </a:lnTo>
                <a:lnTo>
                  <a:pt x="32534" y="46531"/>
                </a:lnTo>
                <a:lnTo>
                  <a:pt x="39548" y="44356"/>
                </a:lnTo>
                <a:lnTo>
                  <a:pt x="46129" y="41953"/>
                </a:lnTo>
                <a:lnTo>
                  <a:pt x="52421" y="39399"/>
                </a:lnTo>
                <a:lnTo>
                  <a:pt x="57568" y="37696"/>
                </a:lnTo>
                <a:lnTo>
                  <a:pt x="61952" y="36561"/>
                </a:lnTo>
                <a:lnTo>
                  <a:pt x="65828" y="35804"/>
                </a:lnTo>
                <a:lnTo>
                  <a:pt x="70316" y="34347"/>
                </a:lnTo>
                <a:lnTo>
                  <a:pt x="75213" y="32423"/>
                </a:lnTo>
                <a:lnTo>
                  <a:pt x="80383" y="30188"/>
                </a:lnTo>
                <a:lnTo>
                  <a:pt x="91207" y="25165"/>
                </a:lnTo>
                <a:lnTo>
                  <a:pt x="96761" y="22491"/>
                </a:lnTo>
                <a:lnTo>
                  <a:pt x="103321" y="19757"/>
                </a:lnTo>
                <a:lnTo>
                  <a:pt x="110552" y="16982"/>
                </a:lnTo>
                <a:lnTo>
                  <a:pt x="118230" y="14179"/>
                </a:lnTo>
                <a:lnTo>
                  <a:pt x="125253" y="12309"/>
                </a:lnTo>
                <a:lnTo>
                  <a:pt x="131840" y="11064"/>
                </a:lnTo>
                <a:lnTo>
                  <a:pt x="138137" y="10234"/>
                </a:lnTo>
                <a:lnTo>
                  <a:pt x="145192" y="9680"/>
                </a:lnTo>
                <a:lnTo>
                  <a:pt x="152753" y="9311"/>
                </a:lnTo>
                <a:lnTo>
                  <a:pt x="160652" y="9065"/>
                </a:lnTo>
                <a:lnTo>
                  <a:pt x="167822" y="7948"/>
                </a:lnTo>
                <a:lnTo>
                  <a:pt x="174507" y="6252"/>
                </a:lnTo>
                <a:lnTo>
                  <a:pt x="180869" y="4168"/>
                </a:lnTo>
                <a:lnTo>
                  <a:pt x="189873" y="2779"/>
                </a:lnTo>
                <a:lnTo>
                  <a:pt x="200638" y="1852"/>
                </a:lnTo>
                <a:lnTo>
                  <a:pt x="212577" y="1235"/>
                </a:lnTo>
                <a:lnTo>
                  <a:pt x="3650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25"/>
          <p:cNvSpPr/>
          <p:nvPr/>
        </p:nvSpPr>
        <p:spPr>
          <a:xfrm>
            <a:off x="1744412" y="5434965"/>
            <a:ext cx="298701" cy="170445"/>
          </a:xfrm>
          <a:custGeom>
            <a:avLst/>
            <a:gdLst/>
            <a:ahLst/>
            <a:cxnLst/>
            <a:rect l="0" t="0" r="0" b="0"/>
            <a:pathLst>
              <a:path w="298701" h="170445">
                <a:moveTo>
                  <a:pt x="50097" y="0"/>
                </a:moveTo>
                <a:lnTo>
                  <a:pt x="45547" y="13652"/>
                </a:lnTo>
                <a:lnTo>
                  <a:pt x="44206" y="19579"/>
                </a:lnTo>
                <a:lnTo>
                  <a:pt x="43312" y="25435"/>
                </a:lnTo>
                <a:lnTo>
                  <a:pt x="42717" y="31244"/>
                </a:lnTo>
                <a:lnTo>
                  <a:pt x="41367" y="37022"/>
                </a:lnTo>
                <a:lnTo>
                  <a:pt x="39514" y="42778"/>
                </a:lnTo>
                <a:lnTo>
                  <a:pt x="37327" y="48521"/>
                </a:lnTo>
                <a:lnTo>
                  <a:pt x="35869" y="54255"/>
                </a:lnTo>
                <a:lnTo>
                  <a:pt x="34897" y="59982"/>
                </a:lnTo>
                <a:lnTo>
                  <a:pt x="34249" y="65706"/>
                </a:lnTo>
                <a:lnTo>
                  <a:pt x="32864" y="72379"/>
                </a:lnTo>
                <a:lnTo>
                  <a:pt x="30988" y="79685"/>
                </a:lnTo>
                <a:lnTo>
                  <a:pt x="28786" y="87413"/>
                </a:lnTo>
                <a:lnTo>
                  <a:pt x="26364" y="94470"/>
                </a:lnTo>
                <a:lnTo>
                  <a:pt x="23798" y="101080"/>
                </a:lnTo>
                <a:lnTo>
                  <a:pt x="21135" y="107391"/>
                </a:lnTo>
                <a:lnTo>
                  <a:pt x="15635" y="119485"/>
                </a:lnTo>
                <a:lnTo>
                  <a:pt x="12835" y="125376"/>
                </a:lnTo>
                <a:lnTo>
                  <a:pt x="10968" y="131209"/>
                </a:lnTo>
                <a:lnTo>
                  <a:pt x="9724" y="137003"/>
                </a:lnTo>
                <a:lnTo>
                  <a:pt x="8894" y="142770"/>
                </a:lnTo>
                <a:lnTo>
                  <a:pt x="7389" y="148520"/>
                </a:lnTo>
                <a:lnTo>
                  <a:pt x="5432" y="154258"/>
                </a:lnTo>
                <a:lnTo>
                  <a:pt x="0" y="168054"/>
                </a:lnTo>
                <a:lnTo>
                  <a:pt x="507" y="169185"/>
                </a:lnTo>
                <a:lnTo>
                  <a:pt x="1797" y="169940"/>
                </a:lnTo>
                <a:lnTo>
                  <a:pt x="3609" y="170444"/>
                </a:lnTo>
                <a:lnTo>
                  <a:pt x="8628" y="169826"/>
                </a:lnTo>
                <a:lnTo>
                  <a:pt x="15784" y="168463"/>
                </a:lnTo>
                <a:lnTo>
                  <a:pt x="24364" y="166601"/>
                </a:lnTo>
                <a:lnTo>
                  <a:pt x="31989" y="164407"/>
                </a:lnTo>
                <a:lnTo>
                  <a:pt x="38978" y="161992"/>
                </a:lnTo>
                <a:lnTo>
                  <a:pt x="45542" y="159429"/>
                </a:lnTo>
                <a:lnTo>
                  <a:pt x="51823" y="157721"/>
                </a:lnTo>
                <a:lnTo>
                  <a:pt x="57915" y="156582"/>
                </a:lnTo>
                <a:lnTo>
                  <a:pt x="63882" y="155823"/>
                </a:lnTo>
                <a:lnTo>
                  <a:pt x="70717" y="154365"/>
                </a:lnTo>
                <a:lnTo>
                  <a:pt x="78131" y="152440"/>
                </a:lnTo>
                <a:lnTo>
                  <a:pt x="85932" y="150204"/>
                </a:lnTo>
                <a:lnTo>
                  <a:pt x="93037" y="148713"/>
                </a:lnTo>
                <a:lnTo>
                  <a:pt x="99679" y="147720"/>
                </a:lnTo>
                <a:lnTo>
                  <a:pt x="106012" y="147057"/>
                </a:lnTo>
                <a:lnTo>
                  <a:pt x="112139" y="146615"/>
                </a:lnTo>
                <a:lnTo>
                  <a:pt x="118128" y="146321"/>
                </a:lnTo>
                <a:lnTo>
                  <a:pt x="130816" y="145994"/>
                </a:lnTo>
                <a:lnTo>
                  <a:pt x="217876" y="145735"/>
                </a:lnTo>
                <a:lnTo>
                  <a:pt x="223863" y="146686"/>
                </a:lnTo>
                <a:lnTo>
                  <a:pt x="229758" y="148274"/>
                </a:lnTo>
                <a:lnTo>
                  <a:pt x="235594" y="150284"/>
                </a:lnTo>
                <a:lnTo>
                  <a:pt x="241389" y="151624"/>
                </a:lnTo>
                <a:lnTo>
                  <a:pt x="247158" y="152518"/>
                </a:lnTo>
                <a:lnTo>
                  <a:pt x="252908" y="153113"/>
                </a:lnTo>
                <a:lnTo>
                  <a:pt x="259600" y="153510"/>
                </a:lnTo>
                <a:lnTo>
                  <a:pt x="274655" y="153952"/>
                </a:lnTo>
                <a:lnTo>
                  <a:pt x="280765" y="155022"/>
                </a:lnTo>
                <a:lnTo>
                  <a:pt x="285791" y="156688"/>
                </a:lnTo>
                <a:lnTo>
                  <a:pt x="298700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526"/>
          <p:cNvSpPr/>
          <p:nvPr/>
        </p:nvSpPr>
        <p:spPr>
          <a:xfrm>
            <a:off x="1931669" y="5426392"/>
            <a:ext cx="34291" cy="385763"/>
          </a:xfrm>
          <a:custGeom>
            <a:avLst/>
            <a:gdLst/>
            <a:ahLst/>
            <a:cxnLst/>
            <a:rect l="0" t="0" r="0" b="0"/>
            <a:pathLst>
              <a:path w="34291" h="385763">
                <a:moveTo>
                  <a:pt x="34290" y="0"/>
                </a:moveTo>
                <a:lnTo>
                  <a:pt x="25189" y="9102"/>
                </a:lnTo>
                <a:lnTo>
                  <a:pt x="21555" y="13688"/>
                </a:lnTo>
                <a:lnTo>
                  <a:pt x="18180" y="18650"/>
                </a:lnTo>
                <a:lnTo>
                  <a:pt x="14978" y="23864"/>
                </a:lnTo>
                <a:lnTo>
                  <a:pt x="12843" y="29244"/>
                </a:lnTo>
                <a:lnTo>
                  <a:pt x="11419" y="34737"/>
                </a:lnTo>
                <a:lnTo>
                  <a:pt x="10471" y="40303"/>
                </a:lnTo>
                <a:lnTo>
                  <a:pt x="10791" y="62111"/>
                </a:lnTo>
                <a:lnTo>
                  <a:pt x="16121" y="208898"/>
                </a:lnTo>
                <a:lnTo>
                  <a:pt x="16943" y="261291"/>
                </a:lnTo>
                <a:lnTo>
                  <a:pt x="17119" y="317125"/>
                </a:lnTo>
                <a:lnTo>
                  <a:pt x="15223" y="330479"/>
                </a:lnTo>
                <a:lnTo>
                  <a:pt x="12054" y="344144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527"/>
          <p:cNvSpPr/>
          <p:nvPr/>
        </p:nvSpPr>
        <p:spPr>
          <a:xfrm>
            <a:off x="5330107" y="3763327"/>
            <a:ext cx="330601" cy="171416"/>
          </a:xfrm>
          <a:custGeom>
            <a:avLst/>
            <a:gdLst/>
            <a:ahLst/>
            <a:cxnLst/>
            <a:rect l="0" t="0" r="0" b="0"/>
            <a:pathLst>
              <a:path w="330601" h="171416">
                <a:moveTo>
                  <a:pt x="47708" y="0"/>
                </a:moveTo>
                <a:lnTo>
                  <a:pt x="43157" y="13652"/>
                </a:lnTo>
                <a:lnTo>
                  <a:pt x="41816" y="18627"/>
                </a:lnTo>
                <a:lnTo>
                  <a:pt x="40922" y="22895"/>
                </a:lnTo>
                <a:lnTo>
                  <a:pt x="40326" y="26693"/>
                </a:lnTo>
                <a:lnTo>
                  <a:pt x="39929" y="31131"/>
                </a:lnTo>
                <a:lnTo>
                  <a:pt x="39664" y="35994"/>
                </a:lnTo>
                <a:lnTo>
                  <a:pt x="39488" y="41141"/>
                </a:lnTo>
                <a:lnTo>
                  <a:pt x="37465" y="49335"/>
                </a:lnTo>
                <a:lnTo>
                  <a:pt x="34212" y="59560"/>
                </a:lnTo>
                <a:lnTo>
                  <a:pt x="30138" y="71139"/>
                </a:lnTo>
                <a:lnTo>
                  <a:pt x="27422" y="79811"/>
                </a:lnTo>
                <a:lnTo>
                  <a:pt x="25611" y="86545"/>
                </a:lnTo>
                <a:lnTo>
                  <a:pt x="24404" y="91987"/>
                </a:lnTo>
                <a:lnTo>
                  <a:pt x="22647" y="98472"/>
                </a:lnTo>
                <a:lnTo>
                  <a:pt x="18155" y="113298"/>
                </a:lnTo>
                <a:lnTo>
                  <a:pt x="15623" y="120299"/>
                </a:lnTo>
                <a:lnTo>
                  <a:pt x="12983" y="126872"/>
                </a:lnTo>
                <a:lnTo>
                  <a:pt x="10270" y="133159"/>
                </a:lnTo>
                <a:lnTo>
                  <a:pt x="8462" y="138303"/>
                </a:lnTo>
                <a:lnTo>
                  <a:pt x="7257" y="142684"/>
                </a:lnTo>
                <a:lnTo>
                  <a:pt x="6453" y="146558"/>
                </a:lnTo>
                <a:lnTo>
                  <a:pt x="5916" y="150093"/>
                </a:lnTo>
                <a:lnTo>
                  <a:pt x="5560" y="153402"/>
                </a:lnTo>
                <a:lnTo>
                  <a:pt x="5321" y="156560"/>
                </a:lnTo>
                <a:lnTo>
                  <a:pt x="4210" y="158666"/>
                </a:lnTo>
                <a:lnTo>
                  <a:pt x="2517" y="160070"/>
                </a:lnTo>
                <a:lnTo>
                  <a:pt x="435" y="161006"/>
                </a:lnTo>
                <a:lnTo>
                  <a:pt x="0" y="162582"/>
                </a:lnTo>
                <a:lnTo>
                  <a:pt x="663" y="164585"/>
                </a:lnTo>
                <a:lnTo>
                  <a:pt x="2057" y="166874"/>
                </a:lnTo>
                <a:lnTo>
                  <a:pt x="3939" y="168400"/>
                </a:lnTo>
                <a:lnTo>
                  <a:pt x="6146" y="169416"/>
                </a:lnTo>
                <a:lnTo>
                  <a:pt x="11981" y="171048"/>
                </a:lnTo>
                <a:lnTo>
                  <a:pt x="16270" y="171182"/>
                </a:lnTo>
                <a:lnTo>
                  <a:pt x="56468" y="171415"/>
                </a:lnTo>
                <a:lnTo>
                  <a:pt x="65930" y="170474"/>
                </a:lnTo>
                <a:lnTo>
                  <a:pt x="76049" y="168894"/>
                </a:lnTo>
                <a:lnTo>
                  <a:pt x="86604" y="166889"/>
                </a:lnTo>
                <a:lnTo>
                  <a:pt x="96498" y="165552"/>
                </a:lnTo>
                <a:lnTo>
                  <a:pt x="105952" y="164661"/>
                </a:lnTo>
                <a:lnTo>
                  <a:pt x="115112" y="164066"/>
                </a:lnTo>
                <a:lnTo>
                  <a:pt x="150691" y="163406"/>
                </a:lnTo>
                <a:lnTo>
                  <a:pt x="330600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528"/>
          <p:cNvSpPr/>
          <p:nvPr/>
        </p:nvSpPr>
        <p:spPr>
          <a:xfrm>
            <a:off x="5592127" y="3754754"/>
            <a:ext cx="17041" cy="411482"/>
          </a:xfrm>
          <a:custGeom>
            <a:avLst/>
            <a:gdLst/>
            <a:ahLst/>
            <a:cxnLst/>
            <a:rect l="0" t="0" r="0" b="0"/>
            <a:pathLst>
              <a:path w="17041" h="411482">
                <a:moveTo>
                  <a:pt x="8573" y="0"/>
                </a:moveTo>
                <a:lnTo>
                  <a:pt x="8573" y="60454"/>
                </a:lnTo>
                <a:lnTo>
                  <a:pt x="9525" y="68878"/>
                </a:lnTo>
                <a:lnTo>
                  <a:pt x="11113" y="77352"/>
                </a:lnTo>
                <a:lnTo>
                  <a:pt x="13123" y="85858"/>
                </a:lnTo>
                <a:lnTo>
                  <a:pt x="14464" y="97244"/>
                </a:lnTo>
                <a:lnTo>
                  <a:pt x="15358" y="110549"/>
                </a:lnTo>
                <a:lnTo>
                  <a:pt x="15953" y="125135"/>
                </a:lnTo>
                <a:lnTo>
                  <a:pt x="16615" y="159121"/>
                </a:lnTo>
                <a:lnTo>
                  <a:pt x="17040" y="217064"/>
                </a:lnTo>
                <a:lnTo>
                  <a:pt x="16123" y="227576"/>
                </a:lnTo>
                <a:lnTo>
                  <a:pt x="14559" y="237443"/>
                </a:lnTo>
                <a:lnTo>
                  <a:pt x="12563" y="246878"/>
                </a:lnTo>
                <a:lnTo>
                  <a:pt x="12185" y="256978"/>
                </a:lnTo>
                <a:lnTo>
                  <a:pt x="12887" y="267521"/>
                </a:lnTo>
                <a:lnTo>
                  <a:pt x="14306" y="278361"/>
                </a:lnTo>
                <a:lnTo>
                  <a:pt x="14300" y="287491"/>
                </a:lnTo>
                <a:lnTo>
                  <a:pt x="13343" y="295484"/>
                </a:lnTo>
                <a:lnTo>
                  <a:pt x="11753" y="302717"/>
                </a:lnTo>
                <a:lnTo>
                  <a:pt x="10693" y="310396"/>
                </a:lnTo>
                <a:lnTo>
                  <a:pt x="9986" y="318374"/>
                </a:lnTo>
                <a:lnTo>
                  <a:pt x="9515" y="326549"/>
                </a:lnTo>
                <a:lnTo>
                  <a:pt x="8991" y="340713"/>
                </a:lnTo>
                <a:lnTo>
                  <a:pt x="8852" y="347158"/>
                </a:lnTo>
                <a:lnTo>
                  <a:pt x="7807" y="354311"/>
                </a:lnTo>
                <a:lnTo>
                  <a:pt x="6157" y="361938"/>
                </a:lnTo>
                <a:lnTo>
                  <a:pt x="4105" y="369879"/>
                </a:lnTo>
                <a:lnTo>
                  <a:pt x="2736" y="376127"/>
                </a:lnTo>
                <a:lnTo>
                  <a:pt x="1824" y="381244"/>
                </a:lnTo>
                <a:lnTo>
                  <a:pt x="1216" y="385608"/>
                </a:lnTo>
                <a:lnTo>
                  <a:pt x="811" y="389470"/>
                </a:lnTo>
                <a:lnTo>
                  <a:pt x="540" y="392997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29"/>
          <p:cNvSpPr/>
          <p:nvPr/>
        </p:nvSpPr>
        <p:spPr>
          <a:xfrm>
            <a:off x="5746432" y="4054792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34290" y="0"/>
                </a:moveTo>
                <a:lnTo>
                  <a:pt x="34290" y="23864"/>
                </a:lnTo>
                <a:lnTo>
                  <a:pt x="33338" y="29244"/>
                </a:lnTo>
                <a:lnTo>
                  <a:pt x="31750" y="34736"/>
                </a:lnTo>
                <a:lnTo>
                  <a:pt x="29739" y="40303"/>
                </a:lnTo>
                <a:lnTo>
                  <a:pt x="27446" y="51633"/>
                </a:lnTo>
                <a:lnTo>
                  <a:pt x="24965" y="66807"/>
                </a:lnTo>
                <a:lnTo>
                  <a:pt x="22358" y="84543"/>
                </a:lnTo>
                <a:lnTo>
                  <a:pt x="20621" y="99225"/>
                </a:lnTo>
                <a:lnTo>
                  <a:pt x="19462" y="111870"/>
                </a:lnTo>
                <a:lnTo>
                  <a:pt x="18690" y="123158"/>
                </a:lnTo>
                <a:lnTo>
                  <a:pt x="17222" y="132588"/>
                </a:lnTo>
                <a:lnTo>
                  <a:pt x="15292" y="140779"/>
                </a:lnTo>
                <a:lnTo>
                  <a:pt x="13052" y="148146"/>
                </a:lnTo>
                <a:lnTo>
                  <a:pt x="11559" y="154961"/>
                </a:lnTo>
                <a:lnTo>
                  <a:pt x="10563" y="161410"/>
                </a:lnTo>
                <a:lnTo>
                  <a:pt x="9900" y="167614"/>
                </a:lnTo>
                <a:lnTo>
                  <a:pt x="8505" y="173656"/>
                </a:lnTo>
                <a:lnTo>
                  <a:pt x="6623" y="179588"/>
                </a:lnTo>
                <a:lnTo>
                  <a:pt x="4415" y="185448"/>
                </a:lnTo>
                <a:lnTo>
                  <a:pt x="2943" y="190307"/>
                </a:lnTo>
                <a:lnTo>
                  <a:pt x="1962" y="19449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530"/>
          <p:cNvSpPr/>
          <p:nvPr/>
        </p:nvSpPr>
        <p:spPr>
          <a:xfrm>
            <a:off x="5978008" y="3883342"/>
            <a:ext cx="839775" cy="237493"/>
          </a:xfrm>
          <a:custGeom>
            <a:avLst/>
            <a:gdLst/>
            <a:ahLst/>
            <a:cxnLst/>
            <a:rect l="0" t="0" r="0" b="0"/>
            <a:pathLst>
              <a:path w="839775" h="237493">
                <a:moveTo>
                  <a:pt x="771407" y="8573"/>
                </a:moveTo>
                <a:lnTo>
                  <a:pt x="762305" y="8573"/>
                </a:lnTo>
                <a:lnTo>
                  <a:pt x="752756" y="6033"/>
                </a:lnTo>
                <a:lnTo>
                  <a:pt x="740206" y="1192"/>
                </a:lnTo>
                <a:lnTo>
                  <a:pt x="733481" y="353"/>
                </a:lnTo>
                <a:lnTo>
                  <a:pt x="710893" y="70"/>
                </a:lnTo>
                <a:lnTo>
                  <a:pt x="640552" y="1"/>
                </a:lnTo>
                <a:lnTo>
                  <a:pt x="616430" y="4551"/>
                </a:lnTo>
                <a:lnTo>
                  <a:pt x="586634" y="11932"/>
                </a:lnTo>
                <a:lnTo>
                  <a:pt x="572445" y="17368"/>
                </a:lnTo>
                <a:lnTo>
                  <a:pt x="562012" y="22959"/>
                </a:lnTo>
                <a:lnTo>
                  <a:pt x="534129" y="37161"/>
                </a:lnTo>
                <a:lnTo>
                  <a:pt x="525298" y="42868"/>
                </a:lnTo>
                <a:lnTo>
                  <a:pt x="517245" y="48580"/>
                </a:lnTo>
                <a:lnTo>
                  <a:pt x="501048" y="58103"/>
                </a:lnTo>
                <a:lnTo>
                  <a:pt x="486465" y="67416"/>
                </a:lnTo>
                <a:lnTo>
                  <a:pt x="479528" y="71614"/>
                </a:lnTo>
                <a:lnTo>
                  <a:pt x="466740" y="78818"/>
                </a:lnTo>
                <a:lnTo>
                  <a:pt x="460663" y="83026"/>
                </a:lnTo>
                <a:lnTo>
                  <a:pt x="454707" y="87736"/>
                </a:lnTo>
                <a:lnTo>
                  <a:pt x="448831" y="92780"/>
                </a:lnTo>
                <a:lnTo>
                  <a:pt x="443009" y="97096"/>
                </a:lnTo>
                <a:lnTo>
                  <a:pt x="431460" y="104432"/>
                </a:lnTo>
                <a:lnTo>
                  <a:pt x="425713" y="108674"/>
                </a:lnTo>
                <a:lnTo>
                  <a:pt x="419977" y="113407"/>
                </a:lnTo>
                <a:lnTo>
                  <a:pt x="409475" y="122793"/>
                </a:lnTo>
                <a:lnTo>
                  <a:pt x="401633" y="130140"/>
                </a:lnTo>
                <a:lnTo>
                  <a:pt x="389893" y="136580"/>
                </a:lnTo>
                <a:lnTo>
                  <a:pt x="376102" y="143570"/>
                </a:lnTo>
                <a:lnTo>
                  <a:pt x="369758" y="148101"/>
                </a:lnTo>
                <a:lnTo>
                  <a:pt x="363624" y="153026"/>
                </a:lnTo>
                <a:lnTo>
                  <a:pt x="357628" y="157262"/>
                </a:lnTo>
                <a:lnTo>
                  <a:pt x="345888" y="164510"/>
                </a:lnTo>
                <a:lnTo>
                  <a:pt x="340090" y="168728"/>
                </a:lnTo>
                <a:lnTo>
                  <a:pt x="334319" y="173446"/>
                </a:lnTo>
                <a:lnTo>
                  <a:pt x="328568" y="178495"/>
                </a:lnTo>
                <a:lnTo>
                  <a:pt x="319971" y="183767"/>
                </a:lnTo>
                <a:lnTo>
                  <a:pt x="309477" y="189186"/>
                </a:lnTo>
                <a:lnTo>
                  <a:pt x="297719" y="194704"/>
                </a:lnTo>
                <a:lnTo>
                  <a:pt x="282260" y="201240"/>
                </a:lnTo>
                <a:lnTo>
                  <a:pt x="244763" y="216123"/>
                </a:lnTo>
                <a:lnTo>
                  <a:pt x="225048" y="222187"/>
                </a:lnTo>
                <a:lnTo>
                  <a:pt x="205238" y="227182"/>
                </a:lnTo>
                <a:lnTo>
                  <a:pt x="185363" y="231464"/>
                </a:lnTo>
                <a:lnTo>
                  <a:pt x="170208" y="234320"/>
                </a:lnTo>
                <a:lnTo>
                  <a:pt x="148290" y="237492"/>
                </a:lnTo>
                <a:lnTo>
                  <a:pt x="132198" y="236362"/>
                </a:lnTo>
                <a:lnTo>
                  <a:pt x="112429" y="232911"/>
                </a:lnTo>
                <a:lnTo>
                  <a:pt x="100385" y="231151"/>
                </a:lnTo>
                <a:lnTo>
                  <a:pt x="77131" y="224800"/>
                </a:lnTo>
                <a:lnTo>
                  <a:pt x="71384" y="224162"/>
                </a:lnTo>
                <a:lnTo>
                  <a:pt x="62458" y="220912"/>
                </a:lnTo>
                <a:lnTo>
                  <a:pt x="49538" y="213728"/>
                </a:lnTo>
                <a:lnTo>
                  <a:pt x="40048" y="208338"/>
                </a:lnTo>
                <a:lnTo>
                  <a:pt x="32656" y="202767"/>
                </a:lnTo>
                <a:lnTo>
                  <a:pt x="26196" y="197116"/>
                </a:lnTo>
                <a:lnTo>
                  <a:pt x="20149" y="191430"/>
                </a:lnTo>
                <a:lnTo>
                  <a:pt x="14287" y="185727"/>
                </a:lnTo>
                <a:lnTo>
                  <a:pt x="12343" y="182873"/>
                </a:lnTo>
                <a:lnTo>
                  <a:pt x="10182" y="177162"/>
                </a:lnTo>
                <a:lnTo>
                  <a:pt x="6682" y="171449"/>
                </a:lnTo>
                <a:lnTo>
                  <a:pt x="4415" y="168592"/>
                </a:lnTo>
                <a:lnTo>
                  <a:pt x="2904" y="164782"/>
                </a:lnTo>
                <a:lnTo>
                  <a:pt x="1896" y="160337"/>
                </a:lnTo>
                <a:lnTo>
                  <a:pt x="1225" y="155469"/>
                </a:lnTo>
                <a:lnTo>
                  <a:pt x="777" y="150319"/>
                </a:lnTo>
                <a:lnTo>
                  <a:pt x="479" y="144980"/>
                </a:lnTo>
                <a:lnTo>
                  <a:pt x="147" y="134921"/>
                </a:lnTo>
                <a:lnTo>
                  <a:pt x="0" y="127275"/>
                </a:lnTo>
                <a:lnTo>
                  <a:pt x="913" y="122950"/>
                </a:lnTo>
                <a:lnTo>
                  <a:pt x="2474" y="118162"/>
                </a:lnTo>
                <a:lnTo>
                  <a:pt x="4467" y="113065"/>
                </a:lnTo>
                <a:lnTo>
                  <a:pt x="5796" y="108714"/>
                </a:lnTo>
                <a:lnTo>
                  <a:pt x="7273" y="101340"/>
                </a:lnTo>
                <a:lnTo>
                  <a:pt x="11477" y="94230"/>
                </a:lnTo>
                <a:lnTo>
                  <a:pt x="18089" y="84728"/>
                </a:lnTo>
                <a:lnTo>
                  <a:pt x="26308" y="73630"/>
                </a:lnTo>
                <a:lnTo>
                  <a:pt x="32739" y="65279"/>
                </a:lnTo>
                <a:lnTo>
                  <a:pt x="37979" y="58760"/>
                </a:lnTo>
                <a:lnTo>
                  <a:pt x="42425" y="53461"/>
                </a:lnTo>
                <a:lnTo>
                  <a:pt x="47293" y="49928"/>
                </a:lnTo>
                <a:lnTo>
                  <a:pt x="63248" y="44004"/>
                </a:lnTo>
                <a:lnTo>
                  <a:pt x="79088" y="36639"/>
                </a:lnTo>
                <a:lnTo>
                  <a:pt x="86837" y="31207"/>
                </a:lnTo>
                <a:lnTo>
                  <a:pt x="91189" y="29377"/>
                </a:lnTo>
                <a:lnTo>
                  <a:pt x="116942" y="23900"/>
                </a:lnTo>
                <a:lnTo>
                  <a:pt x="139659" y="19147"/>
                </a:lnTo>
                <a:lnTo>
                  <a:pt x="162582" y="17738"/>
                </a:lnTo>
                <a:lnTo>
                  <a:pt x="184588" y="18361"/>
                </a:lnTo>
                <a:lnTo>
                  <a:pt x="203893" y="21813"/>
                </a:lnTo>
                <a:lnTo>
                  <a:pt x="224538" y="26522"/>
                </a:lnTo>
                <a:lnTo>
                  <a:pt x="244509" y="30838"/>
                </a:lnTo>
                <a:lnTo>
                  <a:pt x="268367" y="34220"/>
                </a:lnTo>
                <a:lnTo>
                  <a:pt x="288119" y="38386"/>
                </a:lnTo>
                <a:lnTo>
                  <a:pt x="304517" y="43413"/>
                </a:lnTo>
                <a:lnTo>
                  <a:pt x="318155" y="47870"/>
                </a:lnTo>
                <a:lnTo>
                  <a:pt x="342432" y="53271"/>
                </a:lnTo>
                <a:lnTo>
                  <a:pt x="359823" y="60552"/>
                </a:lnTo>
                <a:lnTo>
                  <a:pt x="371311" y="65965"/>
                </a:lnTo>
                <a:lnTo>
                  <a:pt x="382766" y="71545"/>
                </a:lnTo>
                <a:lnTo>
                  <a:pt x="391667" y="77201"/>
                </a:lnTo>
                <a:lnTo>
                  <a:pt x="399751" y="82889"/>
                </a:lnTo>
                <a:lnTo>
                  <a:pt x="409694" y="88592"/>
                </a:lnTo>
                <a:lnTo>
                  <a:pt x="420463" y="94302"/>
                </a:lnTo>
                <a:lnTo>
                  <a:pt x="432551" y="100015"/>
                </a:lnTo>
                <a:lnTo>
                  <a:pt x="454470" y="108586"/>
                </a:lnTo>
                <a:lnTo>
                  <a:pt x="467351" y="114300"/>
                </a:lnTo>
                <a:lnTo>
                  <a:pt x="476886" y="120015"/>
                </a:lnTo>
                <a:lnTo>
                  <a:pt x="485251" y="125730"/>
                </a:lnTo>
                <a:lnTo>
                  <a:pt x="495319" y="131445"/>
                </a:lnTo>
                <a:lnTo>
                  <a:pt x="503603" y="134620"/>
                </a:lnTo>
                <a:lnTo>
                  <a:pt x="511413" y="136984"/>
                </a:lnTo>
                <a:lnTo>
                  <a:pt x="525567" y="143669"/>
                </a:lnTo>
                <a:lnTo>
                  <a:pt x="532922" y="148943"/>
                </a:lnTo>
                <a:lnTo>
                  <a:pt x="537170" y="150731"/>
                </a:lnTo>
                <a:lnTo>
                  <a:pt x="551296" y="154198"/>
                </a:lnTo>
                <a:lnTo>
                  <a:pt x="561938" y="159883"/>
                </a:lnTo>
                <a:lnTo>
                  <a:pt x="581533" y="167034"/>
                </a:lnTo>
                <a:lnTo>
                  <a:pt x="589546" y="169488"/>
                </a:lnTo>
                <a:lnTo>
                  <a:pt x="599140" y="170578"/>
                </a:lnTo>
                <a:lnTo>
                  <a:pt x="616104" y="171063"/>
                </a:lnTo>
                <a:lnTo>
                  <a:pt x="685965" y="171440"/>
                </a:lnTo>
                <a:lnTo>
                  <a:pt x="705450" y="166896"/>
                </a:lnTo>
                <a:lnTo>
                  <a:pt x="729839" y="157780"/>
                </a:lnTo>
                <a:lnTo>
                  <a:pt x="741522" y="155335"/>
                </a:lnTo>
                <a:lnTo>
                  <a:pt x="747965" y="154763"/>
                </a:lnTo>
                <a:lnTo>
                  <a:pt x="751016" y="153658"/>
                </a:lnTo>
                <a:lnTo>
                  <a:pt x="759862" y="148504"/>
                </a:lnTo>
                <a:lnTo>
                  <a:pt x="778800" y="141547"/>
                </a:lnTo>
                <a:lnTo>
                  <a:pt x="786758" y="136570"/>
                </a:lnTo>
                <a:lnTo>
                  <a:pt x="795077" y="130164"/>
                </a:lnTo>
                <a:lnTo>
                  <a:pt x="801068" y="124504"/>
                </a:lnTo>
                <a:lnTo>
                  <a:pt x="808876" y="116794"/>
                </a:lnTo>
                <a:lnTo>
                  <a:pt x="811626" y="115010"/>
                </a:lnTo>
                <a:lnTo>
                  <a:pt x="817222" y="113028"/>
                </a:lnTo>
                <a:lnTo>
                  <a:pt x="819095" y="111547"/>
                </a:lnTo>
                <a:lnTo>
                  <a:pt x="820344" y="109607"/>
                </a:lnTo>
                <a:lnTo>
                  <a:pt x="822348" y="104201"/>
                </a:lnTo>
                <a:lnTo>
                  <a:pt x="837560" y="73463"/>
                </a:lnTo>
                <a:lnTo>
                  <a:pt x="838368" y="68026"/>
                </a:lnTo>
                <a:lnTo>
                  <a:pt x="838908" y="60590"/>
                </a:lnTo>
                <a:lnTo>
                  <a:pt x="839667" y="39543"/>
                </a:lnTo>
                <a:lnTo>
                  <a:pt x="839774" y="34935"/>
                </a:lnTo>
                <a:lnTo>
                  <a:pt x="838892" y="30910"/>
                </a:lnTo>
                <a:lnTo>
                  <a:pt x="835373" y="23898"/>
                </a:lnTo>
                <a:lnTo>
                  <a:pt x="828094" y="17606"/>
                </a:lnTo>
                <a:lnTo>
                  <a:pt x="823485" y="14595"/>
                </a:lnTo>
                <a:lnTo>
                  <a:pt x="820413" y="11635"/>
                </a:lnTo>
                <a:lnTo>
                  <a:pt x="818365" y="8709"/>
                </a:lnTo>
                <a:lnTo>
                  <a:pt x="817000" y="5806"/>
                </a:lnTo>
                <a:lnTo>
                  <a:pt x="815137" y="3871"/>
                </a:lnTo>
                <a:lnTo>
                  <a:pt x="812943" y="2581"/>
                </a:lnTo>
                <a:lnTo>
                  <a:pt x="807965" y="1147"/>
                </a:lnTo>
                <a:lnTo>
                  <a:pt x="7971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31"/>
          <p:cNvSpPr/>
          <p:nvPr/>
        </p:nvSpPr>
        <p:spPr>
          <a:xfrm>
            <a:off x="4863892" y="3591982"/>
            <a:ext cx="462488" cy="771421"/>
          </a:xfrm>
          <a:custGeom>
            <a:avLst/>
            <a:gdLst/>
            <a:ahLst/>
            <a:cxnLst/>
            <a:rect l="0" t="0" r="0" b="0"/>
            <a:pathLst>
              <a:path w="462488" h="771421">
                <a:moveTo>
                  <a:pt x="462487" y="8468"/>
                </a:moveTo>
                <a:lnTo>
                  <a:pt x="448835" y="3917"/>
                </a:lnTo>
                <a:lnTo>
                  <a:pt x="435794" y="1087"/>
                </a:lnTo>
                <a:lnTo>
                  <a:pt x="421902" y="130"/>
                </a:lnTo>
                <a:lnTo>
                  <a:pt x="412382" y="0"/>
                </a:lnTo>
                <a:lnTo>
                  <a:pt x="401801" y="2481"/>
                </a:lnTo>
                <a:lnTo>
                  <a:pt x="390748" y="5807"/>
                </a:lnTo>
                <a:lnTo>
                  <a:pt x="379486" y="7285"/>
                </a:lnTo>
                <a:lnTo>
                  <a:pt x="368130" y="7942"/>
                </a:lnTo>
                <a:lnTo>
                  <a:pt x="355781" y="9186"/>
                </a:lnTo>
                <a:lnTo>
                  <a:pt x="348487" y="10852"/>
                </a:lnTo>
                <a:lnTo>
                  <a:pt x="340767" y="12915"/>
                </a:lnTo>
                <a:lnTo>
                  <a:pt x="319490" y="17747"/>
                </a:lnTo>
                <a:lnTo>
                  <a:pt x="307148" y="20369"/>
                </a:lnTo>
                <a:lnTo>
                  <a:pt x="296063" y="23069"/>
                </a:lnTo>
                <a:lnTo>
                  <a:pt x="285815" y="25822"/>
                </a:lnTo>
                <a:lnTo>
                  <a:pt x="276126" y="28610"/>
                </a:lnTo>
                <a:lnTo>
                  <a:pt x="267762" y="30468"/>
                </a:lnTo>
                <a:lnTo>
                  <a:pt x="253388" y="32533"/>
                </a:lnTo>
                <a:lnTo>
                  <a:pt x="245935" y="34036"/>
                </a:lnTo>
                <a:lnTo>
                  <a:pt x="238109" y="35991"/>
                </a:lnTo>
                <a:lnTo>
                  <a:pt x="230034" y="38246"/>
                </a:lnTo>
                <a:lnTo>
                  <a:pt x="215983" y="40753"/>
                </a:lnTo>
                <a:lnTo>
                  <a:pt x="203387" y="41867"/>
                </a:lnTo>
                <a:lnTo>
                  <a:pt x="191439" y="42362"/>
                </a:lnTo>
                <a:lnTo>
                  <a:pt x="183681" y="43446"/>
                </a:lnTo>
                <a:lnTo>
                  <a:pt x="174699" y="45121"/>
                </a:lnTo>
                <a:lnTo>
                  <a:pt x="164901" y="47191"/>
                </a:lnTo>
                <a:lnTo>
                  <a:pt x="151474" y="49491"/>
                </a:lnTo>
                <a:lnTo>
                  <a:pt x="138561" y="50785"/>
                </a:lnTo>
                <a:lnTo>
                  <a:pt x="129925" y="51088"/>
                </a:lnTo>
                <a:lnTo>
                  <a:pt x="106626" y="51298"/>
                </a:lnTo>
                <a:lnTo>
                  <a:pt x="105232" y="52261"/>
                </a:lnTo>
                <a:lnTo>
                  <a:pt x="104302" y="53856"/>
                </a:lnTo>
                <a:lnTo>
                  <a:pt x="103682" y="55872"/>
                </a:lnTo>
                <a:lnTo>
                  <a:pt x="102993" y="78431"/>
                </a:lnTo>
                <a:lnTo>
                  <a:pt x="102810" y="95115"/>
                </a:lnTo>
                <a:lnTo>
                  <a:pt x="101735" y="109095"/>
                </a:lnTo>
                <a:lnTo>
                  <a:pt x="98001" y="132248"/>
                </a:lnTo>
                <a:lnTo>
                  <a:pt x="95671" y="153853"/>
                </a:lnTo>
                <a:lnTo>
                  <a:pt x="82301" y="308495"/>
                </a:lnTo>
                <a:lnTo>
                  <a:pt x="78538" y="338026"/>
                </a:lnTo>
                <a:lnTo>
                  <a:pt x="74124" y="367238"/>
                </a:lnTo>
                <a:lnTo>
                  <a:pt x="69275" y="396238"/>
                </a:lnTo>
                <a:lnTo>
                  <a:pt x="65091" y="418429"/>
                </a:lnTo>
                <a:lnTo>
                  <a:pt x="61349" y="436080"/>
                </a:lnTo>
                <a:lnTo>
                  <a:pt x="57902" y="450705"/>
                </a:lnTo>
                <a:lnTo>
                  <a:pt x="54072" y="474575"/>
                </a:lnTo>
                <a:lnTo>
                  <a:pt x="51417" y="495661"/>
                </a:lnTo>
                <a:lnTo>
                  <a:pt x="47062" y="517733"/>
                </a:lnTo>
                <a:lnTo>
                  <a:pt x="44492" y="535163"/>
                </a:lnTo>
                <a:lnTo>
                  <a:pt x="40504" y="558225"/>
                </a:lnTo>
                <a:lnTo>
                  <a:pt x="35862" y="574750"/>
                </a:lnTo>
                <a:lnTo>
                  <a:pt x="30624" y="591618"/>
                </a:lnTo>
                <a:lnTo>
                  <a:pt x="22581" y="613720"/>
                </a:lnTo>
                <a:lnTo>
                  <a:pt x="14561" y="636561"/>
                </a:lnTo>
                <a:lnTo>
                  <a:pt x="9093" y="659178"/>
                </a:lnTo>
                <a:lnTo>
                  <a:pt x="2817" y="673287"/>
                </a:lnTo>
                <a:lnTo>
                  <a:pt x="534" y="689110"/>
                </a:lnTo>
                <a:lnTo>
                  <a:pt x="0" y="700230"/>
                </a:lnTo>
                <a:lnTo>
                  <a:pt x="810" y="703958"/>
                </a:lnTo>
                <a:lnTo>
                  <a:pt x="2303" y="706443"/>
                </a:lnTo>
                <a:lnTo>
                  <a:pt x="12354" y="715672"/>
                </a:lnTo>
                <a:lnTo>
                  <a:pt x="14761" y="717110"/>
                </a:lnTo>
                <a:lnTo>
                  <a:pt x="28008" y="721957"/>
                </a:lnTo>
                <a:lnTo>
                  <a:pt x="36976" y="725624"/>
                </a:lnTo>
                <a:lnTo>
                  <a:pt x="44136" y="727254"/>
                </a:lnTo>
                <a:lnTo>
                  <a:pt x="58073" y="728171"/>
                </a:lnTo>
                <a:lnTo>
                  <a:pt x="68753" y="730926"/>
                </a:lnTo>
                <a:lnTo>
                  <a:pt x="79849" y="734373"/>
                </a:lnTo>
                <a:lnTo>
                  <a:pt x="91131" y="735904"/>
                </a:lnTo>
                <a:lnTo>
                  <a:pt x="105036" y="736585"/>
                </a:lnTo>
                <a:lnTo>
                  <a:pt x="128928" y="736969"/>
                </a:lnTo>
                <a:lnTo>
                  <a:pt x="162602" y="737098"/>
                </a:lnTo>
                <a:lnTo>
                  <a:pt x="177791" y="738061"/>
                </a:lnTo>
                <a:lnTo>
                  <a:pt x="220068" y="741672"/>
                </a:lnTo>
                <a:lnTo>
                  <a:pt x="238010" y="743968"/>
                </a:lnTo>
                <a:lnTo>
                  <a:pt x="252829" y="746451"/>
                </a:lnTo>
                <a:lnTo>
                  <a:pt x="265565" y="749059"/>
                </a:lnTo>
                <a:lnTo>
                  <a:pt x="285485" y="751750"/>
                </a:lnTo>
                <a:lnTo>
                  <a:pt x="338100" y="757280"/>
                </a:lnTo>
                <a:lnTo>
                  <a:pt x="374184" y="760373"/>
                </a:lnTo>
                <a:lnTo>
                  <a:pt x="396572" y="761748"/>
                </a:lnTo>
                <a:lnTo>
                  <a:pt x="412872" y="762359"/>
                </a:lnTo>
                <a:lnTo>
                  <a:pt x="428207" y="762703"/>
                </a:lnTo>
                <a:lnTo>
                  <a:pt x="435504" y="762783"/>
                </a:lnTo>
                <a:lnTo>
                  <a:pt x="462487" y="7714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32"/>
          <p:cNvSpPr/>
          <p:nvPr/>
        </p:nvSpPr>
        <p:spPr>
          <a:xfrm>
            <a:off x="6878002" y="3549015"/>
            <a:ext cx="239404" cy="608648"/>
          </a:xfrm>
          <a:custGeom>
            <a:avLst/>
            <a:gdLst/>
            <a:ahLst/>
            <a:cxnLst/>
            <a:rect l="0" t="0" r="0" b="0"/>
            <a:pathLst>
              <a:path w="239404" h="608648">
                <a:moveTo>
                  <a:pt x="0" y="0"/>
                </a:moveTo>
                <a:lnTo>
                  <a:pt x="4551" y="9101"/>
                </a:lnTo>
                <a:lnTo>
                  <a:pt x="7797" y="11782"/>
                </a:lnTo>
                <a:lnTo>
                  <a:pt x="11865" y="13570"/>
                </a:lnTo>
                <a:lnTo>
                  <a:pt x="16483" y="14761"/>
                </a:lnTo>
                <a:lnTo>
                  <a:pt x="20514" y="16508"/>
                </a:lnTo>
                <a:lnTo>
                  <a:pt x="33595" y="24470"/>
                </a:lnTo>
                <a:lnTo>
                  <a:pt x="50491" y="33418"/>
                </a:lnTo>
                <a:lnTo>
                  <a:pt x="59379" y="37519"/>
                </a:lnTo>
                <a:lnTo>
                  <a:pt x="68161" y="41205"/>
                </a:lnTo>
                <a:lnTo>
                  <a:pt x="76873" y="44615"/>
                </a:lnTo>
                <a:lnTo>
                  <a:pt x="84586" y="48793"/>
                </a:lnTo>
                <a:lnTo>
                  <a:pt x="91633" y="53484"/>
                </a:lnTo>
                <a:lnTo>
                  <a:pt x="98236" y="58515"/>
                </a:lnTo>
                <a:lnTo>
                  <a:pt x="105496" y="62823"/>
                </a:lnTo>
                <a:lnTo>
                  <a:pt x="113193" y="66647"/>
                </a:lnTo>
                <a:lnTo>
                  <a:pt x="121183" y="70148"/>
                </a:lnTo>
                <a:lnTo>
                  <a:pt x="128413" y="74388"/>
                </a:lnTo>
                <a:lnTo>
                  <a:pt x="135138" y="79119"/>
                </a:lnTo>
                <a:lnTo>
                  <a:pt x="141527" y="84179"/>
                </a:lnTo>
                <a:lnTo>
                  <a:pt x="149596" y="92314"/>
                </a:lnTo>
                <a:lnTo>
                  <a:pt x="158787" y="102500"/>
                </a:lnTo>
                <a:lnTo>
                  <a:pt x="168723" y="114053"/>
                </a:lnTo>
                <a:lnTo>
                  <a:pt x="179157" y="128423"/>
                </a:lnTo>
                <a:lnTo>
                  <a:pt x="189923" y="144670"/>
                </a:lnTo>
                <a:lnTo>
                  <a:pt x="200910" y="162169"/>
                </a:lnTo>
                <a:lnTo>
                  <a:pt x="209188" y="177645"/>
                </a:lnTo>
                <a:lnTo>
                  <a:pt x="215659" y="191772"/>
                </a:lnTo>
                <a:lnTo>
                  <a:pt x="225388" y="216677"/>
                </a:lnTo>
                <a:lnTo>
                  <a:pt x="232887" y="237270"/>
                </a:lnTo>
                <a:lnTo>
                  <a:pt x="235268" y="247715"/>
                </a:lnTo>
                <a:lnTo>
                  <a:pt x="236855" y="258489"/>
                </a:lnTo>
                <a:lnTo>
                  <a:pt x="237914" y="269480"/>
                </a:lnTo>
                <a:lnTo>
                  <a:pt x="238619" y="280619"/>
                </a:lnTo>
                <a:lnTo>
                  <a:pt x="239403" y="303154"/>
                </a:lnTo>
                <a:lnTo>
                  <a:pt x="238660" y="315450"/>
                </a:lnTo>
                <a:lnTo>
                  <a:pt x="237211" y="328410"/>
                </a:lnTo>
                <a:lnTo>
                  <a:pt x="235294" y="341812"/>
                </a:lnTo>
                <a:lnTo>
                  <a:pt x="233062" y="354557"/>
                </a:lnTo>
                <a:lnTo>
                  <a:pt x="230623" y="366864"/>
                </a:lnTo>
                <a:lnTo>
                  <a:pt x="228043" y="378878"/>
                </a:lnTo>
                <a:lnTo>
                  <a:pt x="225372" y="389745"/>
                </a:lnTo>
                <a:lnTo>
                  <a:pt x="222638" y="399847"/>
                </a:lnTo>
                <a:lnTo>
                  <a:pt x="217060" y="419645"/>
                </a:lnTo>
                <a:lnTo>
                  <a:pt x="211406" y="441144"/>
                </a:lnTo>
                <a:lnTo>
                  <a:pt x="207612" y="451258"/>
                </a:lnTo>
                <a:lnTo>
                  <a:pt x="203178" y="460859"/>
                </a:lnTo>
                <a:lnTo>
                  <a:pt x="198317" y="470116"/>
                </a:lnTo>
                <a:lnTo>
                  <a:pt x="191267" y="482003"/>
                </a:lnTo>
                <a:lnTo>
                  <a:pt x="173273" y="510451"/>
                </a:lnTo>
                <a:lnTo>
                  <a:pt x="150824" y="544944"/>
                </a:lnTo>
                <a:lnTo>
                  <a:pt x="145317" y="553796"/>
                </a:lnTo>
                <a:lnTo>
                  <a:pt x="140693" y="561602"/>
                </a:lnTo>
                <a:lnTo>
                  <a:pt x="136658" y="568711"/>
                </a:lnTo>
                <a:lnTo>
                  <a:pt x="132063" y="574403"/>
                </a:lnTo>
                <a:lnTo>
                  <a:pt x="127094" y="579150"/>
                </a:lnTo>
                <a:lnTo>
                  <a:pt x="121877" y="583268"/>
                </a:lnTo>
                <a:lnTo>
                  <a:pt x="116495" y="586965"/>
                </a:lnTo>
                <a:lnTo>
                  <a:pt x="111000" y="590382"/>
                </a:lnTo>
                <a:lnTo>
                  <a:pt x="105432" y="593613"/>
                </a:lnTo>
                <a:lnTo>
                  <a:pt x="94167" y="599743"/>
                </a:lnTo>
                <a:lnTo>
                  <a:pt x="68580" y="608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cs typeface="Arial" charset="0"/>
              </a:rPr>
              <a:t>	-</a:t>
            </a:r>
            <a:r>
              <a:rPr lang="en-US" sz="3600" dirty="0" smtClean="0">
                <a:cs typeface="Arial" charset="0"/>
              </a:rPr>
              <a:t>x+1&lt;0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1462"/>
          <p:cNvSpPr/>
          <p:nvPr/>
        </p:nvSpPr>
        <p:spPr>
          <a:xfrm>
            <a:off x="1923097" y="114871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165328" y="0"/>
                </a:lnTo>
                <a:lnTo>
                  <a:pt x="188324" y="952"/>
                </a:lnTo>
                <a:lnTo>
                  <a:pt x="210322" y="2540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63"/>
          <p:cNvSpPr/>
          <p:nvPr/>
        </p:nvSpPr>
        <p:spPr>
          <a:xfrm>
            <a:off x="2205989" y="1020127"/>
            <a:ext cx="111444" cy="291466"/>
          </a:xfrm>
          <a:custGeom>
            <a:avLst/>
            <a:gdLst/>
            <a:ahLst/>
            <a:cxnLst/>
            <a:rect l="0" t="0" r="0" b="0"/>
            <a:pathLst>
              <a:path w="111444" h="291466">
                <a:moveTo>
                  <a:pt x="0" y="0"/>
                </a:moveTo>
                <a:lnTo>
                  <a:pt x="4551" y="9102"/>
                </a:lnTo>
                <a:lnTo>
                  <a:pt x="6786" y="16110"/>
                </a:lnTo>
                <a:lnTo>
                  <a:pt x="7779" y="23353"/>
                </a:lnTo>
                <a:lnTo>
                  <a:pt x="8043" y="27951"/>
                </a:lnTo>
                <a:lnTo>
                  <a:pt x="8220" y="32921"/>
                </a:lnTo>
                <a:lnTo>
                  <a:pt x="9290" y="38140"/>
                </a:lnTo>
                <a:lnTo>
                  <a:pt x="10956" y="43524"/>
                </a:lnTo>
                <a:lnTo>
                  <a:pt x="13019" y="49019"/>
                </a:lnTo>
                <a:lnTo>
                  <a:pt x="15347" y="56492"/>
                </a:lnTo>
                <a:lnTo>
                  <a:pt x="20474" y="74955"/>
                </a:lnTo>
                <a:lnTo>
                  <a:pt x="24127" y="83307"/>
                </a:lnTo>
                <a:lnTo>
                  <a:pt x="28467" y="90781"/>
                </a:lnTo>
                <a:lnTo>
                  <a:pt x="33266" y="97668"/>
                </a:lnTo>
                <a:lnTo>
                  <a:pt x="36465" y="105117"/>
                </a:lnTo>
                <a:lnTo>
                  <a:pt x="38598" y="112941"/>
                </a:lnTo>
                <a:lnTo>
                  <a:pt x="40020" y="121014"/>
                </a:lnTo>
                <a:lnTo>
                  <a:pt x="41920" y="128301"/>
                </a:lnTo>
                <a:lnTo>
                  <a:pt x="44139" y="135064"/>
                </a:lnTo>
                <a:lnTo>
                  <a:pt x="46571" y="141478"/>
                </a:lnTo>
                <a:lnTo>
                  <a:pt x="49145" y="147658"/>
                </a:lnTo>
                <a:lnTo>
                  <a:pt x="51814" y="153684"/>
                </a:lnTo>
                <a:lnTo>
                  <a:pt x="57318" y="165459"/>
                </a:lnTo>
                <a:lnTo>
                  <a:pt x="62940" y="177042"/>
                </a:lnTo>
                <a:lnTo>
                  <a:pt x="64820" y="182798"/>
                </a:lnTo>
                <a:lnTo>
                  <a:pt x="66074" y="188540"/>
                </a:lnTo>
                <a:lnTo>
                  <a:pt x="66909" y="194274"/>
                </a:lnTo>
                <a:lnTo>
                  <a:pt x="68419" y="200001"/>
                </a:lnTo>
                <a:lnTo>
                  <a:pt x="70378" y="205724"/>
                </a:lnTo>
                <a:lnTo>
                  <a:pt x="72636" y="211444"/>
                </a:lnTo>
                <a:lnTo>
                  <a:pt x="75094" y="217163"/>
                </a:lnTo>
                <a:lnTo>
                  <a:pt x="80366" y="228597"/>
                </a:lnTo>
                <a:lnTo>
                  <a:pt x="88688" y="245744"/>
                </a:lnTo>
                <a:lnTo>
                  <a:pt x="91511" y="250507"/>
                </a:lnTo>
                <a:lnTo>
                  <a:pt x="94345" y="254635"/>
                </a:lnTo>
                <a:lnTo>
                  <a:pt x="11144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64"/>
          <p:cNvSpPr/>
          <p:nvPr/>
        </p:nvSpPr>
        <p:spPr>
          <a:xfrm>
            <a:off x="2686050" y="1191577"/>
            <a:ext cx="257176" cy="17115"/>
          </a:xfrm>
          <a:custGeom>
            <a:avLst/>
            <a:gdLst/>
            <a:ahLst/>
            <a:cxnLst/>
            <a:rect l="0" t="0" r="0" b="0"/>
            <a:pathLst>
              <a:path w="257176" h="17115">
                <a:moveTo>
                  <a:pt x="0" y="8573"/>
                </a:moveTo>
                <a:lnTo>
                  <a:pt x="13652" y="13123"/>
                </a:lnTo>
                <a:lnTo>
                  <a:pt x="19579" y="14464"/>
                </a:lnTo>
                <a:lnTo>
                  <a:pt x="25435" y="15358"/>
                </a:lnTo>
                <a:lnTo>
                  <a:pt x="31244" y="15953"/>
                </a:lnTo>
                <a:lnTo>
                  <a:pt x="37974" y="16351"/>
                </a:lnTo>
                <a:lnTo>
                  <a:pt x="53072" y="16792"/>
                </a:lnTo>
                <a:lnTo>
                  <a:pt x="112115" y="17114"/>
                </a:lnTo>
                <a:lnTo>
                  <a:pt x="123321" y="16172"/>
                </a:lnTo>
                <a:lnTo>
                  <a:pt x="133649" y="14591"/>
                </a:lnTo>
                <a:lnTo>
                  <a:pt x="143391" y="12585"/>
                </a:lnTo>
                <a:lnTo>
                  <a:pt x="151792" y="11248"/>
                </a:lnTo>
                <a:lnTo>
                  <a:pt x="159297" y="10356"/>
                </a:lnTo>
                <a:lnTo>
                  <a:pt x="166205" y="9761"/>
                </a:lnTo>
                <a:lnTo>
                  <a:pt x="175573" y="9365"/>
                </a:lnTo>
                <a:lnTo>
                  <a:pt x="208655" y="8807"/>
                </a:lnTo>
                <a:lnTo>
                  <a:pt x="224815" y="8677"/>
                </a:lnTo>
                <a:lnTo>
                  <a:pt x="231792" y="7690"/>
                </a:lnTo>
                <a:lnTo>
                  <a:pt x="238348" y="607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65"/>
          <p:cNvSpPr/>
          <p:nvPr/>
        </p:nvSpPr>
        <p:spPr>
          <a:xfrm>
            <a:off x="2968942" y="1037272"/>
            <a:ext cx="120016" cy="394336"/>
          </a:xfrm>
          <a:custGeom>
            <a:avLst/>
            <a:gdLst/>
            <a:ahLst/>
            <a:cxnLst/>
            <a:rect l="0" t="0" r="0" b="0"/>
            <a:pathLst>
              <a:path w="120016" h="394336">
                <a:moveTo>
                  <a:pt x="0" y="0"/>
                </a:moveTo>
                <a:lnTo>
                  <a:pt x="0" y="9102"/>
                </a:lnTo>
                <a:lnTo>
                  <a:pt x="1905" y="14640"/>
                </a:lnTo>
                <a:lnTo>
                  <a:pt x="5080" y="21190"/>
                </a:lnTo>
                <a:lnTo>
                  <a:pt x="9102" y="28414"/>
                </a:lnTo>
                <a:lnTo>
                  <a:pt x="11783" y="35135"/>
                </a:lnTo>
                <a:lnTo>
                  <a:pt x="13570" y="41521"/>
                </a:lnTo>
                <a:lnTo>
                  <a:pt x="14762" y="47683"/>
                </a:lnTo>
                <a:lnTo>
                  <a:pt x="15556" y="54649"/>
                </a:lnTo>
                <a:lnTo>
                  <a:pt x="16086" y="62150"/>
                </a:lnTo>
                <a:lnTo>
                  <a:pt x="16439" y="70008"/>
                </a:lnTo>
                <a:lnTo>
                  <a:pt x="17627" y="78105"/>
                </a:lnTo>
                <a:lnTo>
                  <a:pt x="19371" y="86360"/>
                </a:lnTo>
                <a:lnTo>
                  <a:pt x="21487" y="94721"/>
                </a:lnTo>
                <a:lnTo>
                  <a:pt x="22897" y="103152"/>
                </a:lnTo>
                <a:lnTo>
                  <a:pt x="23837" y="111631"/>
                </a:lnTo>
                <a:lnTo>
                  <a:pt x="24464" y="120140"/>
                </a:lnTo>
                <a:lnTo>
                  <a:pt x="25834" y="128671"/>
                </a:lnTo>
                <a:lnTo>
                  <a:pt x="27701" y="137216"/>
                </a:lnTo>
                <a:lnTo>
                  <a:pt x="29897" y="145770"/>
                </a:lnTo>
                <a:lnTo>
                  <a:pt x="42498" y="185754"/>
                </a:lnTo>
                <a:lnTo>
                  <a:pt x="67979" y="263599"/>
                </a:lnTo>
                <a:lnTo>
                  <a:pt x="78155" y="291780"/>
                </a:lnTo>
                <a:lnTo>
                  <a:pt x="88076" y="318275"/>
                </a:lnTo>
                <a:lnTo>
                  <a:pt x="95660" y="339576"/>
                </a:lnTo>
                <a:lnTo>
                  <a:pt x="99016" y="348304"/>
                </a:lnTo>
                <a:lnTo>
                  <a:pt x="102206" y="356027"/>
                </a:lnTo>
                <a:lnTo>
                  <a:pt x="105284" y="363082"/>
                </a:lnTo>
                <a:lnTo>
                  <a:pt x="108289" y="368737"/>
                </a:lnTo>
                <a:lnTo>
                  <a:pt x="111246" y="373460"/>
                </a:lnTo>
                <a:lnTo>
                  <a:pt x="114169" y="377561"/>
                </a:lnTo>
                <a:lnTo>
                  <a:pt x="117417" y="384657"/>
                </a:lnTo>
                <a:lnTo>
                  <a:pt x="12001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6"/>
          <p:cNvSpPr/>
          <p:nvPr/>
        </p:nvSpPr>
        <p:spPr>
          <a:xfrm>
            <a:off x="1605914" y="2065972"/>
            <a:ext cx="420054" cy="17146"/>
          </a:xfrm>
          <a:custGeom>
            <a:avLst/>
            <a:gdLst/>
            <a:ahLst/>
            <a:cxnLst/>
            <a:rect l="0" t="0" r="0" b="0"/>
            <a:pathLst>
              <a:path w="420054" h="17146">
                <a:moveTo>
                  <a:pt x="0" y="0"/>
                </a:moveTo>
                <a:lnTo>
                  <a:pt x="9102" y="4551"/>
                </a:lnTo>
                <a:lnTo>
                  <a:pt x="13688" y="5892"/>
                </a:lnTo>
                <a:lnTo>
                  <a:pt x="18651" y="6785"/>
                </a:lnTo>
                <a:lnTo>
                  <a:pt x="23864" y="7381"/>
                </a:lnTo>
                <a:lnTo>
                  <a:pt x="31150" y="7778"/>
                </a:lnTo>
                <a:lnTo>
                  <a:pt x="49405" y="8219"/>
                </a:lnTo>
                <a:lnTo>
                  <a:pt x="76551" y="8468"/>
                </a:lnTo>
                <a:lnTo>
                  <a:pt x="88182" y="7550"/>
                </a:lnTo>
                <a:lnTo>
                  <a:pt x="101650" y="5986"/>
                </a:lnTo>
                <a:lnTo>
                  <a:pt x="116345" y="3991"/>
                </a:lnTo>
                <a:lnTo>
                  <a:pt x="128998" y="2661"/>
                </a:lnTo>
                <a:lnTo>
                  <a:pt x="140291" y="1774"/>
                </a:lnTo>
                <a:lnTo>
                  <a:pt x="150678" y="1183"/>
                </a:lnTo>
                <a:lnTo>
                  <a:pt x="170937" y="1741"/>
                </a:lnTo>
                <a:lnTo>
                  <a:pt x="255542" y="6125"/>
                </a:lnTo>
                <a:lnTo>
                  <a:pt x="300264" y="7485"/>
                </a:lnTo>
                <a:lnTo>
                  <a:pt x="316381" y="8800"/>
                </a:lnTo>
                <a:lnTo>
                  <a:pt x="329031" y="10629"/>
                </a:lnTo>
                <a:lnTo>
                  <a:pt x="339369" y="12801"/>
                </a:lnTo>
                <a:lnTo>
                  <a:pt x="348166" y="14249"/>
                </a:lnTo>
                <a:lnTo>
                  <a:pt x="355936" y="15214"/>
                </a:lnTo>
                <a:lnTo>
                  <a:pt x="363021" y="15858"/>
                </a:lnTo>
                <a:lnTo>
                  <a:pt x="371554" y="16287"/>
                </a:lnTo>
                <a:lnTo>
                  <a:pt x="381053" y="16573"/>
                </a:lnTo>
                <a:lnTo>
                  <a:pt x="42005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67"/>
          <p:cNvSpPr/>
          <p:nvPr/>
        </p:nvSpPr>
        <p:spPr>
          <a:xfrm>
            <a:off x="2103119" y="1903095"/>
            <a:ext cx="368619" cy="274320"/>
          </a:xfrm>
          <a:custGeom>
            <a:avLst/>
            <a:gdLst/>
            <a:ahLst/>
            <a:cxnLst/>
            <a:rect l="0" t="0" r="0" b="0"/>
            <a:pathLst>
              <a:path w="368619" h="274320">
                <a:moveTo>
                  <a:pt x="0" y="0"/>
                </a:moveTo>
                <a:lnTo>
                  <a:pt x="9102" y="4550"/>
                </a:lnTo>
                <a:lnTo>
                  <a:pt x="19313" y="11931"/>
                </a:lnTo>
                <a:lnTo>
                  <a:pt x="28371" y="20151"/>
                </a:lnTo>
                <a:lnTo>
                  <a:pt x="36740" y="25783"/>
                </a:lnTo>
                <a:lnTo>
                  <a:pt x="46809" y="31461"/>
                </a:lnTo>
                <a:lnTo>
                  <a:pt x="57634" y="37160"/>
                </a:lnTo>
                <a:lnTo>
                  <a:pt x="68795" y="45408"/>
                </a:lnTo>
                <a:lnTo>
                  <a:pt x="74439" y="50274"/>
                </a:lnTo>
                <a:lnTo>
                  <a:pt x="80106" y="55424"/>
                </a:lnTo>
                <a:lnTo>
                  <a:pt x="91483" y="66225"/>
                </a:lnTo>
                <a:lnTo>
                  <a:pt x="108598" y="83016"/>
                </a:lnTo>
                <a:lnTo>
                  <a:pt x="115261" y="88681"/>
                </a:lnTo>
                <a:lnTo>
                  <a:pt x="122561" y="94363"/>
                </a:lnTo>
                <a:lnTo>
                  <a:pt x="130285" y="100056"/>
                </a:lnTo>
                <a:lnTo>
                  <a:pt x="137339" y="105756"/>
                </a:lnTo>
                <a:lnTo>
                  <a:pt x="143947" y="111462"/>
                </a:lnTo>
                <a:lnTo>
                  <a:pt x="150257" y="117170"/>
                </a:lnTo>
                <a:lnTo>
                  <a:pt x="157322" y="122881"/>
                </a:lnTo>
                <a:lnTo>
                  <a:pt x="164889" y="128593"/>
                </a:lnTo>
                <a:lnTo>
                  <a:pt x="172791" y="134306"/>
                </a:lnTo>
                <a:lnTo>
                  <a:pt x="179964" y="140972"/>
                </a:lnTo>
                <a:lnTo>
                  <a:pt x="186651" y="148274"/>
                </a:lnTo>
                <a:lnTo>
                  <a:pt x="193014" y="155999"/>
                </a:lnTo>
                <a:lnTo>
                  <a:pt x="200114" y="163054"/>
                </a:lnTo>
                <a:lnTo>
                  <a:pt x="207704" y="169663"/>
                </a:lnTo>
                <a:lnTo>
                  <a:pt x="224711" y="183038"/>
                </a:lnTo>
                <a:lnTo>
                  <a:pt x="244969" y="198507"/>
                </a:lnTo>
                <a:lnTo>
                  <a:pt x="253800" y="204728"/>
                </a:lnTo>
                <a:lnTo>
                  <a:pt x="261593" y="209828"/>
                </a:lnTo>
                <a:lnTo>
                  <a:pt x="268693" y="214180"/>
                </a:lnTo>
                <a:lnTo>
                  <a:pt x="275331" y="218987"/>
                </a:lnTo>
                <a:lnTo>
                  <a:pt x="281662" y="224096"/>
                </a:lnTo>
                <a:lnTo>
                  <a:pt x="287787" y="229407"/>
                </a:lnTo>
                <a:lnTo>
                  <a:pt x="293776" y="233900"/>
                </a:lnTo>
                <a:lnTo>
                  <a:pt x="299673" y="237848"/>
                </a:lnTo>
                <a:lnTo>
                  <a:pt x="310353" y="244775"/>
                </a:lnTo>
                <a:lnTo>
                  <a:pt x="318275" y="251029"/>
                </a:lnTo>
                <a:lnTo>
                  <a:pt x="324971" y="256983"/>
                </a:lnTo>
                <a:lnTo>
                  <a:pt x="328090" y="259904"/>
                </a:lnTo>
                <a:lnTo>
                  <a:pt x="332074" y="261852"/>
                </a:lnTo>
                <a:lnTo>
                  <a:pt x="336636" y="263150"/>
                </a:lnTo>
                <a:lnTo>
                  <a:pt x="368618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68"/>
          <p:cNvSpPr/>
          <p:nvPr/>
        </p:nvSpPr>
        <p:spPr>
          <a:xfrm>
            <a:off x="2128837" y="1885950"/>
            <a:ext cx="300039" cy="282893"/>
          </a:xfrm>
          <a:custGeom>
            <a:avLst/>
            <a:gdLst/>
            <a:ahLst/>
            <a:cxnLst/>
            <a:rect l="0" t="0" r="0" b="0"/>
            <a:pathLst>
              <a:path w="300039" h="282893">
                <a:moveTo>
                  <a:pt x="300038" y="0"/>
                </a:moveTo>
                <a:lnTo>
                  <a:pt x="286385" y="9101"/>
                </a:lnTo>
                <a:lnTo>
                  <a:pt x="280458" y="13687"/>
                </a:lnTo>
                <a:lnTo>
                  <a:pt x="274602" y="18650"/>
                </a:lnTo>
                <a:lnTo>
                  <a:pt x="268793" y="23863"/>
                </a:lnTo>
                <a:lnTo>
                  <a:pt x="256348" y="36864"/>
                </a:lnTo>
                <a:lnTo>
                  <a:pt x="219660" y="76709"/>
                </a:lnTo>
                <a:lnTo>
                  <a:pt x="200732" y="95906"/>
                </a:lnTo>
                <a:lnTo>
                  <a:pt x="182399" y="113467"/>
                </a:lnTo>
                <a:lnTo>
                  <a:pt x="149646" y="143775"/>
                </a:lnTo>
                <a:lnTo>
                  <a:pt x="125564" y="166770"/>
                </a:lnTo>
                <a:lnTo>
                  <a:pt x="73188" y="218535"/>
                </a:lnTo>
                <a:lnTo>
                  <a:pt x="57364" y="233320"/>
                </a:lnTo>
                <a:lnTo>
                  <a:pt x="43958" y="245081"/>
                </a:lnTo>
                <a:lnTo>
                  <a:pt x="32163" y="254827"/>
                </a:lnTo>
                <a:lnTo>
                  <a:pt x="23347" y="261325"/>
                </a:lnTo>
                <a:lnTo>
                  <a:pt x="16517" y="265656"/>
                </a:lnTo>
                <a:lnTo>
                  <a:pt x="11011" y="268544"/>
                </a:lnTo>
                <a:lnTo>
                  <a:pt x="7341" y="271422"/>
                </a:lnTo>
                <a:lnTo>
                  <a:pt x="4894" y="274293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69"/>
          <p:cNvSpPr/>
          <p:nvPr/>
        </p:nvSpPr>
        <p:spPr>
          <a:xfrm>
            <a:off x="3114675" y="2040255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0"/>
                </a:moveTo>
                <a:lnTo>
                  <a:pt x="18203" y="4551"/>
                </a:lnTo>
                <a:lnTo>
                  <a:pt x="32137" y="6843"/>
                </a:lnTo>
                <a:lnTo>
                  <a:pt x="70480" y="11931"/>
                </a:lnTo>
                <a:lnTo>
                  <a:pt x="88897" y="13669"/>
                </a:lnTo>
                <a:lnTo>
                  <a:pt x="105937" y="14828"/>
                </a:lnTo>
                <a:lnTo>
                  <a:pt x="122059" y="15600"/>
                </a:lnTo>
                <a:lnTo>
                  <a:pt x="180613" y="16458"/>
                </a:lnTo>
                <a:lnTo>
                  <a:pt x="31718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70"/>
          <p:cNvSpPr/>
          <p:nvPr/>
        </p:nvSpPr>
        <p:spPr>
          <a:xfrm>
            <a:off x="3543300" y="1860232"/>
            <a:ext cx="120015" cy="360046"/>
          </a:xfrm>
          <a:custGeom>
            <a:avLst/>
            <a:gdLst/>
            <a:ahLst/>
            <a:cxnLst/>
            <a:rect l="0" t="0" r="0" b="0"/>
            <a:pathLst>
              <a:path w="120015" h="360046">
                <a:moveTo>
                  <a:pt x="0" y="0"/>
                </a:moveTo>
                <a:lnTo>
                  <a:pt x="4550" y="9102"/>
                </a:lnTo>
                <a:lnTo>
                  <a:pt x="7796" y="16545"/>
                </a:lnTo>
                <a:lnTo>
                  <a:pt x="16482" y="37516"/>
                </a:lnTo>
                <a:lnTo>
                  <a:pt x="19560" y="46918"/>
                </a:lnTo>
                <a:lnTo>
                  <a:pt x="21613" y="55091"/>
                </a:lnTo>
                <a:lnTo>
                  <a:pt x="22981" y="62445"/>
                </a:lnTo>
                <a:lnTo>
                  <a:pt x="25798" y="72110"/>
                </a:lnTo>
                <a:lnTo>
                  <a:pt x="29581" y="83316"/>
                </a:lnTo>
                <a:lnTo>
                  <a:pt x="34008" y="95549"/>
                </a:lnTo>
                <a:lnTo>
                  <a:pt x="37912" y="108467"/>
                </a:lnTo>
                <a:lnTo>
                  <a:pt x="41467" y="121841"/>
                </a:lnTo>
                <a:lnTo>
                  <a:pt x="44789" y="135520"/>
                </a:lnTo>
                <a:lnTo>
                  <a:pt x="47957" y="147497"/>
                </a:lnTo>
                <a:lnTo>
                  <a:pt x="57918" y="182768"/>
                </a:lnTo>
                <a:lnTo>
                  <a:pt x="67334" y="219025"/>
                </a:lnTo>
                <a:lnTo>
                  <a:pt x="71559" y="233647"/>
                </a:lnTo>
                <a:lnTo>
                  <a:pt x="75329" y="245300"/>
                </a:lnTo>
                <a:lnTo>
                  <a:pt x="78794" y="254973"/>
                </a:lnTo>
                <a:lnTo>
                  <a:pt x="81104" y="263327"/>
                </a:lnTo>
                <a:lnTo>
                  <a:pt x="82644" y="270801"/>
                </a:lnTo>
                <a:lnTo>
                  <a:pt x="83671" y="277689"/>
                </a:lnTo>
                <a:lnTo>
                  <a:pt x="85308" y="284186"/>
                </a:lnTo>
                <a:lnTo>
                  <a:pt x="87352" y="290422"/>
                </a:lnTo>
                <a:lnTo>
                  <a:pt x="89667" y="296485"/>
                </a:lnTo>
                <a:lnTo>
                  <a:pt x="91211" y="302432"/>
                </a:lnTo>
                <a:lnTo>
                  <a:pt x="92239" y="308301"/>
                </a:lnTo>
                <a:lnTo>
                  <a:pt x="92925" y="314119"/>
                </a:lnTo>
                <a:lnTo>
                  <a:pt x="96227" y="323124"/>
                </a:lnTo>
                <a:lnTo>
                  <a:pt x="99917" y="330300"/>
                </a:lnTo>
                <a:lnTo>
                  <a:pt x="102947" y="339696"/>
                </a:lnTo>
                <a:lnTo>
                  <a:pt x="104826" y="342669"/>
                </a:lnTo>
                <a:lnTo>
                  <a:pt x="107031" y="345604"/>
                </a:lnTo>
                <a:lnTo>
                  <a:pt x="109454" y="348512"/>
                </a:lnTo>
                <a:lnTo>
                  <a:pt x="112022" y="351404"/>
                </a:lnTo>
                <a:lnTo>
                  <a:pt x="120014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71"/>
          <p:cNvSpPr/>
          <p:nvPr/>
        </p:nvSpPr>
        <p:spPr>
          <a:xfrm>
            <a:off x="1704234" y="2366010"/>
            <a:ext cx="853229" cy="77153"/>
          </a:xfrm>
          <a:custGeom>
            <a:avLst/>
            <a:gdLst/>
            <a:ahLst/>
            <a:cxnLst/>
            <a:rect l="0" t="0" r="0" b="0"/>
            <a:pathLst>
              <a:path w="853229" h="77153">
                <a:moveTo>
                  <a:pt x="4550" y="77152"/>
                </a:moveTo>
                <a:lnTo>
                  <a:pt x="0" y="72601"/>
                </a:lnTo>
                <a:lnTo>
                  <a:pt x="564" y="71260"/>
                </a:lnTo>
                <a:lnTo>
                  <a:pt x="2845" y="70367"/>
                </a:lnTo>
                <a:lnTo>
                  <a:pt x="20195" y="68933"/>
                </a:lnTo>
                <a:lnTo>
                  <a:pt x="25457" y="67862"/>
                </a:lnTo>
                <a:lnTo>
                  <a:pt x="30871" y="66196"/>
                </a:lnTo>
                <a:lnTo>
                  <a:pt x="36385" y="64133"/>
                </a:lnTo>
                <a:lnTo>
                  <a:pt x="52672" y="61841"/>
                </a:lnTo>
                <a:lnTo>
                  <a:pt x="75468" y="59870"/>
                </a:lnTo>
                <a:lnTo>
                  <a:pt x="107824" y="55818"/>
                </a:lnTo>
                <a:lnTo>
                  <a:pt x="123882" y="53405"/>
                </a:lnTo>
                <a:lnTo>
                  <a:pt x="154424" y="48183"/>
                </a:lnTo>
                <a:lnTo>
                  <a:pt x="173999" y="45457"/>
                </a:lnTo>
                <a:lnTo>
                  <a:pt x="242294" y="37069"/>
                </a:lnTo>
                <a:lnTo>
                  <a:pt x="278489" y="31397"/>
                </a:lnTo>
                <a:lnTo>
                  <a:pt x="295761" y="29504"/>
                </a:lnTo>
                <a:lnTo>
                  <a:pt x="312991" y="28242"/>
                </a:lnTo>
                <a:lnTo>
                  <a:pt x="330193" y="27400"/>
                </a:lnTo>
                <a:lnTo>
                  <a:pt x="433259" y="20158"/>
                </a:lnTo>
                <a:lnTo>
                  <a:pt x="472900" y="18484"/>
                </a:lnTo>
                <a:lnTo>
                  <a:pt x="491091" y="17085"/>
                </a:lnTo>
                <a:lnTo>
                  <a:pt x="508933" y="15200"/>
                </a:lnTo>
                <a:lnTo>
                  <a:pt x="526543" y="12991"/>
                </a:lnTo>
                <a:lnTo>
                  <a:pt x="543046" y="11518"/>
                </a:lnTo>
                <a:lnTo>
                  <a:pt x="558810" y="10536"/>
                </a:lnTo>
                <a:lnTo>
                  <a:pt x="589026" y="9445"/>
                </a:lnTo>
                <a:lnTo>
                  <a:pt x="639479" y="8831"/>
                </a:lnTo>
                <a:lnTo>
                  <a:pt x="788539" y="8582"/>
                </a:lnTo>
                <a:lnTo>
                  <a:pt x="797719" y="7626"/>
                </a:lnTo>
                <a:lnTo>
                  <a:pt x="805745" y="6037"/>
                </a:lnTo>
                <a:lnTo>
                  <a:pt x="813000" y="4024"/>
                </a:lnTo>
                <a:lnTo>
                  <a:pt x="826141" y="1788"/>
                </a:lnTo>
                <a:lnTo>
                  <a:pt x="841710" y="530"/>
                </a:lnTo>
                <a:lnTo>
                  <a:pt x="8532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72"/>
          <p:cNvSpPr/>
          <p:nvPr/>
        </p:nvSpPr>
        <p:spPr>
          <a:xfrm>
            <a:off x="2077402" y="2606039"/>
            <a:ext cx="342901" cy="34292"/>
          </a:xfrm>
          <a:custGeom>
            <a:avLst/>
            <a:gdLst/>
            <a:ahLst/>
            <a:cxnLst/>
            <a:rect l="0" t="0" r="0" b="0"/>
            <a:pathLst>
              <a:path w="342901" h="34292">
                <a:moveTo>
                  <a:pt x="0" y="34291"/>
                </a:moveTo>
                <a:lnTo>
                  <a:pt x="38625" y="34291"/>
                </a:lnTo>
                <a:lnTo>
                  <a:pt x="44800" y="33338"/>
                </a:lnTo>
                <a:lnTo>
                  <a:pt x="50822" y="31750"/>
                </a:lnTo>
                <a:lnTo>
                  <a:pt x="56741" y="29740"/>
                </a:lnTo>
                <a:lnTo>
                  <a:pt x="67355" y="28399"/>
                </a:lnTo>
                <a:lnTo>
                  <a:pt x="81098" y="27505"/>
                </a:lnTo>
                <a:lnTo>
                  <a:pt x="110339" y="26513"/>
                </a:lnTo>
                <a:lnTo>
                  <a:pt x="132859" y="26071"/>
                </a:lnTo>
                <a:lnTo>
                  <a:pt x="143818" y="25001"/>
                </a:lnTo>
                <a:lnTo>
                  <a:pt x="154934" y="23335"/>
                </a:lnTo>
                <a:lnTo>
                  <a:pt x="166154" y="21272"/>
                </a:lnTo>
                <a:lnTo>
                  <a:pt x="176492" y="19896"/>
                </a:lnTo>
                <a:lnTo>
                  <a:pt x="186241" y="18980"/>
                </a:lnTo>
                <a:lnTo>
                  <a:pt x="195598" y="18368"/>
                </a:lnTo>
                <a:lnTo>
                  <a:pt x="204694" y="17008"/>
                </a:lnTo>
                <a:lnTo>
                  <a:pt x="213615" y="15149"/>
                </a:lnTo>
                <a:lnTo>
                  <a:pt x="222420" y="12957"/>
                </a:lnTo>
                <a:lnTo>
                  <a:pt x="236863" y="11496"/>
                </a:lnTo>
                <a:lnTo>
                  <a:pt x="255063" y="10522"/>
                </a:lnTo>
                <a:lnTo>
                  <a:pt x="275770" y="9872"/>
                </a:lnTo>
                <a:lnTo>
                  <a:pt x="291479" y="8486"/>
                </a:lnTo>
                <a:lnTo>
                  <a:pt x="303857" y="6611"/>
                </a:lnTo>
                <a:lnTo>
                  <a:pt x="314014" y="4407"/>
                </a:lnTo>
                <a:lnTo>
                  <a:pt x="321737" y="2938"/>
                </a:lnTo>
                <a:lnTo>
                  <a:pt x="327839" y="195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73"/>
          <p:cNvSpPr/>
          <p:nvPr/>
        </p:nvSpPr>
        <p:spPr>
          <a:xfrm>
            <a:off x="2441469" y="2494597"/>
            <a:ext cx="98849" cy="274321"/>
          </a:xfrm>
          <a:custGeom>
            <a:avLst/>
            <a:gdLst/>
            <a:ahLst/>
            <a:cxnLst/>
            <a:rect l="0" t="0" r="0" b="0"/>
            <a:pathLst>
              <a:path w="98849" h="274321">
                <a:moveTo>
                  <a:pt x="4550" y="0"/>
                </a:moveTo>
                <a:lnTo>
                  <a:pt x="0" y="4551"/>
                </a:lnTo>
                <a:lnTo>
                  <a:pt x="564" y="6844"/>
                </a:lnTo>
                <a:lnTo>
                  <a:pt x="2845" y="9325"/>
                </a:lnTo>
                <a:lnTo>
                  <a:pt x="6271" y="11932"/>
                </a:lnTo>
                <a:lnTo>
                  <a:pt x="8555" y="15575"/>
                </a:lnTo>
                <a:lnTo>
                  <a:pt x="10078" y="19908"/>
                </a:lnTo>
                <a:lnTo>
                  <a:pt x="11093" y="24702"/>
                </a:lnTo>
                <a:lnTo>
                  <a:pt x="12722" y="29803"/>
                </a:lnTo>
                <a:lnTo>
                  <a:pt x="14761" y="35109"/>
                </a:lnTo>
                <a:lnTo>
                  <a:pt x="17072" y="40551"/>
                </a:lnTo>
                <a:lnTo>
                  <a:pt x="24721" y="56758"/>
                </a:lnTo>
                <a:lnTo>
                  <a:pt x="29427" y="66414"/>
                </a:lnTo>
                <a:lnTo>
                  <a:pt x="32565" y="75708"/>
                </a:lnTo>
                <a:lnTo>
                  <a:pt x="34657" y="84762"/>
                </a:lnTo>
                <a:lnTo>
                  <a:pt x="36051" y="93656"/>
                </a:lnTo>
                <a:lnTo>
                  <a:pt x="37934" y="101490"/>
                </a:lnTo>
                <a:lnTo>
                  <a:pt x="40141" y="108617"/>
                </a:lnTo>
                <a:lnTo>
                  <a:pt x="42565" y="115274"/>
                </a:lnTo>
                <a:lnTo>
                  <a:pt x="44181" y="121617"/>
                </a:lnTo>
                <a:lnTo>
                  <a:pt x="45258" y="127750"/>
                </a:lnTo>
                <a:lnTo>
                  <a:pt x="45976" y="133744"/>
                </a:lnTo>
                <a:lnTo>
                  <a:pt x="48360" y="141551"/>
                </a:lnTo>
                <a:lnTo>
                  <a:pt x="51855" y="150564"/>
                </a:lnTo>
                <a:lnTo>
                  <a:pt x="59865" y="168835"/>
                </a:lnTo>
                <a:lnTo>
                  <a:pt x="66600" y="183305"/>
                </a:lnTo>
                <a:lnTo>
                  <a:pt x="68777" y="189831"/>
                </a:lnTo>
                <a:lnTo>
                  <a:pt x="70228" y="196087"/>
                </a:lnTo>
                <a:lnTo>
                  <a:pt x="71195" y="202162"/>
                </a:lnTo>
                <a:lnTo>
                  <a:pt x="71840" y="207165"/>
                </a:lnTo>
                <a:lnTo>
                  <a:pt x="72557" y="215263"/>
                </a:lnTo>
                <a:lnTo>
                  <a:pt x="73701" y="219709"/>
                </a:lnTo>
                <a:lnTo>
                  <a:pt x="75416" y="224578"/>
                </a:lnTo>
                <a:lnTo>
                  <a:pt x="77511" y="229728"/>
                </a:lnTo>
                <a:lnTo>
                  <a:pt x="79840" y="237992"/>
                </a:lnTo>
                <a:lnTo>
                  <a:pt x="81827" y="245791"/>
                </a:lnTo>
                <a:lnTo>
                  <a:pt x="83691" y="250538"/>
                </a:lnTo>
                <a:lnTo>
                  <a:pt x="85886" y="255608"/>
                </a:lnTo>
                <a:lnTo>
                  <a:pt x="88325" y="263781"/>
                </a:lnTo>
                <a:lnTo>
                  <a:pt x="9884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74"/>
          <p:cNvSpPr/>
          <p:nvPr/>
        </p:nvSpPr>
        <p:spPr>
          <a:xfrm>
            <a:off x="3208972" y="2417445"/>
            <a:ext cx="600076" cy="60008"/>
          </a:xfrm>
          <a:custGeom>
            <a:avLst/>
            <a:gdLst/>
            <a:ahLst/>
            <a:cxnLst/>
            <a:rect l="0" t="0" r="0" b="0"/>
            <a:pathLst>
              <a:path w="600076" h="60008">
                <a:moveTo>
                  <a:pt x="0" y="60007"/>
                </a:moveTo>
                <a:lnTo>
                  <a:pt x="44853" y="60007"/>
                </a:lnTo>
                <a:lnTo>
                  <a:pt x="53715" y="59055"/>
                </a:lnTo>
                <a:lnTo>
                  <a:pt x="63432" y="57467"/>
                </a:lnTo>
                <a:lnTo>
                  <a:pt x="73721" y="55456"/>
                </a:lnTo>
                <a:lnTo>
                  <a:pt x="85342" y="54115"/>
                </a:lnTo>
                <a:lnTo>
                  <a:pt x="97852" y="53222"/>
                </a:lnTo>
                <a:lnTo>
                  <a:pt x="110955" y="52626"/>
                </a:lnTo>
                <a:lnTo>
                  <a:pt x="123500" y="51276"/>
                </a:lnTo>
                <a:lnTo>
                  <a:pt x="135673" y="49424"/>
                </a:lnTo>
                <a:lnTo>
                  <a:pt x="187137" y="39608"/>
                </a:lnTo>
                <a:lnTo>
                  <a:pt x="200006" y="37835"/>
                </a:lnTo>
                <a:lnTo>
                  <a:pt x="212395" y="36653"/>
                </a:lnTo>
                <a:lnTo>
                  <a:pt x="224464" y="35865"/>
                </a:lnTo>
                <a:lnTo>
                  <a:pt x="275974" y="29910"/>
                </a:lnTo>
                <a:lnTo>
                  <a:pt x="309713" y="25655"/>
                </a:lnTo>
                <a:lnTo>
                  <a:pt x="336015" y="22818"/>
                </a:lnTo>
                <a:lnTo>
                  <a:pt x="357360" y="20927"/>
                </a:lnTo>
                <a:lnTo>
                  <a:pt x="375400" y="19666"/>
                </a:lnTo>
                <a:lnTo>
                  <a:pt x="391236" y="17873"/>
                </a:lnTo>
                <a:lnTo>
                  <a:pt x="405605" y="15725"/>
                </a:lnTo>
                <a:lnTo>
                  <a:pt x="418993" y="13341"/>
                </a:lnTo>
                <a:lnTo>
                  <a:pt x="431729" y="11751"/>
                </a:lnTo>
                <a:lnTo>
                  <a:pt x="444029" y="10692"/>
                </a:lnTo>
                <a:lnTo>
                  <a:pt x="456039" y="9985"/>
                </a:lnTo>
                <a:lnTo>
                  <a:pt x="466904" y="8562"/>
                </a:lnTo>
                <a:lnTo>
                  <a:pt x="477004" y="6660"/>
                </a:lnTo>
                <a:lnTo>
                  <a:pt x="486596" y="4440"/>
                </a:lnTo>
                <a:lnTo>
                  <a:pt x="495847" y="2960"/>
                </a:lnTo>
                <a:lnTo>
                  <a:pt x="513746" y="1315"/>
                </a:lnTo>
                <a:lnTo>
                  <a:pt x="526330" y="877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75"/>
          <p:cNvSpPr/>
          <p:nvPr/>
        </p:nvSpPr>
        <p:spPr>
          <a:xfrm>
            <a:off x="3397567" y="2631757"/>
            <a:ext cx="300038" cy="42864"/>
          </a:xfrm>
          <a:custGeom>
            <a:avLst/>
            <a:gdLst/>
            <a:ahLst/>
            <a:cxnLst/>
            <a:rect l="0" t="0" r="0" b="0"/>
            <a:pathLst>
              <a:path w="300038" h="42864">
                <a:moveTo>
                  <a:pt x="0" y="42863"/>
                </a:moveTo>
                <a:lnTo>
                  <a:pt x="13653" y="33761"/>
                </a:lnTo>
                <a:lnTo>
                  <a:pt x="19579" y="31080"/>
                </a:lnTo>
                <a:lnTo>
                  <a:pt x="25435" y="29292"/>
                </a:lnTo>
                <a:lnTo>
                  <a:pt x="60559" y="21697"/>
                </a:lnTo>
                <a:lnTo>
                  <a:pt x="80378" y="17322"/>
                </a:lnTo>
                <a:lnTo>
                  <a:pt x="96448" y="14406"/>
                </a:lnTo>
                <a:lnTo>
                  <a:pt x="110018" y="12461"/>
                </a:lnTo>
                <a:lnTo>
                  <a:pt x="121923" y="11165"/>
                </a:lnTo>
                <a:lnTo>
                  <a:pt x="206940" y="4790"/>
                </a:lnTo>
                <a:lnTo>
                  <a:pt x="249453" y="2129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76"/>
          <p:cNvSpPr/>
          <p:nvPr/>
        </p:nvSpPr>
        <p:spPr>
          <a:xfrm>
            <a:off x="3809047" y="2494597"/>
            <a:ext cx="85726" cy="334329"/>
          </a:xfrm>
          <a:custGeom>
            <a:avLst/>
            <a:gdLst/>
            <a:ahLst/>
            <a:cxnLst/>
            <a:rect l="0" t="0" r="0" b="0"/>
            <a:pathLst>
              <a:path w="85726" h="334329">
                <a:moveTo>
                  <a:pt x="0" y="0"/>
                </a:moveTo>
                <a:lnTo>
                  <a:pt x="0" y="32965"/>
                </a:lnTo>
                <a:lnTo>
                  <a:pt x="953" y="41027"/>
                </a:lnTo>
                <a:lnTo>
                  <a:pt x="2540" y="48306"/>
                </a:lnTo>
                <a:lnTo>
                  <a:pt x="6844" y="62427"/>
                </a:lnTo>
                <a:lnTo>
                  <a:pt x="11932" y="78228"/>
                </a:lnTo>
                <a:lnTo>
                  <a:pt x="13669" y="85489"/>
                </a:lnTo>
                <a:lnTo>
                  <a:pt x="14828" y="92235"/>
                </a:lnTo>
                <a:lnTo>
                  <a:pt x="15600" y="98638"/>
                </a:lnTo>
                <a:lnTo>
                  <a:pt x="18973" y="110526"/>
                </a:lnTo>
                <a:lnTo>
                  <a:pt x="24079" y="126072"/>
                </a:lnTo>
                <a:lnTo>
                  <a:pt x="30339" y="144055"/>
                </a:lnTo>
                <a:lnTo>
                  <a:pt x="34514" y="158902"/>
                </a:lnTo>
                <a:lnTo>
                  <a:pt x="37297" y="171657"/>
                </a:lnTo>
                <a:lnTo>
                  <a:pt x="39152" y="183018"/>
                </a:lnTo>
                <a:lnTo>
                  <a:pt x="41342" y="193449"/>
                </a:lnTo>
                <a:lnTo>
                  <a:pt x="43753" y="203261"/>
                </a:lnTo>
                <a:lnTo>
                  <a:pt x="46314" y="212660"/>
                </a:lnTo>
                <a:lnTo>
                  <a:pt x="48974" y="220831"/>
                </a:lnTo>
                <a:lnTo>
                  <a:pt x="51699" y="228183"/>
                </a:lnTo>
                <a:lnTo>
                  <a:pt x="54469" y="234990"/>
                </a:lnTo>
                <a:lnTo>
                  <a:pt x="58220" y="243337"/>
                </a:lnTo>
                <a:lnTo>
                  <a:pt x="67468" y="262773"/>
                </a:lnTo>
                <a:lnTo>
                  <a:pt x="70696" y="271384"/>
                </a:lnTo>
                <a:lnTo>
                  <a:pt x="72848" y="279030"/>
                </a:lnTo>
                <a:lnTo>
                  <a:pt x="74283" y="286033"/>
                </a:lnTo>
                <a:lnTo>
                  <a:pt x="75877" y="296353"/>
                </a:lnTo>
                <a:lnTo>
                  <a:pt x="76586" y="305068"/>
                </a:lnTo>
                <a:lnTo>
                  <a:pt x="76901" y="315290"/>
                </a:lnTo>
                <a:lnTo>
                  <a:pt x="77937" y="319731"/>
                </a:lnTo>
                <a:lnTo>
                  <a:pt x="79581" y="323644"/>
                </a:lnTo>
                <a:lnTo>
                  <a:pt x="8572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77"/>
          <p:cNvSpPr/>
          <p:nvPr/>
        </p:nvSpPr>
        <p:spPr>
          <a:xfrm>
            <a:off x="2265997" y="3188970"/>
            <a:ext cx="325756" cy="282893"/>
          </a:xfrm>
          <a:custGeom>
            <a:avLst/>
            <a:gdLst/>
            <a:ahLst/>
            <a:cxnLst/>
            <a:rect l="0" t="0" r="0" b="0"/>
            <a:pathLst>
              <a:path w="325756" h="282893">
                <a:moveTo>
                  <a:pt x="0" y="0"/>
                </a:moveTo>
                <a:lnTo>
                  <a:pt x="9102" y="4550"/>
                </a:lnTo>
                <a:lnTo>
                  <a:pt x="16110" y="9325"/>
                </a:lnTo>
                <a:lnTo>
                  <a:pt x="25411" y="17368"/>
                </a:lnTo>
                <a:lnTo>
                  <a:pt x="34199" y="25783"/>
                </a:lnTo>
                <a:lnTo>
                  <a:pt x="37087" y="28619"/>
                </a:lnTo>
                <a:lnTo>
                  <a:pt x="41870" y="31462"/>
                </a:lnTo>
                <a:lnTo>
                  <a:pt x="47916" y="34309"/>
                </a:lnTo>
                <a:lnTo>
                  <a:pt x="54804" y="37160"/>
                </a:lnTo>
                <a:lnTo>
                  <a:pt x="60348" y="40966"/>
                </a:lnTo>
                <a:lnTo>
                  <a:pt x="64997" y="45408"/>
                </a:lnTo>
                <a:lnTo>
                  <a:pt x="69049" y="50274"/>
                </a:lnTo>
                <a:lnTo>
                  <a:pt x="74608" y="55424"/>
                </a:lnTo>
                <a:lnTo>
                  <a:pt x="81171" y="60762"/>
                </a:lnTo>
                <a:lnTo>
                  <a:pt x="88404" y="66225"/>
                </a:lnTo>
                <a:lnTo>
                  <a:pt x="95131" y="71772"/>
                </a:lnTo>
                <a:lnTo>
                  <a:pt x="101521" y="77376"/>
                </a:lnTo>
                <a:lnTo>
                  <a:pt x="107686" y="83016"/>
                </a:lnTo>
                <a:lnTo>
                  <a:pt x="114653" y="88681"/>
                </a:lnTo>
                <a:lnTo>
                  <a:pt x="122155" y="94363"/>
                </a:lnTo>
                <a:lnTo>
                  <a:pt x="130014" y="100056"/>
                </a:lnTo>
                <a:lnTo>
                  <a:pt x="151447" y="116542"/>
                </a:lnTo>
                <a:lnTo>
                  <a:pt x="163829" y="126272"/>
                </a:lnTo>
                <a:lnTo>
                  <a:pt x="173990" y="134663"/>
                </a:lnTo>
                <a:lnTo>
                  <a:pt x="182668" y="142163"/>
                </a:lnTo>
                <a:lnTo>
                  <a:pt x="190359" y="149068"/>
                </a:lnTo>
                <a:lnTo>
                  <a:pt x="198343" y="155576"/>
                </a:lnTo>
                <a:lnTo>
                  <a:pt x="206524" y="161820"/>
                </a:lnTo>
                <a:lnTo>
                  <a:pt x="214835" y="167887"/>
                </a:lnTo>
                <a:lnTo>
                  <a:pt x="222281" y="173837"/>
                </a:lnTo>
                <a:lnTo>
                  <a:pt x="229150" y="179709"/>
                </a:lnTo>
                <a:lnTo>
                  <a:pt x="235634" y="185528"/>
                </a:lnTo>
                <a:lnTo>
                  <a:pt x="247919" y="197074"/>
                </a:lnTo>
                <a:lnTo>
                  <a:pt x="253862" y="202820"/>
                </a:lnTo>
                <a:lnTo>
                  <a:pt x="257824" y="209508"/>
                </a:lnTo>
                <a:lnTo>
                  <a:pt x="260465" y="216825"/>
                </a:lnTo>
                <a:lnTo>
                  <a:pt x="262226" y="224560"/>
                </a:lnTo>
                <a:lnTo>
                  <a:pt x="265305" y="231621"/>
                </a:lnTo>
                <a:lnTo>
                  <a:pt x="269262" y="238234"/>
                </a:lnTo>
                <a:lnTo>
                  <a:pt x="273806" y="244547"/>
                </a:lnTo>
                <a:lnTo>
                  <a:pt x="277787" y="249709"/>
                </a:lnTo>
                <a:lnTo>
                  <a:pt x="284751" y="257984"/>
                </a:lnTo>
                <a:lnTo>
                  <a:pt x="289846" y="261524"/>
                </a:lnTo>
                <a:lnTo>
                  <a:pt x="296101" y="264837"/>
                </a:lnTo>
                <a:lnTo>
                  <a:pt x="303128" y="267998"/>
                </a:lnTo>
                <a:lnTo>
                  <a:pt x="308765" y="271057"/>
                </a:lnTo>
                <a:lnTo>
                  <a:pt x="317569" y="276997"/>
                </a:lnTo>
                <a:lnTo>
                  <a:pt x="325755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78"/>
          <p:cNvSpPr/>
          <p:nvPr/>
        </p:nvSpPr>
        <p:spPr>
          <a:xfrm>
            <a:off x="2240279" y="3146107"/>
            <a:ext cx="282894" cy="342901"/>
          </a:xfrm>
          <a:custGeom>
            <a:avLst/>
            <a:gdLst/>
            <a:ahLst/>
            <a:cxnLst/>
            <a:rect l="0" t="0" r="0" b="0"/>
            <a:pathLst>
              <a:path w="282894" h="342901">
                <a:moveTo>
                  <a:pt x="282893" y="0"/>
                </a:moveTo>
                <a:lnTo>
                  <a:pt x="278342" y="13653"/>
                </a:lnTo>
                <a:lnTo>
                  <a:pt x="275097" y="19579"/>
                </a:lnTo>
                <a:lnTo>
                  <a:pt x="271028" y="25435"/>
                </a:lnTo>
                <a:lnTo>
                  <a:pt x="266410" y="31244"/>
                </a:lnTo>
                <a:lnTo>
                  <a:pt x="262380" y="37022"/>
                </a:lnTo>
                <a:lnTo>
                  <a:pt x="258740" y="42779"/>
                </a:lnTo>
                <a:lnTo>
                  <a:pt x="255361" y="48522"/>
                </a:lnTo>
                <a:lnTo>
                  <a:pt x="223300" y="97562"/>
                </a:lnTo>
                <a:lnTo>
                  <a:pt x="213637" y="113619"/>
                </a:lnTo>
                <a:lnTo>
                  <a:pt x="206242" y="127181"/>
                </a:lnTo>
                <a:lnTo>
                  <a:pt x="200360" y="139080"/>
                </a:lnTo>
                <a:lnTo>
                  <a:pt x="190723" y="155585"/>
                </a:lnTo>
                <a:lnTo>
                  <a:pt x="164776" y="196784"/>
                </a:lnTo>
                <a:lnTo>
                  <a:pt x="147951" y="215962"/>
                </a:lnTo>
                <a:lnTo>
                  <a:pt x="129114" y="233509"/>
                </a:lnTo>
                <a:lnTo>
                  <a:pt x="94532" y="261897"/>
                </a:lnTo>
                <a:lnTo>
                  <a:pt x="75987" y="277689"/>
                </a:lnTo>
                <a:lnTo>
                  <a:pt x="68756" y="284186"/>
                </a:lnTo>
                <a:lnTo>
                  <a:pt x="55641" y="296485"/>
                </a:lnTo>
                <a:lnTo>
                  <a:pt x="38543" y="313059"/>
                </a:lnTo>
                <a:lnTo>
                  <a:pt x="18893" y="332585"/>
                </a:lnTo>
                <a:lnTo>
                  <a:pt x="17358" y="333166"/>
                </a:lnTo>
                <a:lnTo>
                  <a:pt x="13112" y="333811"/>
                </a:lnTo>
                <a:lnTo>
                  <a:pt x="11599" y="334936"/>
                </a:lnTo>
                <a:lnTo>
                  <a:pt x="10590" y="33663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79"/>
          <p:cNvSpPr/>
          <p:nvPr/>
        </p:nvSpPr>
        <p:spPr>
          <a:xfrm>
            <a:off x="3526154" y="3000375"/>
            <a:ext cx="85726" cy="402908"/>
          </a:xfrm>
          <a:custGeom>
            <a:avLst/>
            <a:gdLst/>
            <a:ahLst/>
            <a:cxnLst/>
            <a:rect l="0" t="0" r="0" b="0"/>
            <a:pathLst>
              <a:path w="85726" h="402908">
                <a:moveTo>
                  <a:pt x="0" y="0"/>
                </a:moveTo>
                <a:lnTo>
                  <a:pt x="0" y="48521"/>
                </a:lnTo>
                <a:lnTo>
                  <a:pt x="2541" y="59982"/>
                </a:lnTo>
                <a:lnTo>
                  <a:pt x="4551" y="65706"/>
                </a:lnTo>
                <a:lnTo>
                  <a:pt x="5892" y="72378"/>
                </a:lnTo>
                <a:lnTo>
                  <a:pt x="6786" y="79685"/>
                </a:lnTo>
                <a:lnTo>
                  <a:pt x="7382" y="87413"/>
                </a:lnTo>
                <a:lnTo>
                  <a:pt x="7779" y="94470"/>
                </a:lnTo>
                <a:lnTo>
                  <a:pt x="8220" y="107392"/>
                </a:lnTo>
                <a:lnTo>
                  <a:pt x="9290" y="115409"/>
                </a:lnTo>
                <a:lnTo>
                  <a:pt x="10956" y="124564"/>
                </a:lnTo>
                <a:lnTo>
                  <a:pt x="25025" y="189388"/>
                </a:lnTo>
                <a:lnTo>
                  <a:pt x="29066" y="206268"/>
                </a:lnTo>
                <a:lnTo>
                  <a:pt x="32712" y="220379"/>
                </a:lnTo>
                <a:lnTo>
                  <a:pt x="36096" y="232645"/>
                </a:lnTo>
                <a:lnTo>
                  <a:pt x="39304" y="246536"/>
                </a:lnTo>
                <a:lnTo>
                  <a:pt x="45409" y="277211"/>
                </a:lnTo>
                <a:lnTo>
                  <a:pt x="48370" y="290535"/>
                </a:lnTo>
                <a:lnTo>
                  <a:pt x="51297" y="302275"/>
                </a:lnTo>
                <a:lnTo>
                  <a:pt x="54201" y="312959"/>
                </a:lnTo>
                <a:lnTo>
                  <a:pt x="56137" y="321986"/>
                </a:lnTo>
                <a:lnTo>
                  <a:pt x="57427" y="329910"/>
                </a:lnTo>
                <a:lnTo>
                  <a:pt x="58287" y="337098"/>
                </a:lnTo>
                <a:lnTo>
                  <a:pt x="60766" y="346652"/>
                </a:lnTo>
                <a:lnTo>
                  <a:pt x="64323" y="357783"/>
                </a:lnTo>
                <a:lnTo>
                  <a:pt x="68600" y="369967"/>
                </a:lnTo>
                <a:lnTo>
                  <a:pt x="71451" y="379042"/>
                </a:lnTo>
                <a:lnTo>
                  <a:pt x="73352" y="386045"/>
                </a:lnTo>
                <a:lnTo>
                  <a:pt x="76402" y="399576"/>
                </a:lnTo>
                <a:lnTo>
                  <a:pt x="77605" y="400687"/>
                </a:lnTo>
                <a:lnTo>
                  <a:pt x="79360" y="401427"/>
                </a:lnTo>
                <a:lnTo>
                  <a:pt x="85725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80"/>
          <p:cNvSpPr/>
          <p:nvPr/>
        </p:nvSpPr>
        <p:spPr>
          <a:xfrm>
            <a:off x="2660332" y="1963102"/>
            <a:ext cx="405893" cy="413268"/>
          </a:xfrm>
          <a:custGeom>
            <a:avLst/>
            <a:gdLst/>
            <a:ahLst/>
            <a:cxnLst/>
            <a:rect l="0" t="0" r="0" b="0"/>
            <a:pathLst>
              <a:path w="405893" h="413268">
                <a:moveTo>
                  <a:pt x="0" y="0"/>
                </a:moveTo>
                <a:lnTo>
                  <a:pt x="4551" y="9102"/>
                </a:lnTo>
                <a:lnTo>
                  <a:pt x="11865" y="18650"/>
                </a:lnTo>
                <a:lnTo>
                  <a:pt x="20513" y="28291"/>
                </a:lnTo>
                <a:lnTo>
                  <a:pt x="30737" y="40027"/>
                </a:lnTo>
                <a:lnTo>
                  <a:pt x="36839" y="49857"/>
                </a:lnTo>
                <a:lnTo>
                  <a:pt x="45628" y="61551"/>
                </a:lnTo>
                <a:lnTo>
                  <a:pt x="57132" y="74035"/>
                </a:lnTo>
                <a:lnTo>
                  <a:pt x="62857" y="79895"/>
                </a:lnTo>
                <a:lnTo>
                  <a:pt x="65717" y="81838"/>
                </a:lnTo>
                <a:lnTo>
                  <a:pt x="74294" y="85526"/>
                </a:lnTo>
                <a:lnTo>
                  <a:pt x="83820" y="92228"/>
                </a:lnTo>
                <a:lnTo>
                  <a:pt x="93133" y="97505"/>
                </a:lnTo>
                <a:lnTo>
                  <a:pt x="103623" y="100486"/>
                </a:lnTo>
                <a:lnTo>
                  <a:pt x="109087" y="101280"/>
                </a:lnTo>
                <a:lnTo>
                  <a:pt x="117698" y="104703"/>
                </a:lnTo>
                <a:lnTo>
                  <a:pt x="129463" y="111305"/>
                </a:lnTo>
                <a:lnTo>
                  <a:pt x="219641" y="156963"/>
                </a:lnTo>
                <a:lnTo>
                  <a:pt x="228746" y="165329"/>
                </a:lnTo>
                <a:lnTo>
                  <a:pt x="232507" y="170227"/>
                </a:lnTo>
                <a:lnTo>
                  <a:pt x="237872" y="173492"/>
                </a:lnTo>
                <a:lnTo>
                  <a:pt x="244306" y="175669"/>
                </a:lnTo>
                <a:lnTo>
                  <a:pt x="251454" y="177120"/>
                </a:lnTo>
                <a:lnTo>
                  <a:pt x="258123" y="179040"/>
                </a:lnTo>
                <a:lnTo>
                  <a:pt x="270614" y="183713"/>
                </a:lnTo>
                <a:lnTo>
                  <a:pt x="282515" y="188966"/>
                </a:lnTo>
                <a:lnTo>
                  <a:pt x="293202" y="194475"/>
                </a:lnTo>
                <a:lnTo>
                  <a:pt x="301127" y="200098"/>
                </a:lnTo>
                <a:lnTo>
                  <a:pt x="333698" y="222272"/>
                </a:lnTo>
                <a:lnTo>
                  <a:pt x="343433" y="228191"/>
                </a:lnTo>
                <a:lnTo>
                  <a:pt x="350875" y="232138"/>
                </a:lnTo>
                <a:lnTo>
                  <a:pt x="361684" y="237475"/>
                </a:lnTo>
                <a:lnTo>
                  <a:pt x="373125" y="245835"/>
                </a:lnTo>
                <a:lnTo>
                  <a:pt x="383500" y="254344"/>
                </a:lnTo>
                <a:lnTo>
                  <a:pt x="393012" y="260044"/>
                </a:lnTo>
                <a:lnTo>
                  <a:pt x="401049" y="263213"/>
                </a:lnTo>
                <a:lnTo>
                  <a:pt x="404526" y="264058"/>
                </a:lnTo>
                <a:lnTo>
                  <a:pt x="405892" y="265573"/>
                </a:lnTo>
                <a:lnTo>
                  <a:pt x="405850" y="267537"/>
                </a:lnTo>
                <a:lnTo>
                  <a:pt x="403488" y="272980"/>
                </a:lnTo>
                <a:lnTo>
                  <a:pt x="398529" y="278474"/>
                </a:lnTo>
                <a:lnTo>
                  <a:pt x="395226" y="279947"/>
                </a:lnTo>
                <a:lnTo>
                  <a:pt x="386476" y="281583"/>
                </a:lnTo>
                <a:lnTo>
                  <a:pt x="378777" y="284851"/>
                </a:lnTo>
                <a:lnTo>
                  <a:pt x="366548" y="292045"/>
                </a:lnTo>
                <a:lnTo>
                  <a:pt x="355315" y="297438"/>
                </a:lnTo>
                <a:lnTo>
                  <a:pt x="348319" y="300209"/>
                </a:lnTo>
                <a:lnTo>
                  <a:pt x="340798" y="303010"/>
                </a:lnTo>
                <a:lnTo>
                  <a:pt x="333879" y="306781"/>
                </a:lnTo>
                <a:lnTo>
                  <a:pt x="327361" y="311201"/>
                </a:lnTo>
                <a:lnTo>
                  <a:pt x="321111" y="316052"/>
                </a:lnTo>
                <a:lnTo>
                  <a:pt x="313134" y="321192"/>
                </a:lnTo>
                <a:lnTo>
                  <a:pt x="304006" y="326523"/>
                </a:lnTo>
                <a:lnTo>
                  <a:pt x="294111" y="331982"/>
                </a:lnTo>
                <a:lnTo>
                  <a:pt x="285609" y="337526"/>
                </a:lnTo>
                <a:lnTo>
                  <a:pt x="278036" y="343128"/>
                </a:lnTo>
                <a:lnTo>
                  <a:pt x="271082" y="348767"/>
                </a:lnTo>
                <a:lnTo>
                  <a:pt x="264541" y="353479"/>
                </a:lnTo>
                <a:lnTo>
                  <a:pt x="252194" y="361254"/>
                </a:lnTo>
                <a:lnTo>
                  <a:pt x="242896" y="367885"/>
                </a:lnTo>
                <a:lnTo>
                  <a:pt x="234636" y="374007"/>
                </a:lnTo>
                <a:lnTo>
                  <a:pt x="224615" y="379903"/>
                </a:lnTo>
                <a:lnTo>
                  <a:pt x="208551" y="391449"/>
                </a:lnTo>
                <a:lnTo>
                  <a:pt x="198734" y="397180"/>
                </a:lnTo>
                <a:lnTo>
                  <a:pt x="187048" y="405761"/>
                </a:lnTo>
                <a:lnTo>
                  <a:pt x="182802" y="407668"/>
                </a:lnTo>
                <a:lnTo>
                  <a:pt x="173003" y="409786"/>
                </a:lnTo>
                <a:lnTo>
                  <a:pt x="164837" y="413267"/>
                </a:lnTo>
                <a:lnTo>
                  <a:pt x="154305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81"/>
          <p:cNvSpPr/>
          <p:nvPr/>
        </p:nvSpPr>
        <p:spPr>
          <a:xfrm>
            <a:off x="2891789" y="3111817"/>
            <a:ext cx="359478" cy="342901"/>
          </a:xfrm>
          <a:custGeom>
            <a:avLst/>
            <a:gdLst/>
            <a:ahLst/>
            <a:cxnLst/>
            <a:rect l="0" t="0" r="0" b="0"/>
            <a:pathLst>
              <a:path w="359478" h="342901">
                <a:moveTo>
                  <a:pt x="0" y="0"/>
                </a:moveTo>
                <a:lnTo>
                  <a:pt x="4552" y="4551"/>
                </a:lnTo>
                <a:lnTo>
                  <a:pt x="11866" y="9325"/>
                </a:lnTo>
                <a:lnTo>
                  <a:pt x="20514" y="14622"/>
                </a:lnTo>
                <a:lnTo>
                  <a:pt x="27533" y="20151"/>
                </a:lnTo>
                <a:lnTo>
                  <a:pt x="32643" y="22959"/>
                </a:lnTo>
                <a:lnTo>
                  <a:pt x="38907" y="25784"/>
                </a:lnTo>
                <a:lnTo>
                  <a:pt x="45940" y="28619"/>
                </a:lnTo>
                <a:lnTo>
                  <a:pt x="52535" y="31462"/>
                </a:lnTo>
                <a:lnTo>
                  <a:pt x="64942" y="37161"/>
                </a:lnTo>
                <a:lnTo>
                  <a:pt x="82637" y="45724"/>
                </a:lnTo>
                <a:lnTo>
                  <a:pt x="92239" y="49533"/>
                </a:lnTo>
                <a:lnTo>
                  <a:pt x="118148" y="58844"/>
                </a:lnTo>
                <a:lnTo>
                  <a:pt x="151212" y="70246"/>
                </a:lnTo>
                <a:lnTo>
                  <a:pt x="160816" y="72548"/>
                </a:lnTo>
                <a:lnTo>
                  <a:pt x="170076" y="74083"/>
                </a:lnTo>
                <a:lnTo>
                  <a:pt x="179107" y="75106"/>
                </a:lnTo>
                <a:lnTo>
                  <a:pt x="190842" y="77693"/>
                </a:lnTo>
                <a:lnTo>
                  <a:pt x="204381" y="81323"/>
                </a:lnTo>
                <a:lnTo>
                  <a:pt x="219121" y="85648"/>
                </a:lnTo>
                <a:lnTo>
                  <a:pt x="230854" y="89484"/>
                </a:lnTo>
                <a:lnTo>
                  <a:pt x="240580" y="92993"/>
                </a:lnTo>
                <a:lnTo>
                  <a:pt x="248969" y="96286"/>
                </a:lnTo>
                <a:lnTo>
                  <a:pt x="265911" y="102484"/>
                </a:lnTo>
                <a:lnTo>
                  <a:pt x="274429" y="105470"/>
                </a:lnTo>
                <a:lnTo>
                  <a:pt x="282013" y="108413"/>
                </a:lnTo>
                <a:lnTo>
                  <a:pt x="288974" y="111328"/>
                </a:lnTo>
                <a:lnTo>
                  <a:pt x="295519" y="114224"/>
                </a:lnTo>
                <a:lnTo>
                  <a:pt x="305332" y="119981"/>
                </a:lnTo>
                <a:lnTo>
                  <a:pt x="314773" y="126668"/>
                </a:lnTo>
                <a:lnTo>
                  <a:pt x="328495" y="135989"/>
                </a:lnTo>
                <a:lnTo>
                  <a:pt x="339038" y="143942"/>
                </a:lnTo>
                <a:lnTo>
                  <a:pt x="346899" y="149699"/>
                </a:lnTo>
                <a:lnTo>
                  <a:pt x="353567" y="152258"/>
                </a:lnTo>
                <a:lnTo>
                  <a:pt x="355727" y="153893"/>
                </a:lnTo>
                <a:lnTo>
                  <a:pt x="357166" y="155935"/>
                </a:lnTo>
                <a:lnTo>
                  <a:pt x="358766" y="160745"/>
                </a:lnTo>
                <a:lnTo>
                  <a:pt x="359477" y="166057"/>
                </a:lnTo>
                <a:lnTo>
                  <a:pt x="358714" y="168807"/>
                </a:lnTo>
                <a:lnTo>
                  <a:pt x="355326" y="174403"/>
                </a:lnTo>
                <a:lnTo>
                  <a:pt x="348064" y="182909"/>
                </a:lnTo>
                <a:lnTo>
                  <a:pt x="340115" y="188608"/>
                </a:lnTo>
                <a:lnTo>
                  <a:pt x="330233" y="194316"/>
                </a:lnTo>
                <a:lnTo>
                  <a:pt x="319490" y="200028"/>
                </a:lnTo>
                <a:lnTo>
                  <a:pt x="302732" y="208598"/>
                </a:lnTo>
                <a:lnTo>
                  <a:pt x="297072" y="212408"/>
                </a:lnTo>
                <a:lnTo>
                  <a:pt x="291393" y="216853"/>
                </a:lnTo>
                <a:lnTo>
                  <a:pt x="285702" y="221721"/>
                </a:lnTo>
                <a:lnTo>
                  <a:pt x="279051" y="226871"/>
                </a:lnTo>
                <a:lnTo>
                  <a:pt x="271759" y="232210"/>
                </a:lnTo>
                <a:lnTo>
                  <a:pt x="264040" y="237675"/>
                </a:lnTo>
                <a:lnTo>
                  <a:pt x="256037" y="242270"/>
                </a:lnTo>
                <a:lnTo>
                  <a:pt x="247844" y="246286"/>
                </a:lnTo>
                <a:lnTo>
                  <a:pt x="239524" y="249916"/>
                </a:lnTo>
                <a:lnTo>
                  <a:pt x="232073" y="254240"/>
                </a:lnTo>
                <a:lnTo>
                  <a:pt x="225201" y="259029"/>
                </a:lnTo>
                <a:lnTo>
                  <a:pt x="218714" y="264126"/>
                </a:lnTo>
                <a:lnTo>
                  <a:pt x="211532" y="268477"/>
                </a:lnTo>
                <a:lnTo>
                  <a:pt x="203886" y="272329"/>
                </a:lnTo>
                <a:lnTo>
                  <a:pt x="195932" y="275851"/>
                </a:lnTo>
                <a:lnTo>
                  <a:pt x="188724" y="280103"/>
                </a:lnTo>
                <a:lnTo>
                  <a:pt x="182014" y="284843"/>
                </a:lnTo>
                <a:lnTo>
                  <a:pt x="175635" y="289908"/>
                </a:lnTo>
                <a:lnTo>
                  <a:pt x="169478" y="294237"/>
                </a:lnTo>
                <a:lnTo>
                  <a:pt x="163468" y="298076"/>
                </a:lnTo>
                <a:lnTo>
                  <a:pt x="157556" y="301587"/>
                </a:lnTo>
                <a:lnTo>
                  <a:pt x="147900" y="304881"/>
                </a:lnTo>
                <a:lnTo>
                  <a:pt x="135748" y="308029"/>
                </a:lnTo>
                <a:lnTo>
                  <a:pt x="121931" y="311080"/>
                </a:lnTo>
                <a:lnTo>
                  <a:pt x="111768" y="314067"/>
                </a:lnTo>
                <a:lnTo>
                  <a:pt x="104039" y="317010"/>
                </a:lnTo>
                <a:lnTo>
                  <a:pt x="80241" y="328579"/>
                </a:lnTo>
                <a:lnTo>
                  <a:pt x="71223" y="334312"/>
                </a:lnTo>
                <a:lnTo>
                  <a:pt x="67485" y="337175"/>
                </a:lnTo>
                <a:lnTo>
                  <a:pt x="63087" y="339083"/>
                </a:lnTo>
                <a:lnTo>
                  <a:pt x="53122" y="341204"/>
                </a:lnTo>
                <a:lnTo>
                  <a:pt x="42342" y="342146"/>
                </a:lnTo>
                <a:lnTo>
                  <a:pt x="8573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82"/>
          <p:cNvSpPr/>
          <p:nvPr/>
        </p:nvSpPr>
        <p:spPr>
          <a:xfrm>
            <a:off x="5669279" y="1980247"/>
            <a:ext cx="394337" cy="60009"/>
          </a:xfrm>
          <a:custGeom>
            <a:avLst/>
            <a:gdLst/>
            <a:ahLst/>
            <a:cxnLst/>
            <a:rect l="0" t="0" r="0" b="0"/>
            <a:pathLst>
              <a:path w="394337" h="60009">
                <a:moveTo>
                  <a:pt x="0" y="0"/>
                </a:moveTo>
                <a:lnTo>
                  <a:pt x="0" y="4551"/>
                </a:lnTo>
                <a:lnTo>
                  <a:pt x="2858" y="6844"/>
                </a:lnTo>
                <a:lnTo>
                  <a:pt x="7621" y="9325"/>
                </a:lnTo>
                <a:lnTo>
                  <a:pt x="13653" y="11932"/>
                </a:lnTo>
                <a:lnTo>
                  <a:pt x="18627" y="13670"/>
                </a:lnTo>
                <a:lnTo>
                  <a:pt x="22896" y="14828"/>
                </a:lnTo>
                <a:lnTo>
                  <a:pt x="33454" y="16459"/>
                </a:lnTo>
                <a:lnTo>
                  <a:pt x="45155" y="16942"/>
                </a:lnTo>
                <a:lnTo>
                  <a:pt x="50107" y="17009"/>
                </a:lnTo>
                <a:lnTo>
                  <a:pt x="58169" y="18007"/>
                </a:lnTo>
                <a:lnTo>
                  <a:pt x="68307" y="19625"/>
                </a:lnTo>
                <a:lnTo>
                  <a:pt x="79829" y="21656"/>
                </a:lnTo>
                <a:lnTo>
                  <a:pt x="90367" y="23010"/>
                </a:lnTo>
                <a:lnTo>
                  <a:pt x="100250" y="23912"/>
                </a:lnTo>
                <a:lnTo>
                  <a:pt x="109696" y="24514"/>
                </a:lnTo>
                <a:lnTo>
                  <a:pt x="120756" y="25868"/>
                </a:lnTo>
                <a:lnTo>
                  <a:pt x="132892" y="27723"/>
                </a:lnTo>
                <a:lnTo>
                  <a:pt x="145745" y="29912"/>
                </a:lnTo>
                <a:lnTo>
                  <a:pt x="157171" y="31371"/>
                </a:lnTo>
                <a:lnTo>
                  <a:pt x="167646" y="32344"/>
                </a:lnTo>
                <a:lnTo>
                  <a:pt x="177486" y="32993"/>
                </a:lnTo>
                <a:lnTo>
                  <a:pt x="186905" y="33425"/>
                </a:lnTo>
                <a:lnTo>
                  <a:pt x="204989" y="33906"/>
                </a:lnTo>
                <a:lnTo>
                  <a:pt x="241719" y="34240"/>
                </a:lnTo>
                <a:lnTo>
                  <a:pt x="249729" y="34256"/>
                </a:lnTo>
                <a:lnTo>
                  <a:pt x="259831" y="35220"/>
                </a:lnTo>
                <a:lnTo>
                  <a:pt x="271329" y="36815"/>
                </a:lnTo>
                <a:lnTo>
                  <a:pt x="283756" y="38831"/>
                </a:lnTo>
                <a:lnTo>
                  <a:pt x="293946" y="40175"/>
                </a:lnTo>
                <a:lnTo>
                  <a:pt x="302644" y="41071"/>
                </a:lnTo>
                <a:lnTo>
                  <a:pt x="310348" y="41668"/>
                </a:lnTo>
                <a:lnTo>
                  <a:pt x="317389" y="43019"/>
                </a:lnTo>
                <a:lnTo>
                  <a:pt x="323988" y="44872"/>
                </a:lnTo>
                <a:lnTo>
                  <a:pt x="330292" y="47059"/>
                </a:lnTo>
                <a:lnTo>
                  <a:pt x="336400" y="48518"/>
                </a:lnTo>
                <a:lnTo>
                  <a:pt x="348267" y="50138"/>
                </a:lnTo>
                <a:lnTo>
                  <a:pt x="359624" y="51179"/>
                </a:lnTo>
                <a:lnTo>
                  <a:pt x="372092" y="51359"/>
                </a:lnTo>
                <a:lnTo>
                  <a:pt x="375696" y="51384"/>
                </a:lnTo>
                <a:lnTo>
                  <a:pt x="394336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83"/>
          <p:cNvSpPr/>
          <p:nvPr/>
        </p:nvSpPr>
        <p:spPr>
          <a:xfrm>
            <a:off x="6132195" y="1877377"/>
            <a:ext cx="368618" cy="334329"/>
          </a:xfrm>
          <a:custGeom>
            <a:avLst/>
            <a:gdLst/>
            <a:ahLst/>
            <a:cxnLst/>
            <a:rect l="0" t="0" r="0" b="0"/>
            <a:pathLst>
              <a:path w="368618" h="334329">
                <a:moveTo>
                  <a:pt x="0" y="0"/>
                </a:moveTo>
                <a:lnTo>
                  <a:pt x="13652" y="4551"/>
                </a:lnTo>
                <a:lnTo>
                  <a:pt x="17673" y="6844"/>
                </a:lnTo>
                <a:lnTo>
                  <a:pt x="20355" y="9325"/>
                </a:lnTo>
                <a:lnTo>
                  <a:pt x="22142" y="11932"/>
                </a:lnTo>
                <a:lnTo>
                  <a:pt x="29209" y="17368"/>
                </a:lnTo>
                <a:lnTo>
                  <a:pt x="37746" y="22959"/>
                </a:lnTo>
                <a:lnTo>
                  <a:pt x="48860" y="32414"/>
                </a:lnTo>
                <a:lnTo>
                  <a:pt x="62843" y="45905"/>
                </a:lnTo>
                <a:lnTo>
                  <a:pt x="70158" y="53105"/>
                </a:lnTo>
                <a:lnTo>
                  <a:pt x="76583" y="62020"/>
                </a:lnTo>
                <a:lnTo>
                  <a:pt x="79630" y="67064"/>
                </a:lnTo>
                <a:lnTo>
                  <a:pt x="88096" y="75209"/>
                </a:lnTo>
                <a:lnTo>
                  <a:pt x="93020" y="78714"/>
                </a:lnTo>
                <a:lnTo>
                  <a:pt x="101033" y="87689"/>
                </a:lnTo>
                <a:lnTo>
                  <a:pt x="108721" y="98028"/>
                </a:lnTo>
                <a:lnTo>
                  <a:pt x="113438" y="103452"/>
                </a:lnTo>
                <a:lnTo>
                  <a:pt x="122806" y="113606"/>
                </a:lnTo>
                <a:lnTo>
                  <a:pt x="130145" y="121294"/>
                </a:lnTo>
                <a:lnTo>
                  <a:pt x="135341" y="127535"/>
                </a:lnTo>
                <a:lnTo>
                  <a:pt x="148734" y="144630"/>
                </a:lnTo>
                <a:lnTo>
                  <a:pt x="154401" y="152617"/>
                </a:lnTo>
                <a:lnTo>
                  <a:pt x="159131" y="159847"/>
                </a:lnTo>
                <a:lnTo>
                  <a:pt x="163238" y="166573"/>
                </a:lnTo>
                <a:lnTo>
                  <a:pt x="172880" y="176585"/>
                </a:lnTo>
                <a:lnTo>
                  <a:pt x="178118" y="180588"/>
                </a:lnTo>
                <a:lnTo>
                  <a:pt x="185420" y="187067"/>
                </a:lnTo>
                <a:lnTo>
                  <a:pt x="203694" y="204426"/>
                </a:lnTo>
                <a:lnTo>
                  <a:pt x="226300" y="226517"/>
                </a:lnTo>
                <a:lnTo>
                  <a:pt x="232782" y="231974"/>
                </a:lnTo>
                <a:lnTo>
                  <a:pt x="239007" y="236564"/>
                </a:lnTo>
                <a:lnTo>
                  <a:pt x="245063" y="240577"/>
                </a:lnTo>
                <a:lnTo>
                  <a:pt x="251005" y="245157"/>
                </a:lnTo>
                <a:lnTo>
                  <a:pt x="256872" y="250116"/>
                </a:lnTo>
                <a:lnTo>
                  <a:pt x="262688" y="255326"/>
                </a:lnTo>
                <a:lnTo>
                  <a:pt x="267518" y="260705"/>
                </a:lnTo>
                <a:lnTo>
                  <a:pt x="271690" y="266196"/>
                </a:lnTo>
                <a:lnTo>
                  <a:pt x="275424" y="271761"/>
                </a:lnTo>
                <a:lnTo>
                  <a:pt x="281723" y="277377"/>
                </a:lnTo>
                <a:lnTo>
                  <a:pt x="289733" y="283026"/>
                </a:lnTo>
                <a:lnTo>
                  <a:pt x="298883" y="288696"/>
                </a:lnTo>
                <a:lnTo>
                  <a:pt x="305935" y="293429"/>
                </a:lnTo>
                <a:lnTo>
                  <a:pt x="316311" y="301228"/>
                </a:lnTo>
                <a:lnTo>
                  <a:pt x="326637" y="307869"/>
                </a:lnTo>
                <a:lnTo>
                  <a:pt x="336624" y="313996"/>
                </a:lnTo>
                <a:lnTo>
                  <a:pt x="347602" y="321848"/>
                </a:lnTo>
                <a:lnTo>
                  <a:pt x="356887" y="325550"/>
                </a:lnTo>
                <a:lnTo>
                  <a:pt x="359845" y="327523"/>
                </a:lnTo>
                <a:lnTo>
                  <a:pt x="368617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84"/>
          <p:cNvSpPr/>
          <p:nvPr/>
        </p:nvSpPr>
        <p:spPr>
          <a:xfrm>
            <a:off x="6132195" y="1843087"/>
            <a:ext cx="351473" cy="360046"/>
          </a:xfrm>
          <a:custGeom>
            <a:avLst/>
            <a:gdLst/>
            <a:ahLst/>
            <a:cxnLst/>
            <a:rect l="0" t="0" r="0" b="0"/>
            <a:pathLst>
              <a:path w="351473" h="360046">
                <a:moveTo>
                  <a:pt x="351472" y="0"/>
                </a:moveTo>
                <a:lnTo>
                  <a:pt x="351472" y="19313"/>
                </a:lnTo>
                <a:lnTo>
                  <a:pt x="350520" y="22400"/>
                </a:lnTo>
                <a:lnTo>
                  <a:pt x="344628" y="32249"/>
                </a:lnTo>
                <a:lnTo>
                  <a:pt x="339540" y="41638"/>
                </a:lnTo>
                <a:lnTo>
                  <a:pt x="335898" y="47761"/>
                </a:lnTo>
                <a:lnTo>
                  <a:pt x="326770" y="62185"/>
                </a:lnTo>
                <a:lnTo>
                  <a:pt x="315002" y="73841"/>
                </a:lnTo>
                <a:lnTo>
                  <a:pt x="298584" y="88280"/>
                </a:lnTo>
                <a:lnTo>
                  <a:pt x="279065" y="104573"/>
                </a:lnTo>
                <a:lnTo>
                  <a:pt x="261291" y="121151"/>
                </a:lnTo>
                <a:lnTo>
                  <a:pt x="244679" y="137917"/>
                </a:lnTo>
                <a:lnTo>
                  <a:pt x="228842" y="154810"/>
                </a:lnTo>
                <a:lnTo>
                  <a:pt x="214474" y="167977"/>
                </a:lnTo>
                <a:lnTo>
                  <a:pt x="201085" y="178659"/>
                </a:lnTo>
                <a:lnTo>
                  <a:pt x="188349" y="187686"/>
                </a:lnTo>
                <a:lnTo>
                  <a:pt x="175096" y="198467"/>
                </a:lnTo>
                <a:lnTo>
                  <a:pt x="161498" y="210416"/>
                </a:lnTo>
                <a:lnTo>
                  <a:pt x="136547" y="233536"/>
                </a:lnTo>
                <a:lnTo>
                  <a:pt x="111790" y="257262"/>
                </a:lnTo>
                <a:lnTo>
                  <a:pt x="80431" y="288243"/>
                </a:lnTo>
                <a:lnTo>
                  <a:pt x="74576" y="293127"/>
                </a:lnTo>
                <a:lnTo>
                  <a:pt x="68767" y="297335"/>
                </a:lnTo>
                <a:lnTo>
                  <a:pt x="62990" y="301094"/>
                </a:lnTo>
                <a:lnTo>
                  <a:pt x="54030" y="310349"/>
                </a:lnTo>
                <a:lnTo>
                  <a:pt x="50307" y="315485"/>
                </a:lnTo>
                <a:lnTo>
                  <a:pt x="41091" y="323730"/>
                </a:lnTo>
                <a:lnTo>
                  <a:pt x="35966" y="327263"/>
                </a:lnTo>
                <a:lnTo>
                  <a:pt x="32550" y="330570"/>
                </a:lnTo>
                <a:lnTo>
                  <a:pt x="30272" y="333728"/>
                </a:lnTo>
                <a:lnTo>
                  <a:pt x="26789" y="339776"/>
                </a:lnTo>
                <a:lnTo>
                  <a:pt x="22066" y="345639"/>
                </a:lnTo>
                <a:lnTo>
                  <a:pt x="19473" y="347584"/>
                </a:lnTo>
                <a:lnTo>
                  <a:pt x="11273" y="351273"/>
                </a:lnTo>
                <a:lnTo>
                  <a:pt x="8468" y="353245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85"/>
          <p:cNvSpPr/>
          <p:nvPr/>
        </p:nvSpPr>
        <p:spPr>
          <a:xfrm>
            <a:off x="6612255" y="2005964"/>
            <a:ext cx="454343" cy="34292"/>
          </a:xfrm>
          <a:custGeom>
            <a:avLst/>
            <a:gdLst/>
            <a:ahLst/>
            <a:cxnLst/>
            <a:rect l="0" t="0" r="0" b="0"/>
            <a:pathLst>
              <a:path w="454343" h="34292">
                <a:moveTo>
                  <a:pt x="0" y="0"/>
                </a:moveTo>
                <a:lnTo>
                  <a:pt x="38625" y="0"/>
                </a:lnTo>
                <a:lnTo>
                  <a:pt x="45752" y="953"/>
                </a:lnTo>
                <a:lnTo>
                  <a:pt x="53362" y="2541"/>
                </a:lnTo>
                <a:lnTo>
                  <a:pt x="61291" y="4551"/>
                </a:lnTo>
                <a:lnTo>
                  <a:pt x="74198" y="5892"/>
                </a:lnTo>
                <a:lnTo>
                  <a:pt x="90423" y="6786"/>
                </a:lnTo>
                <a:lnTo>
                  <a:pt x="136964" y="8044"/>
                </a:lnTo>
                <a:lnTo>
                  <a:pt x="148460" y="8220"/>
                </a:lnTo>
                <a:lnTo>
                  <a:pt x="158980" y="9290"/>
                </a:lnTo>
                <a:lnTo>
                  <a:pt x="168852" y="10956"/>
                </a:lnTo>
                <a:lnTo>
                  <a:pt x="178290" y="13019"/>
                </a:lnTo>
                <a:lnTo>
                  <a:pt x="188392" y="14395"/>
                </a:lnTo>
                <a:lnTo>
                  <a:pt x="198937" y="15312"/>
                </a:lnTo>
                <a:lnTo>
                  <a:pt x="209777" y="15923"/>
                </a:lnTo>
                <a:lnTo>
                  <a:pt x="231982" y="16602"/>
                </a:lnTo>
                <a:lnTo>
                  <a:pt x="287547" y="17074"/>
                </a:lnTo>
                <a:lnTo>
                  <a:pt x="326871" y="17114"/>
                </a:lnTo>
                <a:lnTo>
                  <a:pt x="343644" y="18077"/>
                </a:lnTo>
                <a:lnTo>
                  <a:pt x="357683" y="19671"/>
                </a:lnTo>
                <a:lnTo>
                  <a:pt x="369900" y="21687"/>
                </a:lnTo>
                <a:lnTo>
                  <a:pt x="382808" y="23031"/>
                </a:lnTo>
                <a:lnTo>
                  <a:pt x="396175" y="23927"/>
                </a:lnTo>
                <a:lnTo>
                  <a:pt x="409849" y="24524"/>
                </a:lnTo>
                <a:lnTo>
                  <a:pt x="419918" y="25874"/>
                </a:lnTo>
                <a:lnTo>
                  <a:pt x="427583" y="27727"/>
                </a:lnTo>
                <a:lnTo>
                  <a:pt x="433645" y="29915"/>
                </a:lnTo>
                <a:lnTo>
                  <a:pt x="438639" y="31374"/>
                </a:lnTo>
                <a:lnTo>
                  <a:pt x="442921" y="32346"/>
                </a:lnTo>
                <a:lnTo>
                  <a:pt x="454342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86"/>
          <p:cNvSpPr/>
          <p:nvPr/>
        </p:nvSpPr>
        <p:spPr>
          <a:xfrm>
            <a:off x="6775132" y="1894522"/>
            <a:ext cx="111444" cy="360046"/>
          </a:xfrm>
          <a:custGeom>
            <a:avLst/>
            <a:gdLst/>
            <a:ahLst/>
            <a:cxnLst/>
            <a:rect l="0" t="0" r="0" b="0"/>
            <a:pathLst>
              <a:path w="111444" h="360046">
                <a:moveTo>
                  <a:pt x="0" y="0"/>
                </a:moveTo>
                <a:lnTo>
                  <a:pt x="4551" y="0"/>
                </a:lnTo>
                <a:lnTo>
                  <a:pt x="6843" y="1905"/>
                </a:lnTo>
                <a:lnTo>
                  <a:pt x="9325" y="5080"/>
                </a:lnTo>
                <a:lnTo>
                  <a:pt x="11932" y="9102"/>
                </a:lnTo>
                <a:lnTo>
                  <a:pt x="14622" y="12735"/>
                </a:lnTo>
                <a:lnTo>
                  <a:pt x="17368" y="16110"/>
                </a:lnTo>
                <a:lnTo>
                  <a:pt x="20151" y="19313"/>
                </a:lnTo>
                <a:lnTo>
                  <a:pt x="22007" y="25258"/>
                </a:lnTo>
                <a:lnTo>
                  <a:pt x="23244" y="33031"/>
                </a:lnTo>
                <a:lnTo>
                  <a:pt x="24068" y="42023"/>
                </a:lnTo>
                <a:lnTo>
                  <a:pt x="25570" y="52781"/>
                </a:lnTo>
                <a:lnTo>
                  <a:pt x="37504" y="122638"/>
                </a:lnTo>
                <a:lnTo>
                  <a:pt x="48101" y="173251"/>
                </a:lnTo>
                <a:lnTo>
                  <a:pt x="54927" y="204083"/>
                </a:lnTo>
                <a:lnTo>
                  <a:pt x="59478" y="226543"/>
                </a:lnTo>
                <a:lnTo>
                  <a:pt x="62512" y="243421"/>
                </a:lnTo>
                <a:lnTo>
                  <a:pt x="64535" y="256578"/>
                </a:lnTo>
                <a:lnTo>
                  <a:pt x="65883" y="267255"/>
                </a:lnTo>
                <a:lnTo>
                  <a:pt x="66782" y="276277"/>
                </a:lnTo>
                <a:lnTo>
                  <a:pt x="67382" y="284197"/>
                </a:lnTo>
                <a:lnTo>
                  <a:pt x="68733" y="290430"/>
                </a:lnTo>
                <a:lnTo>
                  <a:pt x="70588" y="295538"/>
                </a:lnTo>
                <a:lnTo>
                  <a:pt x="72776" y="299895"/>
                </a:lnTo>
                <a:lnTo>
                  <a:pt x="75208" y="309817"/>
                </a:lnTo>
                <a:lnTo>
                  <a:pt x="75856" y="315129"/>
                </a:lnTo>
                <a:lnTo>
                  <a:pt x="79116" y="323573"/>
                </a:lnTo>
                <a:lnTo>
                  <a:pt x="81319" y="327158"/>
                </a:lnTo>
                <a:lnTo>
                  <a:pt x="83740" y="330500"/>
                </a:lnTo>
                <a:lnTo>
                  <a:pt x="86307" y="333681"/>
                </a:lnTo>
                <a:lnTo>
                  <a:pt x="88970" y="336754"/>
                </a:lnTo>
                <a:lnTo>
                  <a:pt x="90746" y="339755"/>
                </a:lnTo>
                <a:lnTo>
                  <a:pt x="92719" y="345630"/>
                </a:lnTo>
                <a:lnTo>
                  <a:pt x="94198" y="347577"/>
                </a:lnTo>
                <a:lnTo>
                  <a:pt x="96136" y="348876"/>
                </a:lnTo>
                <a:lnTo>
                  <a:pt x="98381" y="349741"/>
                </a:lnTo>
                <a:lnTo>
                  <a:pt x="99877" y="351271"/>
                </a:lnTo>
                <a:lnTo>
                  <a:pt x="100875" y="353243"/>
                </a:lnTo>
                <a:lnTo>
                  <a:pt x="111443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87"/>
          <p:cNvSpPr/>
          <p:nvPr/>
        </p:nvSpPr>
        <p:spPr>
          <a:xfrm>
            <a:off x="7255192" y="1774507"/>
            <a:ext cx="58674" cy="454344"/>
          </a:xfrm>
          <a:custGeom>
            <a:avLst/>
            <a:gdLst/>
            <a:ahLst/>
            <a:cxnLst/>
            <a:rect l="0" t="0" r="0" b="0"/>
            <a:pathLst>
              <a:path w="58674" h="454344">
                <a:moveTo>
                  <a:pt x="0" y="0"/>
                </a:moveTo>
                <a:lnTo>
                  <a:pt x="0" y="90405"/>
                </a:lnTo>
                <a:lnTo>
                  <a:pt x="953" y="114563"/>
                </a:lnTo>
                <a:lnTo>
                  <a:pt x="2540" y="133525"/>
                </a:lnTo>
                <a:lnTo>
                  <a:pt x="11931" y="202694"/>
                </a:lnTo>
                <a:lnTo>
                  <a:pt x="15575" y="222759"/>
                </a:lnTo>
                <a:lnTo>
                  <a:pt x="19908" y="243756"/>
                </a:lnTo>
                <a:lnTo>
                  <a:pt x="24702" y="265374"/>
                </a:lnTo>
                <a:lnTo>
                  <a:pt x="27898" y="282644"/>
                </a:lnTo>
                <a:lnTo>
                  <a:pt x="30029" y="297014"/>
                </a:lnTo>
                <a:lnTo>
                  <a:pt x="31450" y="309452"/>
                </a:lnTo>
                <a:lnTo>
                  <a:pt x="33349" y="319649"/>
                </a:lnTo>
                <a:lnTo>
                  <a:pt x="35568" y="328352"/>
                </a:lnTo>
                <a:lnTo>
                  <a:pt x="38000" y="336059"/>
                </a:lnTo>
                <a:lnTo>
                  <a:pt x="40573" y="343102"/>
                </a:lnTo>
                <a:lnTo>
                  <a:pt x="43241" y="349702"/>
                </a:lnTo>
                <a:lnTo>
                  <a:pt x="45973" y="356007"/>
                </a:lnTo>
                <a:lnTo>
                  <a:pt x="47794" y="362116"/>
                </a:lnTo>
                <a:lnTo>
                  <a:pt x="49007" y="368093"/>
                </a:lnTo>
                <a:lnTo>
                  <a:pt x="49817" y="373983"/>
                </a:lnTo>
                <a:lnTo>
                  <a:pt x="53256" y="393227"/>
                </a:lnTo>
                <a:lnTo>
                  <a:pt x="55506" y="405027"/>
                </a:lnTo>
                <a:lnTo>
                  <a:pt x="57007" y="414798"/>
                </a:lnTo>
                <a:lnTo>
                  <a:pt x="58008" y="423217"/>
                </a:lnTo>
                <a:lnTo>
                  <a:pt x="58673" y="430734"/>
                </a:lnTo>
                <a:lnTo>
                  <a:pt x="58166" y="436699"/>
                </a:lnTo>
                <a:lnTo>
                  <a:pt x="56875" y="441628"/>
                </a:lnTo>
                <a:lnTo>
                  <a:pt x="51435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88"/>
          <p:cNvSpPr/>
          <p:nvPr/>
        </p:nvSpPr>
        <p:spPr>
          <a:xfrm>
            <a:off x="7493609" y="1868805"/>
            <a:ext cx="507392" cy="300038"/>
          </a:xfrm>
          <a:custGeom>
            <a:avLst/>
            <a:gdLst/>
            <a:ahLst/>
            <a:cxnLst/>
            <a:rect l="0" t="0" r="0" b="0"/>
            <a:pathLst>
              <a:path w="507392" h="300038">
                <a:moveTo>
                  <a:pt x="293078" y="0"/>
                </a:moveTo>
                <a:lnTo>
                  <a:pt x="283976" y="9101"/>
                </a:lnTo>
                <a:lnTo>
                  <a:pt x="279390" y="11782"/>
                </a:lnTo>
                <a:lnTo>
                  <a:pt x="261929" y="17461"/>
                </a:lnTo>
                <a:lnTo>
                  <a:pt x="253263" y="21165"/>
                </a:lnTo>
                <a:lnTo>
                  <a:pt x="235377" y="29409"/>
                </a:lnTo>
                <a:lnTo>
                  <a:pt x="221079" y="36248"/>
                </a:lnTo>
                <a:lnTo>
                  <a:pt x="205833" y="42462"/>
                </a:lnTo>
                <a:lnTo>
                  <a:pt x="190485" y="48399"/>
                </a:lnTo>
                <a:lnTo>
                  <a:pt x="177315" y="54213"/>
                </a:lnTo>
                <a:lnTo>
                  <a:pt x="150088" y="67392"/>
                </a:lnTo>
                <a:lnTo>
                  <a:pt x="140600" y="71598"/>
                </a:lnTo>
                <a:lnTo>
                  <a:pt x="131419" y="75354"/>
                </a:lnTo>
                <a:lnTo>
                  <a:pt x="122440" y="78811"/>
                </a:lnTo>
                <a:lnTo>
                  <a:pt x="113597" y="83021"/>
                </a:lnTo>
                <a:lnTo>
                  <a:pt x="104844" y="87732"/>
                </a:lnTo>
                <a:lnTo>
                  <a:pt x="96151" y="92778"/>
                </a:lnTo>
                <a:lnTo>
                  <a:pt x="87498" y="97094"/>
                </a:lnTo>
                <a:lnTo>
                  <a:pt x="78872" y="100924"/>
                </a:lnTo>
                <a:lnTo>
                  <a:pt x="70264" y="104430"/>
                </a:lnTo>
                <a:lnTo>
                  <a:pt x="55620" y="110866"/>
                </a:lnTo>
                <a:lnTo>
                  <a:pt x="40856" y="117853"/>
                </a:lnTo>
                <a:lnTo>
                  <a:pt x="21595" y="127309"/>
                </a:lnTo>
                <a:lnTo>
                  <a:pt x="7954" y="135322"/>
                </a:lnTo>
                <a:lnTo>
                  <a:pt x="2983" y="138792"/>
                </a:lnTo>
                <a:lnTo>
                  <a:pt x="621" y="141105"/>
                </a:lnTo>
                <a:lnTo>
                  <a:pt x="0" y="142647"/>
                </a:lnTo>
                <a:lnTo>
                  <a:pt x="1294" y="145123"/>
                </a:lnTo>
                <a:lnTo>
                  <a:pt x="14286" y="152456"/>
                </a:lnTo>
                <a:lnTo>
                  <a:pt x="23994" y="159366"/>
                </a:lnTo>
                <a:lnTo>
                  <a:pt x="38349" y="164723"/>
                </a:lnTo>
                <a:lnTo>
                  <a:pt x="43248" y="166966"/>
                </a:lnTo>
                <a:lnTo>
                  <a:pt x="56313" y="169457"/>
                </a:lnTo>
                <a:lnTo>
                  <a:pt x="63797" y="170121"/>
                </a:lnTo>
                <a:lnTo>
                  <a:pt x="73549" y="172469"/>
                </a:lnTo>
                <a:lnTo>
                  <a:pt x="84813" y="175939"/>
                </a:lnTo>
                <a:lnTo>
                  <a:pt x="97085" y="180158"/>
                </a:lnTo>
                <a:lnTo>
                  <a:pt x="108123" y="182970"/>
                </a:lnTo>
                <a:lnTo>
                  <a:pt x="118340" y="184845"/>
                </a:lnTo>
                <a:lnTo>
                  <a:pt x="128008" y="186095"/>
                </a:lnTo>
                <a:lnTo>
                  <a:pt x="137312" y="187880"/>
                </a:lnTo>
                <a:lnTo>
                  <a:pt x="146371" y="190023"/>
                </a:lnTo>
                <a:lnTo>
                  <a:pt x="155269" y="192405"/>
                </a:lnTo>
                <a:lnTo>
                  <a:pt x="172774" y="197590"/>
                </a:lnTo>
                <a:lnTo>
                  <a:pt x="181444" y="200307"/>
                </a:lnTo>
                <a:lnTo>
                  <a:pt x="201235" y="205865"/>
                </a:lnTo>
                <a:lnTo>
                  <a:pt x="211847" y="208681"/>
                </a:lnTo>
                <a:lnTo>
                  <a:pt x="220827" y="211510"/>
                </a:lnTo>
                <a:lnTo>
                  <a:pt x="235884" y="217194"/>
                </a:lnTo>
                <a:lnTo>
                  <a:pt x="250186" y="221949"/>
                </a:lnTo>
                <a:lnTo>
                  <a:pt x="291477" y="234851"/>
                </a:lnTo>
                <a:lnTo>
                  <a:pt x="326340" y="245031"/>
                </a:lnTo>
                <a:lnTo>
                  <a:pt x="353581" y="252730"/>
                </a:lnTo>
                <a:lnTo>
                  <a:pt x="375214" y="259327"/>
                </a:lnTo>
                <a:lnTo>
                  <a:pt x="384982" y="261467"/>
                </a:lnTo>
                <a:lnTo>
                  <a:pt x="394352" y="262893"/>
                </a:lnTo>
                <a:lnTo>
                  <a:pt x="403457" y="263845"/>
                </a:lnTo>
                <a:lnTo>
                  <a:pt x="418653" y="267442"/>
                </a:lnTo>
                <a:lnTo>
                  <a:pt x="448482" y="277512"/>
                </a:lnTo>
                <a:lnTo>
                  <a:pt x="464324" y="281298"/>
                </a:lnTo>
                <a:lnTo>
                  <a:pt x="476819" y="284724"/>
                </a:lnTo>
                <a:lnTo>
                  <a:pt x="484153" y="286970"/>
                </a:lnTo>
                <a:lnTo>
                  <a:pt x="489041" y="289421"/>
                </a:lnTo>
                <a:lnTo>
                  <a:pt x="492301" y="292007"/>
                </a:lnTo>
                <a:lnTo>
                  <a:pt x="507391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89"/>
          <p:cNvSpPr/>
          <p:nvPr/>
        </p:nvSpPr>
        <p:spPr>
          <a:xfrm>
            <a:off x="8061192" y="1845470"/>
            <a:ext cx="376482" cy="365752"/>
          </a:xfrm>
          <a:custGeom>
            <a:avLst/>
            <a:gdLst/>
            <a:ahLst/>
            <a:cxnLst/>
            <a:rect l="0" t="0" r="0" b="0"/>
            <a:pathLst>
              <a:path w="376482" h="365752">
                <a:moveTo>
                  <a:pt x="145548" y="14762"/>
                </a:moveTo>
                <a:lnTo>
                  <a:pt x="140997" y="5660"/>
                </a:lnTo>
                <a:lnTo>
                  <a:pt x="138704" y="2979"/>
                </a:lnTo>
                <a:lnTo>
                  <a:pt x="136223" y="1192"/>
                </a:lnTo>
                <a:lnTo>
                  <a:pt x="133616" y="0"/>
                </a:lnTo>
                <a:lnTo>
                  <a:pt x="129973" y="158"/>
                </a:lnTo>
                <a:lnTo>
                  <a:pt x="120846" y="2874"/>
                </a:lnTo>
                <a:lnTo>
                  <a:pt x="110439" y="7256"/>
                </a:lnTo>
                <a:lnTo>
                  <a:pt x="104997" y="9758"/>
                </a:lnTo>
                <a:lnTo>
                  <a:pt x="98512" y="14284"/>
                </a:lnTo>
                <a:lnTo>
                  <a:pt x="91330" y="20158"/>
                </a:lnTo>
                <a:lnTo>
                  <a:pt x="83686" y="26932"/>
                </a:lnTo>
                <a:lnTo>
                  <a:pt x="77636" y="33353"/>
                </a:lnTo>
                <a:lnTo>
                  <a:pt x="72651" y="39538"/>
                </a:lnTo>
                <a:lnTo>
                  <a:pt x="68375" y="45567"/>
                </a:lnTo>
                <a:lnTo>
                  <a:pt x="62667" y="52444"/>
                </a:lnTo>
                <a:lnTo>
                  <a:pt x="56004" y="59886"/>
                </a:lnTo>
                <a:lnTo>
                  <a:pt x="48704" y="67704"/>
                </a:lnTo>
                <a:lnTo>
                  <a:pt x="42885" y="74822"/>
                </a:lnTo>
                <a:lnTo>
                  <a:pt x="38053" y="81472"/>
                </a:lnTo>
                <a:lnTo>
                  <a:pt x="33880" y="87810"/>
                </a:lnTo>
                <a:lnTo>
                  <a:pt x="29193" y="96798"/>
                </a:lnTo>
                <a:lnTo>
                  <a:pt x="24163" y="107553"/>
                </a:lnTo>
                <a:lnTo>
                  <a:pt x="14446" y="129345"/>
                </a:lnTo>
                <a:lnTo>
                  <a:pt x="6953" y="145380"/>
                </a:lnTo>
                <a:lnTo>
                  <a:pt x="4573" y="152323"/>
                </a:lnTo>
                <a:lnTo>
                  <a:pt x="2988" y="158857"/>
                </a:lnTo>
                <a:lnTo>
                  <a:pt x="1930" y="165118"/>
                </a:lnTo>
                <a:lnTo>
                  <a:pt x="1225" y="171197"/>
                </a:lnTo>
                <a:lnTo>
                  <a:pt x="755" y="177154"/>
                </a:lnTo>
                <a:lnTo>
                  <a:pt x="442" y="183031"/>
                </a:lnTo>
                <a:lnTo>
                  <a:pt x="94" y="202261"/>
                </a:lnTo>
                <a:lnTo>
                  <a:pt x="0" y="214056"/>
                </a:lnTo>
                <a:lnTo>
                  <a:pt x="891" y="223825"/>
                </a:lnTo>
                <a:lnTo>
                  <a:pt x="2438" y="232242"/>
                </a:lnTo>
                <a:lnTo>
                  <a:pt x="4421" y="239759"/>
                </a:lnTo>
                <a:lnTo>
                  <a:pt x="6696" y="246675"/>
                </a:lnTo>
                <a:lnTo>
                  <a:pt x="9165" y="253191"/>
                </a:lnTo>
                <a:lnTo>
                  <a:pt x="14447" y="264558"/>
                </a:lnTo>
                <a:lnTo>
                  <a:pt x="22777" y="277265"/>
                </a:lnTo>
                <a:lnTo>
                  <a:pt x="28435" y="287322"/>
                </a:lnTo>
                <a:lnTo>
                  <a:pt x="36977" y="303695"/>
                </a:lnTo>
                <a:lnTo>
                  <a:pt x="47763" y="314944"/>
                </a:lnTo>
                <a:lnTo>
                  <a:pt x="54641" y="320611"/>
                </a:lnTo>
                <a:lnTo>
                  <a:pt x="61130" y="326294"/>
                </a:lnTo>
                <a:lnTo>
                  <a:pt x="67363" y="331987"/>
                </a:lnTo>
                <a:lnTo>
                  <a:pt x="73422" y="337688"/>
                </a:lnTo>
                <a:lnTo>
                  <a:pt x="79366" y="341488"/>
                </a:lnTo>
                <a:lnTo>
                  <a:pt x="91051" y="345711"/>
                </a:lnTo>
                <a:lnTo>
                  <a:pt x="102594" y="350128"/>
                </a:lnTo>
                <a:lnTo>
                  <a:pt x="108340" y="352639"/>
                </a:lnTo>
                <a:lnTo>
                  <a:pt x="115028" y="355266"/>
                </a:lnTo>
                <a:lnTo>
                  <a:pt x="130078" y="360725"/>
                </a:lnTo>
                <a:lnTo>
                  <a:pt x="137140" y="362561"/>
                </a:lnTo>
                <a:lnTo>
                  <a:pt x="143753" y="363786"/>
                </a:lnTo>
                <a:lnTo>
                  <a:pt x="150066" y="364602"/>
                </a:lnTo>
                <a:lnTo>
                  <a:pt x="158085" y="365146"/>
                </a:lnTo>
                <a:lnTo>
                  <a:pt x="167240" y="365509"/>
                </a:lnTo>
                <a:lnTo>
                  <a:pt x="177156" y="365751"/>
                </a:lnTo>
                <a:lnTo>
                  <a:pt x="185669" y="364960"/>
                </a:lnTo>
                <a:lnTo>
                  <a:pt x="193251" y="363480"/>
                </a:lnTo>
                <a:lnTo>
                  <a:pt x="200209" y="361541"/>
                </a:lnTo>
                <a:lnTo>
                  <a:pt x="207707" y="360248"/>
                </a:lnTo>
                <a:lnTo>
                  <a:pt x="215562" y="359386"/>
                </a:lnTo>
                <a:lnTo>
                  <a:pt x="223657" y="358811"/>
                </a:lnTo>
                <a:lnTo>
                  <a:pt x="230957" y="357476"/>
                </a:lnTo>
                <a:lnTo>
                  <a:pt x="237730" y="355633"/>
                </a:lnTo>
                <a:lnTo>
                  <a:pt x="244150" y="353452"/>
                </a:lnTo>
                <a:lnTo>
                  <a:pt x="252240" y="349140"/>
                </a:lnTo>
                <a:lnTo>
                  <a:pt x="261444" y="343408"/>
                </a:lnTo>
                <a:lnTo>
                  <a:pt x="271389" y="336730"/>
                </a:lnTo>
                <a:lnTo>
                  <a:pt x="279925" y="330372"/>
                </a:lnTo>
                <a:lnTo>
                  <a:pt x="287520" y="324229"/>
                </a:lnTo>
                <a:lnTo>
                  <a:pt x="294488" y="318228"/>
                </a:lnTo>
                <a:lnTo>
                  <a:pt x="301038" y="313275"/>
                </a:lnTo>
                <a:lnTo>
                  <a:pt x="307311" y="309021"/>
                </a:lnTo>
                <a:lnTo>
                  <a:pt x="313397" y="305232"/>
                </a:lnTo>
                <a:lnTo>
                  <a:pt x="320313" y="298896"/>
                </a:lnTo>
                <a:lnTo>
                  <a:pt x="327780" y="290862"/>
                </a:lnTo>
                <a:lnTo>
                  <a:pt x="335616" y="281697"/>
                </a:lnTo>
                <a:lnTo>
                  <a:pt x="341792" y="273681"/>
                </a:lnTo>
                <a:lnTo>
                  <a:pt x="346862" y="266432"/>
                </a:lnTo>
                <a:lnTo>
                  <a:pt x="351196" y="259695"/>
                </a:lnTo>
                <a:lnTo>
                  <a:pt x="355036" y="251393"/>
                </a:lnTo>
                <a:lnTo>
                  <a:pt x="358549" y="242048"/>
                </a:lnTo>
                <a:lnTo>
                  <a:pt x="361844" y="232009"/>
                </a:lnTo>
                <a:lnTo>
                  <a:pt x="364993" y="223411"/>
                </a:lnTo>
                <a:lnTo>
                  <a:pt x="368044" y="215774"/>
                </a:lnTo>
                <a:lnTo>
                  <a:pt x="371032" y="208777"/>
                </a:lnTo>
                <a:lnTo>
                  <a:pt x="373022" y="200303"/>
                </a:lnTo>
                <a:lnTo>
                  <a:pt x="374350" y="190844"/>
                </a:lnTo>
                <a:lnTo>
                  <a:pt x="375235" y="180727"/>
                </a:lnTo>
                <a:lnTo>
                  <a:pt x="375826" y="170173"/>
                </a:lnTo>
                <a:lnTo>
                  <a:pt x="376481" y="148286"/>
                </a:lnTo>
                <a:lnTo>
                  <a:pt x="375703" y="139021"/>
                </a:lnTo>
                <a:lnTo>
                  <a:pt x="374232" y="130939"/>
                </a:lnTo>
                <a:lnTo>
                  <a:pt x="372299" y="123646"/>
                </a:lnTo>
                <a:lnTo>
                  <a:pt x="370058" y="116879"/>
                </a:lnTo>
                <a:lnTo>
                  <a:pt x="367611" y="110462"/>
                </a:lnTo>
                <a:lnTo>
                  <a:pt x="365027" y="104280"/>
                </a:lnTo>
                <a:lnTo>
                  <a:pt x="362353" y="98253"/>
                </a:lnTo>
                <a:lnTo>
                  <a:pt x="356840" y="86477"/>
                </a:lnTo>
                <a:lnTo>
                  <a:pt x="353085" y="81622"/>
                </a:lnTo>
                <a:lnTo>
                  <a:pt x="343832" y="73688"/>
                </a:lnTo>
                <a:lnTo>
                  <a:pt x="332463" y="63866"/>
                </a:lnTo>
                <a:lnTo>
                  <a:pt x="321014" y="57858"/>
                </a:lnTo>
                <a:lnTo>
                  <a:pt x="313960" y="54923"/>
                </a:lnTo>
                <a:lnTo>
                  <a:pt x="307353" y="52013"/>
                </a:lnTo>
                <a:lnTo>
                  <a:pt x="294931" y="46241"/>
                </a:lnTo>
                <a:lnTo>
                  <a:pt x="277227" y="37636"/>
                </a:lnTo>
                <a:lnTo>
                  <a:pt x="268577" y="34774"/>
                </a:lnTo>
                <a:lnTo>
                  <a:pt x="258047" y="31913"/>
                </a:lnTo>
                <a:lnTo>
                  <a:pt x="211479" y="20478"/>
                </a:lnTo>
                <a:lnTo>
                  <a:pt x="201884" y="18573"/>
                </a:lnTo>
                <a:lnTo>
                  <a:pt x="193583" y="17303"/>
                </a:lnTo>
                <a:lnTo>
                  <a:pt x="186144" y="16456"/>
                </a:lnTo>
                <a:lnTo>
                  <a:pt x="178326" y="15891"/>
                </a:lnTo>
                <a:lnTo>
                  <a:pt x="170257" y="15515"/>
                </a:lnTo>
                <a:lnTo>
                  <a:pt x="152720" y="15097"/>
                </a:lnTo>
                <a:lnTo>
                  <a:pt x="111258" y="14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90"/>
          <p:cNvSpPr/>
          <p:nvPr/>
        </p:nvSpPr>
        <p:spPr>
          <a:xfrm>
            <a:off x="5876211" y="2374582"/>
            <a:ext cx="75962" cy="257176"/>
          </a:xfrm>
          <a:custGeom>
            <a:avLst/>
            <a:gdLst/>
            <a:ahLst/>
            <a:cxnLst/>
            <a:rect l="0" t="0" r="0" b="0"/>
            <a:pathLst>
              <a:path w="75962" h="257176">
                <a:moveTo>
                  <a:pt x="7381" y="0"/>
                </a:moveTo>
                <a:lnTo>
                  <a:pt x="2830" y="13653"/>
                </a:lnTo>
                <a:lnTo>
                  <a:pt x="1489" y="19579"/>
                </a:lnTo>
                <a:lnTo>
                  <a:pt x="596" y="25435"/>
                </a:lnTo>
                <a:lnTo>
                  <a:pt x="0" y="31244"/>
                </a:lnTo>
                <a:lnTo>
                  <a:pt x="555" y="37022"/>
                </a:lnTo>
                <a:lnTo>
                  <a:pt x="1878" y="42779"/>
                </a:lnTo>
                <a:lnTo>
                  <a:pt x="3713" y="48522"/>
                </a:lnTo>
                <a:lnTo>
                  <a:pt x="4935" y="54255"/>
                </a:lnTo>
                <a:lnTo>
                  <a:pt x="5751" y="59983"/>
                </a:lnTo>
                <a:lnTo>
                  <a:pt x="6294" y="65706"/>
                </a:lnTo>
                <a:lnTo>
                  <a:pt x="8561" y="75237"/>
                </a:lnTo>
                <a:lnTo>
                  <a:pt x="11978" y="87305"/>
                </a:lnTo>
                <a:lnTo>
                  <a:pt x="16161" y="101066"/>
                </a:lnTo>
                <a:lnTo>
                  <a:pt x="18949" y="112145"/>
                </a:lnTo>
                <a:lnTo>
                  <a:pt x="20808" y="121436"/>
                </a:lnTo>
                <a:lnTo>
                  <a:pt x="22047" y="129535"/>
                </a:lnTo>
                <a:lnTo>
                  <a:pt x="22874" y="137792"/>
                </a:lnTo>
                <a:lnTo>
                  <a:pt x="23425" y="146154"/>
                </a:lnTo>
                <a:lnTo>
                  <a:pt x="23792" y="154586"/>
                </a:lnTo>
                <a:lnTo>
                  <a:pt x="25941" y="163065"/>
                </a:lnTo>
                <a:lnTo>
                  <a:pt x="29280" y="171575"/>
                </a:lnTo>
                <a:lnTo>
                  <a:pt x="43774" y="201214"/>
                </a:lnTo>
                <a:lnTo>
                  <a:pt x="46883" y="206532"/>
                </a:lnTo>
                <a:lnTo>
                  <a:pt x="49908" y="211031"/>
                </a:lnTo>
                <a:lnTo>
                  <a:pt x="52877" y="214982"/>
                </a:lnTo>
                <a:lnTo>
                  <a:pt x="54857" y="218569"/>
                </a:lnTo>
                <a:lnTo>
                  <a:pt x="57057" y="225094"/>
                </a:lnTo>
                <a:lnTo>
                  <a:pt x="58596" y="228168"/>
                </a:lnTo>
                <a:lnTo>
                  <a:pt x="60574" y="231169"/>
                </a:lnTo>
                <a:lnTo>
                  <a:pt x="62845" y="234123"/>
                </a:lnTo>
                <a:lnTo>
                  <a:pt x="64360" y="237045"/>
                </a:lnTo>
                <a:lnTo>
                  <a:pt x="66491" y="244755"/>
                </a:lnTo>
                <a:lnTo>
                  <a:pt x="66990" y="246892"/>
                </a:lnTo>
                <a:lnTo>
                  <a:pt x="68075" y="248415"/>
                </a:lnTo>
                <a:lnTo>
                  <a:pt x="69752" y="250382"/>
                </a:lnTo>
                <a:lnTo>
                  <a:pt x="75961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91"/>
          <p:cNvSpPr/>
          <p:nvPr/>
        </p:nvSpPr>
        <p:spPr>
          <a:xfrm>
            <a:off x="5737859" y="2503170"/>
            <a:ext cx="351474" cy="42863"/>
          </a:xfrm>
          <a:custGeom>
            <a:avLst/>
            <a:gdLst/>
            <a:ahLst/>
            <a:cxnLst/>
            <a:rect l="0" t="0" r="0" b="0"/>
            <a:pathLst>
              <a:path w="351474" h="42863">
                <a:moveTo>
                  <a:pt x="0" y="42862"/>
                </a:moveTo>
                <a:lnTo>
                  <a:pt x="13653" y="38311"/>
                </a:lnTo>
                <a:lnTo>
                  <a:pt x="19579" y="36971"/>
                </a:lnTo>
                <a:lnTo>
                  <a:pt x="25436" y="36077"/>
                </a:lnTo>
                <a:lnTo>
                  <a:pt x="31245" y="35481"/>
                </a:lnTo>
                <a:lnTo>
                  <a:pt x="39880" y="34132"/>
                </a:lnTo>
                <a:lnTo>
                  <a:pt x="62175" y="30092"/>
                </a:lnTo>
                <a:lnTo>
                  <a:pt x="72882" y="27681"/>
                </a:lnTo>
                <a:lnTo>
                  <a:pt x="82879" y="25121"/>
                </a:lnTo>
                <a:lnTo>
                  <a:pt x="92400" y="22463"/>
                </a:lnTo>
                <a:lnTo>
                  <a:pt x="101605" y="20690"/>
                </a:lnTo>
                <a:lnTo>
                  <a:pt x="110599" y="19508"/>
                </a:lnTo>
                <a:lnTo>
                  <a:pt x="133928" y="17243"/>
                </a:lnTo>
                <a:lnTo>
                  <a:pt x="172872" y="13061"/>
                </a:lnTo>
                <a:lnTo>
                  <a:pt x="189543" y="10612"/>
                </a:lnTo>
                <a:lnTo>
                  <a:pt x="203515" y="8027"/>
                </a:lnTo>
                <a:lnTo>
                  <a:pt x="215686" y="5351"/>
                </a:lnTo>
                <a:lnTo>
                  <a:pt x="226659" y="3567"/>
                </a:lnTo>
                <a:lnTo>
                  <a:pt x="236831" y="2378"/>
                </a:lnTo>
                <a:lnTo>
                  <a:pt x="246470" y="1585"/>
                </a:lnTo>
                <a:lnTo>
                  <a:pt x="259564" y="1057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92"/>
          <p:cNvSpPr/>
          <p:nvPr/>
        </p:nvSpPr>
        <p:spPr>
          <a:xfrm>
            <a:off x="6115050" y="2408872"/>
            <a:ext cx="300038" cy="205741"/>
          </a:xfrm>
          <a:custGeom>
            <a:avLst/>
            <a:gdLst/>
            <a:ahLst/>
            <a:cxnLst/>
            <a:rect l="0" t="0" r="0" b="0"/>
            <a:pathLst>
              <a:path w="300038" h="205741">
                <a:moveTo>
                  <a:pt x="0" y="0"/>
                </a:moveTo>
                <a:lnTo>
                  <a:pt x="19312" y="19313"/>
                </a:lnTo>
                <a:lnTo>
                  <a:pt x="27162" y="25258"/>
                </a:lnTo>
                <a:lnTo>
                  <a:pt x="51125" y="42023"/>
                </a:lnTo>
                <a:lnTo>
                  <a:pt x="64563" y="49923"/>
                </a:lnTo>
                <a:lnTo>
                  <a:pt x="78284" y="57094"/>
                </a:lnTo>
                <a:lnTo>
                  <a:pt x="92194" y="63780"/>
                </a:lnTo>
                <a:lnTo>
                  <a:pt x="106230" y="71096"/>
                </a:lnTo>
                <a:lnTo>
                  <a:pt x="134526" y="86843"/>
                </a:lnTo>
                <a:lnTo>
                  <a:pt x="146834" y="94090"/>
                </a:lnTo>
                <a:lnTo>
                  <a:pt x="176856" y="112439"/>
                </a:lnTo>
                <a:lnTo>
                  <a:pt x="184579" y="116870"/>
                </a:lnTo>
                <a:lnTo>
                  <a:pt x="191632" y="120776"/>
                </a:lnTo>
                <a:lnTo>
                  <a:pt x="198240" y="125285"/>
                </a:lnTo>
                <a:lnTo>
                  <a:pt x="204550" y="130196"/>
                </a:lnTo>
                <a:lnTo>
                  <a:pt x="210661" y="135375"/>
                </a:lnTo>
                <a:lnTo>
                  <a:pt x="216641" y="139780"/>
                </a:lnTo>
                <a:lnTo>
                  <a:pt x="222532" y="143669"/>
                </a:lnTo>
                <a:lnTo>
                  <a:pt x="228365" y="147214"/>
                </a:lnTo>
                <a:lnTo>
                  <a:pt x="236063" y="151483"/>
                </a:lnTo>
                <a:lnTo>
                  <a:pt x="254777" y="161306"/>
                </a:lnTo>
                <a:lnTo>
                  <a:pt x="262244" y="166592"/>
                </a:lnTo>
                <a:lnTo>
                  <a:pt x="268174" y="172021"/>
                </a:lnTo>
                <a:lnTo>
                  <a:pt x="277303" y="182182"/>
                </a:lnTo>
                <a:lnTo>
                  <a:pt x="284536" y="189872"/>
                </a:lnTo>
                <a:lnTo>
                  <a:pt x="300037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93"/>
          <p:cNvSpPr/>
          <p:nvPr/>
        </p:nvSpPr>
        <p:spPr>
          <a:xfrm>
            <a:off x="6072187" y="2408872"/>
            <a:ext cx="240031" cy="205741"/>
          </a:xfrm>
          <a:custGeom>
            <a:avLst/>
            <a:gdLst/>
            <a:ahLst/>
            <a:cxnLst/>
            <a:rect l="0" t="0" r="0" b="0"/>
            <a:pathLst>
              <a:path w="240031" h="205741">
                <a:moveTo>
                  <a:pt x="240030" y="0"/>
                </a:moveTo>
                <a:lnTo>
                  <a:pt x="226378" y="9102"/>
                </a:lnTo>
                <a:lnTo>
                  <a:pt x="221403" y="12735"/>
                </a:lnTo>
                <a:lnTo>
                  <a:pt x="217135" y="16110"/>
                </a:lnTo>
                <a:lnTo>
                  <a:pt x="213337" y="19313"/>
                </a:lnTo>
                <a:lnTo>
                  <a:pt x="206994" y="25258"/>
                </a:lnTo>
                <a:lnTo>
                  <a:pt x="189787" y="42023"/>
                </a:lnTo>
                <a:lnTo>
                  <a:pt x="180818" y="49923"/>
                </a:lnTo>
                <a:lnTo>
                  <a:pt x="171980" y="57094"/>
                </a:lnTo>
                <a:lnTo>
                  <a:pt x="163231" y="63780"/>
                </a:lnTo>
                <a:lnTo>
                  <a:pt x="155493" y="70143"/>
                </a:lnTo>
                <a:lnTo>
                  <a:pt x="148430" y="76290"/>
                </a:lnTo>
                <a:lnTo>
                  <a:pt x="141816" y="82292"/>
                </a:lnTo>
                <a:lnTo>
                  <a:pt x="93947" y="123288"/>
                </a:lnTo>
                <a:lnTo>
                  <a:pt x="76362" y="139250"/>
                </a:lnTo>
                <a:lnTo>
                  <a:pt x="68053" y="146173"/>
                </a:lnTo>
                <a:lnTo>
                  <a:pt x="59656" y="152694"/>
                </a:lnTo>
                <a:lnTo>
                  <a:pt x="51201" y="158946"/>
                </a:lnTo>
                <a:lnTo>
                  <a:pt x="44612" y="164066"/>
                </a:lnTo>
                <a:lnTo>
                  <a:pt x="39266" y="168433"/>
                </a:lnTo>
                <a:lnTo>
                  <a:pt x="34750" y="172296"/>
                </a:lnTo>
                <a:lnTo>
                  <a:pt x="29834" y="176776"/>
                </a:lnTo>
                <a:lnTo>
                  <a:pt x="19292" y="186835"/>
                </a:lnTo>
                <a:lnTo>
                  <a:pt x="14767" y="190279"/>
                </a:lnTo>
                <a:lnTo>
                  <a:pt x="10797" y="192575"/>
                </a:lnTo>
                <a:lnTo>
                  <a:pt x="7198" y="194106"/>
                </a:lnTo>
                <a:lnTo>
                  <a:pt x="4799" y="196079"/>
                </a:lnTo>
                <a:lnTo>
                  <a:pt x="3199" y="19834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94"/>
          <p:cNvSpPr/>
          <p:nvPr/>
        </p:nvSpPr>
        <p:spPr>
          <a:xfrm>
            <a:off x="7940992" y="2468880"/>
            <a:ext cx="360046" cy="8220"/>
          </a:xfrm>
          <a:custGeom>
            <a:avLst/>
            <a:gdLst/>
            <a:ahLst/>
            <a:cxnLst/>
            <a:rect l="0" t="0" r="0" b="0"/>
            <a:pathLst>
              <a:path w="360046" h="8220">
                <a:moveTo>
                  <a:pt x="0" y="0"/>
                </a:moveTo>
                <a:lnTo>
                  <a:pt x="18204" y="0"/>
                </a:lnTo>
                <a:lnTo>
                  <a:pt x="60160" y="2540"/>
                </a:lnTo>
                <a:lnTo>
                  <a:pt x="111511" y="5891"/>
                </a:lnTo>
                <a:lnTo>
                  <a:pt x="147033" y="7380"/>
                </a:lnTo>
                <a:lnTo>
                  <a:pt x="261264" y="8219"/>
                </a:lnTo>
                <a:lnTo>
                  <a:pt x="292286" y="7384"/>
                </a:lnTo>
                <a:lnTo>
                  <a:pt x="313921" y="5875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95"/>
          <p:cNvSpPr/>
          <p:nvPr/>
        </p:nvSpPr>
        <p:spPr>
          <a:xfrm>
            <a:off x="8018144" y="2357437"/>
            <a:ext cx="68582" cy="308611"/>
          </a:xfrm>
          <a:custGeom>
            <a:avLst/>
            <a:gdLst/>
            <a:ahLst/>
            <a:cxnLst/>
            <a:rect l="0" t="0" r="0" b="0"/>
            <a:pathLst>
              <a:path w="68582" h="308611">
                <a:moveTo>
                  <a:pt x="0" y="0"/>
                </a:moveTo>
                <a:lnTo>
                  <a:pt x="0" y="32922"/>
                </a:lnTo>
                <a:lnTo>
                  <a:pt x="953" y="38140"/>
                </a:lnTo>
                <a:lnTo>
                  <a:pt x="2540" y="43524"/>
                </a:lnTo>
                <a:lnTo>
                  <a:pt x="4552" y="49019"/>
                </a:lnTo>
                <a:lnTo>
                  <a:pt x="6844" y="53634"/>
                </a:lnTo>
                <a:lnTo>
                  <a:pt x="9325" y="57664"/>
                </a:lnTo>
                <a:lnTo>
                  <a:pt x="11932" y="61302"/>
                </a:lnTo>
                <a:lnTo>
                  <a:pt x="14623" y="66586"/>
                </a:lnTo>
                <a:lnTo>
                  <a:pt x="17368" y="72966"/>
                </a:lnTo>
                <a:lnTo>
                  <a:pt x="20152" y="80076"/>
                </a:lnTo>
                <a:lnTo>
                  <a:pt x="22007" y="86722"/>
                </a:lnTo>
                <a:lnTo>
                  <a:pt x="23245" y="93057"/>
                </a:lnTo>
                <a:lnTo>
                  <a:pt x="24068" y="99185"/>
                </a:lnTo>
                <a:lnTo>
                  <a:pt x="26524" y="108034"/>
                </a:lnTo>
                <a:lnTo>
                  <a:pt x="30065" y="118695"/>
                </a:lnTo>
                <a:lnTo>
                  <a:pt x="34331" y="130565"/>
                </a:lnTo>
                <a:lnTo>
                  <a:pt x="37175" y="140383"/>
                </a:lnTo>
                <a:lnTo>
                  <a:pt x="39071" y="148834"/>
                </a:lnTo>
                <a:lnTo>
                  <a:pt x="40336" y="156373"/>
                </a:lnTo>
                <a:lnTo>
                  <a:pt x="46665" y="189737"/>
                </a:lnTo>
                <a:lnTo>
                  <a:pt x="49207" y="199834"/>
                </a:lnTo>
                <a:lnTo>
                  <a:pt x="51855" y="208470"/>
                </a:lnTo>
                <a:lnTo>
                  <a:pt x="54573" y="216133"/>
                </a:lnTo>
                <a:lnTo>
                  <a:pt x="56384" y="224098"/>
                </a:lnTo>
                <a:lnTo>
                  <a:pt x="57593" y="232266"/>
                </a:lnTo>
                <a:lnTo>
                  <a:pt x="58397" y="240569"/>
                </a:lnTo>
                <a:lnTo>
                  <a:pt x="58935" y="248962"/>
                </a:lnTo>
                <a:lnTo>
                  <a:pt x="59292" y="257415"/>
                </a:lnTo>
                <a:lnTo>
                  <a:pt x="59867" y="282411"/>
                </a:lnTo>
                <a:lnTo>
                  <a:pt x="60866" y="286381"/>
                </a:lnTo>
                <a:lnTo>
                  <a:pt x="62485" y="289981"/>
                </a:lnTo>
                <a:lnTo>
                  <a:pt x="64517" y="293333"/>
                </a:lnTo>
                <a:lnTo>
                  <a:pt x="65871" y="296520"/>
                </a:lnTo>
                <a:lnTo>
                  <a:pt x="66774" y="299598"/>
                </a:lnTo>
                <a:lnTo>
                  <a:pt x="6858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96"/>
          <p:cNvSpPr/>
          <p:nvPr/>
        </p:nvSpPr>
        <p:spPr>
          <a:xfrm>
            <a:off x="8343900" y="2357437"/>
            <a:ext cx="257176" cy="205741"/>
          </a:xfrm>
          <a:custGeom>
            <a:avLst/>
            <a:gdLst/>
            <a:ahLst/>
            <a:cxnLst/>
            <a:rect l="0" t="0" r="0" b="0"/>
            <a:pathLst>
              <a:path w="257176" h="205741">
                <a:moveTo>
                  <a:pt x="0" y="0"/>
                </a:moveTo>
                <a:lnTo>
                  <a:pt x="4550" y="9102"/>
                </a:lnTo>
                <a:lnTo>
                  <a:pt x="8749" y="15593"/>
                </a:lnTo>
                <a:lnTo>
                  <a:pt x="14405" y="23730"/>
                </a:lnTo>
                <a:lnTo>
                  <a:pt x="21033" y="32965"/>
                </a:lnTo>
                <a:lnTo>
                  <a:pt x="26405" y="42932"/>
                </a:lnTo>
                <a:lnTo>
                  <a:pt x="30938" y="53386"/>
                </a:lnTo>
                <a:lnTo>
                  <a:pt x="34913" y="64166"/>
                </a:lnTo>
                <a:lnTo>
                  <a:pt x="40420" y="74210"/>
                </a:lnTo>
                <a:lnTo>
                  <a:pt x="46949" y="83763"/>
                </a:lnTo>
                <a:lnTo>
                  <a:pt x="54160" y="92990"/>
                </a:lnTo>
                <a:lnTo>
                  <a:pt x="59919" y="101046"/>
                </a:lnTo>
                <a:lnTo>
                  <a:pt x="64711" y="108321"/>
                </a:lnTo>
                <a:lnTo>
                  <a:pt x="68858" y="115077"/>
                </a:lnTo>
                <a:lnTo>
                  <a:pt x="73528" y="120533"/>
                </a:lnTo>
                <a:lnTo>
                  <a:pt x="78546" y="125123"/>
                </a:lnTo>
                <a:lnTo>
                  <a:pt x="83796" y="129135"/>
                </a:lnTo>
                <a:lnTo>
                  <a:pt x="89202" y="133715"/>
                </a:lnTo>
                <a:lnTo>
                  <a:pt x="94711" y="138674"/>
                </a:lnTo>
                <a:lnTo>
                  <a:pt x="100288" y="143884"/>
                </a:lnTo>
                <a:lnTo>
                  <a:pt x="105911" y="148310"/>
                </a:lnTo>
                <a:lnTo>
                  <a:pt x="111565" y="152213"/>
                </a:lnTo>
                <a:lnTo>
                  <a:pt x="117240" y="155768"/>
                </a:lnTo>
                <a:lnTo>
                  <a:pt x="124831" y="160043"/>
                </a:lnTo>
                <a:lnTo>
                  <a:pt x="143429" y="169873"/>
                </a:lnTo>
                <a:lnTo>
                  <a:pt x="152768" y="175161"/>
                </a:lnTo>
                <a:lnTo>
                  <a:pt x="161854" y="180591"/>
                </a:lnTo>
                <a:lnTo>
                  <a:pt x="170767" y="186117"/>
                </a:lnTo>
                <a:lnTo>
                  <a:pt x="178615" y="189801"/>
                </a:lnTo>
                <a:lnTo>
                  <a:pt x="185752" y="192256"/>
                </a:lnTo>
                <a:lnTo>
                  <a:pt x="192414" y="193893"/>
                </a:lnTo>
                <a:lnTo>
                  <a:pt x="199713" y="195937"/>
                </a:lnTo>
                <a:lnTo>
                  <a:pt x="215444" y="200748"/>
                </a:lnTo>
                <a:lnTo>
                  <a:pt x="221735" y="202412"/>
                </a:lnTo>
                <a:lnTo>
                  <a:pt x="226880" y="203521"/>
                </a:lnTo>
                <a:lnTo>
                  <a:pt x="231264" y="204261"/>
                </a:lnTo>
                <a:lnTo>
                  <a:pt x="238673" y="205083"/>
                </a:lnTo>
                <a:lnTo>
                  <a:pt x="245141" y="205448"/>
                </a:lnTo>
                <a:lnTo>
                  <a:pt x="25717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97"/>
          <p:cNvSpPr/>
          <p:nvPr/>
        </p:nvSpPr>
        <p:spPr>
          <a:xfrm>
            <a:off x="8343900" y="2383155"/>
            <a:ext cx="205741" cy="257176"/>
          </a:xfrm>
          <a:custGeom>
            <a:avLst/>
            <a:gdLst/>
            <a:ahLst/>
            <a:cxnLst/>
            <a:rect l="0" t="0" r="0" b="0"/>
            <a:pathLst>
              <a:path w="205741" h="257176">
                <a:moveTo>
                  <a:pt x="205740" y="0"/>
                </a:moveTo>
                <a:lnTo>
                  <a:pt x="196639" y="9101"/>
                </a:lnTo>
                <a:lnTo>
                  <a:pt x="193957" y="12735"/>
                </a:lnTo>
                <a:lnTo>
                  <a:pt x="190977" y="19312"/>
                </a:lnTo>
                <a:lnTo>
                  <a:pt x="188279" y="23352"/>
                </a:lnTo>
                <a:lnTo>
                  <a:pt x="184574" y="27950"/>
                </a:lnTo>
                <a:lnTo>
                  <a:pt x="180199" y="32921"/>
                </a:lnTo>
                <a:lnTo>
                  <a:pt x="176330" y="38140"/>
                </a:lnTo>
                <a:lnTo>
                  <a:pt x="172798" y="43524"/>
                </a:lnTo>
                <a:lnTo>
                  <a:pt x="169491" y="49018"/>
                </a:lnTo>
                <a:lnTo>
                  <a:pt x="160737" y="62743"/>
                </a:lnTo>
                <a:lnTo>
                  <a:pt x="155735" y="70404"/>
                </a:lnTo>
                <a:lnTo>
                  <a:pt x="150496" y="77415"/>
                </a:lnTo>
                <a:lnTo>
                  <a:pt x="145098" y="83995"/>
                </a:lnTo>
                <a:lnTo>
                  <a:pt x="139595" y="90287"/>
                </a:lnTo>
                <a:lnTo>
                  <a:pt x="133068" y="97339"/>
                </a:lnTo>
                <a:lnTo>
                  <a:pt x="111183" y="119963"/>
                </a:lnTo>
                <a:lnTo>
                  <a:pt x="98309" y="133009"/>
                </a:lnTo>
                <a:lnTo>
                  <a:pt x="92209" y="140108"/>
                </a:lnTo>
                <a:lnTo>
                  <a:pt x="86238" y="147698"/>
                </a:lnTo>
                <a:lnTo>
                  <a:pt x="80352" y="155615"/>
                </a:lnTo>
                <a:lnTo>
                  <a:pt x="74522" y="162798"/>
                </a:lnTo>
                <a:lnTo>
                  <a:pt x="68733" y="169492"/>
                </a:lnTo>
                <a:lnTo>
                  <a:pt x="62966" y="175860"/>
                </a:lnTo>
                <a:lnTo>
                  <a:pt x="57217" y="182962"/>
                </a:lnTo>
                <a:lnTo>
                  <a:pt x="51479" y="190554"/>
                </a:lnTo>
                <a:lnTo>
                  <a:pt x="45750" y="198474"/>
                </a:lnTo>
                <a:lnTo>
                  <a:pt x="40025" y="205658"/>
                </a:lnTo>
                <a:lnTo>
                  <a:pt x="34303" y="212353"/>
                </a:lnTo>
                <a:lnTo>
                  <a:pt x="23819" y="223919"/>
                </a:lnTo>
                <a:lnTo>
                  <a:pt x="19688" y="22833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98"/>
          <p:cNvSpPr/>
          <p:nvPr/>
        </p:nvSpPr>
        <p:spPr>
          <a:xfrm>
            <a:off x="7109459" y="2846070"/>
            <a:ext cx="51436" cy="428626"/>
          </a:xfrm>
          <a:custGeom>
            <a:avLst/>
            <a:gdLst/>
            <a:ahLst/>
            <a:cxnLst/>
            <a:rect l="0" t="0" r="0" b="0"/>
            <a:pathLst>
              <a:path w="51436" h="428626">
                <a:moveTo>
                  <a:pt x="0" y="0"/>
                </a:moveTo>
                <a:lnTo>
                  <a:pt x="0" y="81259"/>
                </a:lnTo>
                <a:lnTo>
                  <a:pt x="953" y="100845"/>
                </a:lnTo>
                <a:lnTo>
                  <a:pt x="2541" y="117713"/>
                </a:lnTo>
                <a:lnTo>
                  <a:pt x="6845" y="148519"/>
                </a:lnTo>
                <a:lnTo>
                  <a:pt x="11932" y="181261"/>
                </a:lnTo>
                <a:lnTo>
                  <a:pt x="14623" y="194183"/>
                </a:lnTo>
                <a:lnTo>
                  <a:pt x="17368" y="204703"/>
                </a:lnTo>
                <a:lnTo>
                  <a:pt x="20152" y="213621"/>
                </a:lnTo>
                <a:lnTo>
                  <a:pt x="22008" y="222424"/>
                </a:lnTo>
                <a:lnTo>
                  <a:pt x="23244" y="231150"/>
                </a:lnTo>
                <a:lnTo>
                  <a:pt x="24069" y="239825"/>
                </a:lnTo>
                <a:lnTo>
                  <a:pt x="27525" y="267244"/>
                </a:lnTo>
                <a:lnTo>
                  <a:pt x="29781" y="283890"/>
                </a:lnTo>
                <a:lnTo>
                  <a:pt x="31284" y="296892"/>
                </a:lnTo>
                <a:lnTo>
                  <a:pt x="32286" y="307466"/>
                </a:lnTo>
                <a:lnTo>
                  <a:pt x="32954" y="316419"/>
                </a:lnTo>
                <a:lnTo>
                  <a:pt x="34353" y="328104"/>
                </a:lnTo>
                <a:lnTo>
                  <a:pt x="38445" y="356326"/>
                </a:lnTo>
                <a:lnTo>
                  <a:pt x="40871" y="368996"/>
                </a:lnTo>
                <a:lnTo>
                  <a:pt x="43440" y="380299"/>
                </a:lnTo>
                <a:lnTo>
                  <a:pt x="46105" y="390693"/>
                </a:lnTo>
                <a:lnTo>
                  <a:pt x="47882" y="398574"/>
                </a:lnTo>
                <a:lnTo>
                  <a:pt x="49066" y="404781"/>
                </a:lnTo>
                <a:lnTo>
                  <a:pt x="51435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99"/>
          <p:cNvSpPr/>
          <p:nvPr/>
        </p:nvSpPr>
        <p:spPr>
          <a:xfrm>
            <a:off x="7323973" y="2914650"/>
            <a:ext cx="402708" cy="342901"/>
          </a:xfrm>
          <a:custGeom>
            <a:avLst/>
            <a:gdLst/>
            <a:ahLst/>
            <a:cxnLst/>
            <a:rect l="0" t="0" r="0" b="0"/>
            <a:pathLst>
              <a:path w="402708" h="342901">
                <a:moveTo>
                  <a:pt x="299836" y="0"/>
                </a:moveTo>
                <a:lnTo>
                  <a:pt x="292456" y="7380"/>
                </a:lnTo>
                <a:lnTo>
                  <a:pt x="282516" y="12770"/>
                </a:lnTo>
                <a:lnTo>
                  <a:pt x="267506" y="20399"/>
                </a:lnTo>
                <a:lnTo>
                  <a:pt x="255544" y="28692"/>
                </a:lnTo>
                <a:lnTo>
                  <a:pt x="246496" y="36882"/>
                </a:lnTo>
                <a:lnTo>
                  <a:pt x="241416" y="41733"/>
                </a:lnTo>
                <a:lnTo>
                  <a:pt x="235172" y="45919"/>
                </a:lnTo>
                <a:lnTo>
                  <a:pt x="228152" y="49663"/>
                </a:lnTo>
                <a:lnTo>
                  <a:pt x="220614" y="53111"/>
                </a:lnTo>
                <a:lnTo>
                  <a:pt x="213684" y="57315"/>
                </a:lnTo>
                <a:lnTo>
                  <a:pt x="207159" y="62022"/>
                </a:lnTo>
                <a:lnTo>
                  <a:pt x="200904" y="67065"/>
                </a:lnTo>
                <a:lnTo>
                  <a:pt x="193877" y="71380"/>
                </a:lnTo>
                <a:lnTo>
                  <a:pt x="186334" y="75209"/>
                </a:lnTo>
                <a:lnTo>
                  <a:pt x="171286" y="82004"/>
                </a:lnTo>
                <a:lnTo>
                  <a:pt x="152104" y="91184"/>
                </a:lnTo>
                <a:lnTo>
                  <a:pt x="96458" y="118841"/>
                </a:lnTo>
                <a:lnTo>
                  <a:pt x="89004" y="123042"/>
                </a:lnTo>
                <a:lnTo>
                  <a:pt x="73008" y="133506"/>
                </a:lnTo>
                <a:lnTo>
                  <a:pt x="62181" y="139663"/>
                </a:lnTo>
                <a:lnTo>
                  <a:pt x="55675" y="142638"/>
                </a:lnTo>
                <a:lnTo>
                  <a:pt x="48480" y="145575"/>
                </a:lnTo>
                <a:lnTo>
                  <a:pt x="40826" y="148485"/>
                </a:lnTo>
                <a:lnTo>
                  <a:pt x="33818" y="152330"/>
                </a:lnTo>
                <a:lnTo>
                  <a:pt x="27241" y="156798"/>
                </a:lnTo>
                <a:lnTo>
                  <a:pt x="15805" y="164938"/>
                </a:lnTo>
                <a:lnTo>
                  <a:pt x="7548" y="168556"/>
                </a:lnTo>
                <a:lnTo>
                  <a:pt x="4965" y="170473"/>
                </a:lnTo>
                <a:lnTo>
                  <a:pt x="3243" y="172703"/>
                </a:lnTo>
                <a:lnTo>
                  <a:pt x="479" y="178576"/>
                </a:lnTo>
                <a:lnTo>
                  <a:pt x="0" y="188695"/>
                </a:lnTo>
                <a:lnTo>
                  <a:pt x="886" y="192472"/>
                </a:lnTo>
                <a:lnTo>
                  <a:pt x="4409" y="199208"/>
                </a:lnTo>
                <a:lnTo>
                  <a:pt x="6683" y="201385"/>
                </a:lnTo>
                <a:lnTo>
                  <a:pt x="9151" y="202837"/>
                </a:lnTo>
                <a:lnTo>
                  <a:pt x="19715" y="207419"/>
                </a:lnTo>
                <a:lnTo>
                  <a:pt x="28653" y="212201"/>
                </a:lnTo>
                <a:lnTo>
                  <a:pt x="35801" y="217501"/>
                </a:lnTo>
                <a:lnTo>
                  <a:pt x="39993" y="219296"/>
                </a:lnTo>
                <a:lnTo>
                  <a:pt x="49730" y="221289"/>
                </a:lnTo>
                <a:lnTo>
                  <a:pt x="60408" y="224716"/>
                </a:lnTo>
                <a:lnTo>
                  <a:pt x="71505" y="229413"/>
                </a:lnTo>
                <a:lnTo>
                  <a:pt x="82785" y="234676"/>
                </a:lnTo>
                <a:lnTo>
                  <a:pt x="91318" y="237413"/>
                </a:lnTo>
                <a:lnTo>
                  <a:pt x="101769" y="240190"/>
                </a:lnTo>
                <a:lnTo>
                  <a:pt x="113499" y="242994"/>
                </a:lnTo>
                <a:lnTo>
                  <a:pt x="124177" y="245816"/>
                </a:lnTo>
                <a:lnTo>
                  <a:pt x="143661" y="251491"/>
                </a:lnTo>
                <a:lnTo>
                  <a:pt x="151904" y="254338"/>
                </a:lnTo>
                <a:lnTo>
                  <a:pt x="159305" y="257189"/>
                </a:lnTo>
                <a:lnTo>
                  <a:pt x="166144" y="260042"/>
                </a:lnTo>
                <a:lnTo>
                  <a:pt x="173560" y="262896"/>
                </a:lnTo>
                <a:lnTo>
                  <a:pt x="189421" y="268607"/>
                </a:lnTo>
                <a:lnTo>
                  <a:pt x="196699" y="270511"/>
                </a:lnTo>
                <a:lnTo>
                  <a:pt x="203456" y="271781"/>
                </a:lnTo>
                <a:lnTo>
                  <a:pt x="209865" y="272627"/>
                </a:lnTo>
                <a:lnTo>
                  <a:pt x="216996" y="274144"/>
                </a:lnTo>
                <a:lnTo>
                  <a:pt x="224607" y="276107"/>
                </a:lnTo>
                <a:lnTo>
                  <a:pt x="232538" y="278369"/>
                </a:lnTo>
                <a:lnTo>
                  <a:pt x="239731" y="280829"/>
                </a:lnTo>
                <a:lnTo>
                  <a:pt x="246432" y="283422"/>
                </a:lnTo>
                <a:lnTo>
                  <a:pt x="252804" y="286103"/>
                </a:lnTo>
                <a:lnTo>
                  <a:pt x="261813" y="288842"/>
                </a:lnTo>
                <a:lnTo>
                  <a:pt x="272583" y="291621"/>
                </a:lnTo>
                <a:lnTo>
                  <a:pt x="284526" y="294427"/>
                </a:lnTo>
                <a:lnTo>
                  <a:pt x="294392" y="297249"/>
                </a:lnTo>
                <a:lnTo>
                  <a:pt x="302874" y="300084"/>
                </a:lnTo>
                <a:lnTo>
                  <a:pt x="310434" y="302926"/>
                </a:lnTo>
                <a:lnTo>
                  <a:pt x="317379" y="305773"/>
                </a:lnTo>
                <a:lnTo>
                  <a:pt x="323914" y="308623"/>
                </a:lnTo>
                <a:lnTo>
                  <a:pt x="330176" y="311476"/>
                </a:lnTo>
                <a:lnTo>
                  <a:pt x="337208" y="314331"/>
                </a:lnTo>
                <a:lnTo>
                  <a:pt x="344753" y="317186"/>
                </a:lnTo>
                <a:lnTo>
                  <a:pt x="352641" y="320042"/>
                </a:lnTo>
                <a:lnTo>
                  <a:pt x="363945" y="323216"/>
                </a:lnTo>
                <a:lnTo>
                  <a:pt x="368293" y="324062"/>
                </a:lnTo>
                <a:lnTo>
                  <a:pt x="375664" y="327542"/>
                </a:lnTo>
                <a:lnTo>
                  <a:pt x="378963" y="329804"/>
                </a:lnTo>
                <a:lnTo>
                  <a:pt x="385169" y="332317"/>
                </a:lnTo>
                <a:lnTo>
                  <a:pt x="388157" y="332987"/>
                </a:lnTo>
                <a:lnTo>
                  <a:pt x="394018" y="336271"/>
                </a:lnTo>
                <a:lnTo>
                  <a:pt x="402707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00"/>
          <p:cNvSpPr/>
          <p:nvPr/>
        </p:nvSpPr>
        <p:spPr>
          <a:xfrm>
            <a:off x="7966709" y="2940367"/>
            <a:ext cx="360047" cy="274321"/>
          </a:xfrm>
          <a:custGeom>
            <a:avLst/>
            <a:gdLst/>
            <a:ahLst/>
            <a:cxnLst/>
            <a:rect l="0" t="0" r="0" b="0"/>
            <a:pathLst>
              <a:path w="360047" h="274321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4551" y="19313"/>
                </a:lnTo>
                <a:lnTo>
                  <a:pt x="9325" y="25411"/>
                </a:lnTo>
                <a:lnTo>
                  <a:pt x="14623" y="31296"/>
                </a:lnTo>
                <a:lnTo>
                  <a:pt x="20152" y="37087"/>
                </a:lnTo>
                <a:lnTo>
                  <a:pt x="22008" y="39965"/>
                </a:lnTo>
                <a:lnTo>
                  <a:pt x="24069" y="45702"/>
                </a:lnTo>
                <a:lnTo>
                  <a:pt x="26524" y="48566"/>
                </a:lnTo>
                <a:lnTo>
                  <a:pt x="34332" y="54288"/>
                </a:lnTo>
                <a:lnTo>
                  <a:pt x="40032" y="59052"/>
                </a:lnTo>
                <a:lnTo>
                  <a:pt x="46691" y="65085"/>
                </a:lnTo>
                <a:lnTo>
                  <a:pt x="64635" y="82150"/>
                </a:lnTo>
                <a:lnTo>
                  <a:pt x="68808" y="86199"/>
                </a:lnTo>
                <a:lnTo>
                  <a:pt x="75399" y="91756"/>
                </a:lnTo>
                <a:lnTo>
                  <a:pt x="92883" y="105550"/>
                </a:lnTo>
                <a:lnTo>
                  <a:pt x="100976" y="111325"/>
                </a:lnTo>
                <a:lnTo>
                  <a:pt x="108274" y="116126"/>
                </a:lnTo>
                <a:lnTo>
                  <a:pt x="115046" y="120280"/>
                </a:lnTo>
                <a:lnTo>
                  <a:pt x="121465" y="124002"/>
                </a:lnTo>
                <a:lnTo>
                  <a:pt x="133677" y="130677"/>
                </a:lnTo>
                <a:lnTo>
                  <a:pt x="139601" y="134743"/>
                </a:lnTo>
                <a:lnTo>
                  <a:pt x="145455" y="139359"/>
                </a:lnTo>
                <a:lnTo>
                  <a:pt x="151262" y="144341"/>
                </a:lnTo>
                <a:lnTo>
                  <a:pt x="157992" y="150520"/>
                </a:lnTo>
                <a:lnTo>
                  <a:pt x="173089" y="165005"/>
                </a:lnTo>
                <a:lnTo>
                  <a:pt x="180163" y="170964"/>
                </a:lnTo>
                <a:lnTo>
                  <a:pt x="186784" y="175888"/>
                </a:lnTo>
                <a:lnTo>
                  <a:pt x="193103" y="180124"/>
                </a:lnTo>
                <a:lnTo>
                  <a:pt x="199220" y="183900"/>
                </a:lnTo>
                <a:lnTo>
                  <a:pt x="205203" y="187370"/>
                </a:lnTo>
                <a:lnTo>
                  <a:pt x="211098" y="190636"/>
                </a:lnTo>
                <a:lnTo>
                  <a:pt x="216932" y="194718"/>
                </a:lnTo>
                <a:lnTo>
                  <a:pt x="222726" y="199345"/>
                </a:lnTo>
                <a:lnTo>
                  <a:pt x="228494" y="204334"/>
                </a:lnTo>
                <a:lnTo>
                  <a:pt x="237444" y="212418"/>
                </a:lnTo>
                <a:lnTo>
                  <a:pt x="241164" y="215907"/>
                </a:lnTo>
                <a:lnTo>
                  <a:pt x="249359" y="221090"/>
                </a:lnTo>
                <a:lnTo>
                  <a:pt x="260536" y="227404"/>
                </a:lnTo>
                <a:lnTo>
                  <a:pt x="273703" y="234470"/>
                </a:lnTo>
                <a:lnTo>
                  <a:pt x="285340" y="241086"/>
                </a:lnTo>
                <a:lnTo>
                  <a:pt x="295954" y="247401"/>
                </a:lnTo>
                <a:lnTo>
                  <a:pt x="305888" y="253517"/>
                </a:lnTo>
                <a:lnTo>
                  <a:pt x="313463" y="258546"/>
                </a:lnTo>
                <a:lnTo>
                  <a:pt x="324420" y="266675"/>
                </a:lnTo>
                <a:lnTo>
                  <a:pt x="332465" y="270922"/>
                </a:lnTo>
                <a:lnTo>
                  <a:pt x="339215" y="272810"/>
                </a:lnTo>
                <a:lnTo>
                  <a:pt x="342349" y="273313"/>
                </a:lnTo>
                <a:lnTo>
                  <a:pt x="360046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01"/>
          <p:cNvSpPr/>
          <p:nvPr/>
        </p:nvSpPr>
        <p:spPr>
          <a:xfrm>
            <a:off x="7898130" y="2937910"/>
            <a:ext cx="377190" cy="268205"/>
          </a:xfrm>
          <a:custGeom>
            <a:avLst/>
            <a:gdLst/>
            <a:ahLst/>
            <a:cxnLst/>
            <a:rect l="0" t="0" r="0" b="0"/>
            <a:pathLst>
              <a:path w="377190" h="268205">
                <a:moveTo>
                  <a:pt x="377189" y="11029"/>
                </a:moveTo>
                <a:lnTo>
                  <a:pt x="368088" y="1928"/>
                </a:lnTo>
                <a:lnTo>
                  <a:pt x="364454" y="199"/>
                </a:lnTo>
                <a:lnTo>
                  <a:pt x="361079" y="0"/>
                </a:lnTo>
                <a:lnTo>
                  <a:pt x="351778" y="1729"/>
                </a:lnTo>
                <a:lnTo>
                  <a:pt x="348820" y="1972"/>
                </a:lnTo>
                <a:lnTo>
                  <a:pt x="340451" y="4781"/>
                </a:lnTo>
                <a:lnTo>
                  <a:pt x="331333" y="9205"/>
                </a:lnTo>
                <a:lnTo>
                  <a:pt x="324107" y="14346"/>
                </a:lnTo>
                <a:lnTo>
                  <a:pt x="315180" y="22346"/>
                </a:lnTo>
                <a:lnTo>
                  <a:pt x="310132" y="27147"/>
                </a:lnTo>
                <a:lnTo>
                  <a:pt x="303910" y="32251"/>
                </a:lnTo>
                <a:lnTo>
                  <a:pt x="296904" y="37560"/>
                </a:lnTo>
                <a:lnTo>
                  <a:pt x="289376" y="43004"/>
                </a:lnTo>
                <a:lnTo>
                  <a:pt x="265771" y="61753"/>
                </a:lnTo>
                <a:lnTo>
                  <a:pt x="251476" y="73420"/>
                </a:lnTo>
                <a:lnTo>
                  <a:pt x="239088" y="83103"/>
                </a:lnTo>
                <a:lnTo>
                  <a:pt x="227971" y="91464"/>
                </a:lnTo>
                <a:lnTo>
                  <a:pt x="217704" y="98943"/>
                </a:lnTo>
                <a:lnTo>
                  <a:pt x="205143" y="108691"/>
                </a:lnTo>
                <a:lnTo>
                  <a:pt x="163019" y="142307"/>
                </a:lnTo>
                <a:lnTo>
                  <a:pt x="151541" y="150935"/>
                </a:lnTo>
                <a:lnTo>
                  <a:pt x="141032" y="158593"/>
                </a:lnTo>
                <a:lnTo>
                  <a:pt x="132121" y="166555"/>
                </a:lnTo>
                <a:lnTo>
                  <a:pt x="124276" y="174721"/>
                </a:lnTo>
                <a:lnTo>
                  <a:pt x="117140" y="183022"/>
                </a:lnTo>
                <a:lnTo>
                  <a:pt x="109526" y="189509"/>
                </a:lnTo>
                <a:lnTo>
                  <a:pt x="101592" y="194786"/>
                </a:lnTo>
                <a:lnTo>
                  <a:pt x="93445" y="199256"/>
                </a:lnTo>
                <a:lnTo>
                  <a:pt x="86109" y="204142"/>
                </a:lnTo>
                <a:lnTo>
                  <a:pt x="79314" y="209303"/>
                </a:lnTo>
                <a:lnTo>
                  <a:pt x="72878" y="214649"/>
                </a:lnTo>
                <a:lnTo>
                  <a:pt x="66683" y="220119"/>
                </a:lnTo>
                <a:lnTo>
                  <a:pt x="54719" y="231276"/>
                </a:lnTo>
                <a:lnTo>
                  <a:pt x="41825" y="243716"/>
                </a:lnTo>
                <a:lnTo>
                  <a:pt x="32559" y="250336"/>
                </a:lnTo>
                <a:lnTo>
                  <a:pt x="23043" y="255500"/>
                </a:lnTo>
                <a:lnTo>
                  <a:pt x="12331" y="259360"/>
                </a:lnTo>
                <a:lnTo>
                  <a:pt x="9173" y="261356"/>
                </a:lnTo>
                <a:lnTo>
                  <a:pt x="0" y="2682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02"/>
          <p:cNvSpPr/>
          <p:nvPr/>
        </p:nvSpPr>
        <p:spPr>
          <a:xfrm>
            <a:off x="4392396" y="3626167"/>
            <a:ext cx="325337" cy="901899"/>
          </a:xfrm>
          <a:custGeom>
            <a:avLst/>
            <a:gdLst/>
            <a:ahLst/>
            <a:cxnLst/>
            <a:rect l="0" t="0" r="0" b="0"/>
            <a:pathLst>
              <a:path w="325337" h="901899">
                <a:moveTo>
                  <a:pt x="316763" y="0"/>
                </a:moveTo>
                <a:lnTo>
                  <a:pt x="268378" y="0"/>
                </a:lnTo>
                <a:lnTo>
                  <a:pt x="261604" y="2540"/>
                </a:lnTo>
                <a:lnTo>
                  <a:pt x="252243" y="6844"/>
                </a:lnTo>
                <a:lnTo>
                  <a:pt x="225106" y="20151"/>
                </a:lnTo>
                <a:lnTo>
                  <a:pt x="216337" y="25784"/>
                </a:lnTo>
                <a:lnTo>
                  <a:pt x="208312" y="32415"/>
                </a:lnTo>
                <a:lnTo>
                  <a:pt x="198395" y="41711"/>
                </a:lnTo>
                <a:lnTo>
                  <a:pt x="193084" y="44953"/>
                </a:lnTo>
                <a:lnTo>
                  <a:pt x="187638" y="47113"/>
                </a:lnTo>
                <a:lnTo>
                  <a:pt x="182103" y="48554"/>
                </a:lnTo>
                <a:lnTo>
                  <a:pt x="176507" y="51419"/>
                </a:lnTo>
                <a:lnTo>
                  <a:pt x="170871" y="55235"/>
                </a:lnTo>
                <a:lnTo>
                  <a:pt x="165209" y="59683"/>
                </a:lnTo>
                <a:lnTo>
                  <a:pt x="159530" y="64554"/>
                </a:lnTo>
                <a:lnTo>
                  <a:pt x="153839" y="69706"/>
                </a:lnTo>
                <a:lnTo>
                  <a:pt x="148140" y="75046"/>
                </a:lnTo>
                <a:lnTo>
                  <a:pt x="138625" y="86226"/>
                </a:lnTo>
                <a:lnTo>
                  <a:pt x="112813" y="118967"/>
                </a:lnTo>
                <a:lnTo>
                  <a:pt x="99834" y="136462"/>
                </a:lnTo>
                <a:lnTo>
                  <a:pt x="75253" y="171140"/>
                </a:lnTo>
                <a:lnTo>
                  <a:pt x="66221" y="185531"/>
                </a:lnTo>
                <a:lnTo>
                  <a:pt x="59248" y="197982"/>
                </a:lnTo>
                <a:lnTo>
                  <a:pt x="53647" y="209141"/>
                </a:lnTo>
                <a:lnTo>
                  <a:pt x="47055" y="224200"/>
                </a:lnTo>
                <a:lnTo>
                  <a:pt x="32110" y="261252"/>
                </a:lnTo>
                <a:lnTo>
                  <a:pt x="26030" y="277990"/>
                </a:lnTo>
                <a:lnTo>
                  <a:pt x="21024" y="292960"/>
                </a:lnTo>
                <a:lnTo>
                  <a:pt x="13873" y="318799"/>
                </a:lnTo>
                <a:lnTo>
                  <a:pt x="8896" y="350364"/>
                </a:lnTo>
                <a:lnTo>
                  <a:pt x="4356" y="372252"/>
                </a:lnTo>
                <a:lnTo>
                  <a:pt x="2764" y="386281"/>
                </a:lnTo>
                <a:lnTo>
                  <a:pt x="1703" y="402301"/>
                </a:lnTo>
                <a:lnTo>
                  <a:pt x="996" y="419648"/>
                </a:lnTo>
                <a:lnTo>
                  <a:pt x="210" y="461783"/>
                </a:lnTo>
                <a:lnTo>
                  <a:pt x="0" y="485020"/>
                </a:lnTo>
                <a:lnTo>
                  <a:pt x="813" y="503369"/>
                </a:lnTo>
                <a:lnTo>
                  <a:pt x="4256" y="531377"/>
                </a:lnTo>
                <a:lnTo>
                  <a:pt x="11502" y="571130"/>
                </a:lnTo>
                <a:lnTo>
                  <a:pt x="16100" y="595066"/>
                </a:lnTo>
                <a:lnTo>
                  <a:pt x="20119" y="612928"/>
                </a:lnTo>
                <a:lnTo>
                  <a:pt x="27124" y="637855"/>
                </a:lnTo>
                <a:lnTo>
                  <a:pt x="35952" y="657824"/>
                </a:lnTo>
                <a:lnTo>
                  <a:pt x="40974" y="667149"/>
                </a:lnTo>
                <a:lnTo>
                  <a:pt x="48131" y="679081"/>
                </a:lnTo>
                <a:lnTo>
                  <a:pt x="66244" y="707579"/>
                </a:lnTo>
                <a:lnTo>
                  <a:pt x="74503" y="719369"/>
                </a:lnTo>
                <a:lnTo>
                  <a:pt x="81914" y="729134"/>
                </a:lnTo>
                <a:lnTo>
                  <a:pt x="88760" y="737550"/>
                </a:lnTo>
                <a:lnTo>
                  <a:pt x="95228" y="745065"/>
                </a:lnTo>
                <a:lnTo>
                  <a:pt x="101446" y="751980"/>
                </a:lnTo>
                <a:lnTo>
                  <a:pt x="107496" y="758495"/>
                </a:lnTo>
                <a:lnTo>
                  <a:pt x="114387" y="764743"/>
                </a:lnTo>
                <a:lnTo>
                  <a:pt x="121838" y="770814"/>
                </a:lnTo>
                <a:lnTo>
                  <a:pt x="129663" y="776766"/>
                </a:lnTo>
                <a:lnTo>
                  <a:pt x="136785" y="782639"/>
                </a:lnTo>
                <a:lnTo>
                  <a:pt x="143438" y="788459"/>
                </a:lnTo>
                <a:lnTo>
                  <a:pt x="149778" y="794244"/>
                </a:lnTo>
                <a:lnTo>
                  <a:pt x="164442" y="808292"/>
                </a:lnTo>
                <a:lnTo>
                  <a:pt x="172354" y="816039"/>
                </a:lnTo>
                <a:lnTo>
                  <a:pt x="179533" y="822156"/>
                </a:lnTo>
                <a:lnTo>
                  <a:pt x="186224" y="827187"/>
                </a:lnTo>
                <a:lnTo>
                  <a:pt x="192590" y="831493"/>
                </a:lnTo>
                <a:lnTo>
                  <a:pt x="198738" y="836269"/>
                </a:lnTo>
                <a:lnTo>
                  <a:pt x="204743" y="841358"/>
                </a:lnTo>
                <a:lnTo>
                  <a:pt x="210650" y="846655"/>
                </a:lnTo>
                <a:lnTo>
                  <a:pt x="216494" y="851139"/>
                </a:lnTo>
                <a:lnTo>
                  <a:pt x="222295" y="855081"/>
                </a:lnTo>
                <a:lnTo>
                  <a:pt x="228067" y="858662"/>
                </a:lnTo>
                <a:lnTo>
                  <a:pt x="234772" y="862002"/>
                </a:lnTo>
                <a:lnTo>
                  <a:pt x="242100" y="865180"/>
                </a:lnTo>
                <a:lnTo>
                  <a:pt x="249843" y="868252"/>
                </a:lnTo>
                <a:lnTo>
                  <a:pt x="266066" y="874205"/>
                </a:lnTo>
                <a:lnTo>
                  <a:pt x="274393" y="877126"/>
                </a:lnTo>
                <a:lnTo>
                  <a:pt x="280897" y="880026"/>
                </a:lnTo>
                <a:lnTo>
                  <a:pt x="290663" y="885788"/>
                </a:lnTo>
                <a:lnTo>
                  <a:pt x="300718" y="891523"/>
                </a:lnTo>
                <a:lnTo>
                  <a:pt x="310585" y="896295"/>
                </a:lnTo>
                <a:lnTo>
                  <a:pt x="318145" y="898416"/>
                </a:lnTo>
                <a:lnTo>
                  <a:pt x="320542" y="899934"/>
                </a:lnTo>
                <a:lnTo>
                  <a:pt x="322140" y="901898"/>
                </a:lnTo>
                <a:lnTo>
                  <a:pt x="325336" y="9001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03"/>
          <p:cNvSpPr/>
          <p:nvPr/>
        </p:nvSpPr>
        <p:spPr>
          <a:xfrm>
            <a:off x="4854892" y="3737610"/>
            <a:ext cx="64914" cy="660083"/>
          </a:xfrm>
          <a:custGeom>
            <a:avLst/>
            <a:gdLst/>
            <a:ahLst/>
            <a:cxnLst/>
            <a:rect l="0" t="0" r="0" b="0"/>
            <a:pathLst>
              <a:path w="64914" h="660083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7778" y="36069"/>
                </a:lnTo>
                <a:lnTo>
                  <a:pt x="9290" y="49316"/>
                </a:lnTo>
                <a:lnTo>
                  <a:pt x="10956" y="55737"/>
                </a:lnTo>
                <a:lnTo>
                  <a:pt x="13019" y="62876"/>
                </a:lnTo>
                <a:lnTo>
                  <a:pt x="14394" y="70492"/>
                </a:lnTo>
                <a:lnTo>
                  <a:pt x="15922" y="86575"/>
                </a:lnTo>
                <a:lnTo>
                  <a:pt x="17283" y="94864"/>
                </a:lnTo>
                <a:lnTo>
                  <a:pt x="19142" y="103247"/>
                </a:lnTo>
                <a:lnTo>
                  <a:pt x="21334" y="111694"/>
                </a:lnTo>
                <a:lnTo>
                  <a:pt x="23748" y="120183"/>
                </a:lnTo>
                <a:lnTo>
                  <a:pt x="28969" y="137234"/>
                </a:lnTo>
                <a:lnTo>
                  <a:pt x="30743" y="146734"/>
                </a:lnTo>
                <a:lnTo>
                  <a:pt x="31925" y="156878"/>
                </a:lnTo>
                <a:lnTo>
                  <a:pt x="32713" y="167450"/>
                </a:lnTo>
                <a:lnTo>
                  <a:pt x="35144" y="183071"/>
                </a:lnTo>
                <a:lnTo>
                  <a:pt x="38669" y="202057"/>
                </a:lnTo>
                <a:lnTo>
                  <a:pt x="42925" y="223287"/>
                </a:lnTo>
                <a:lnTo>
                  <a:pt x="46714" y="246013"/>
                </a:lnTo>
                <a:lnTo>
                  <a:pt x="53464" y="294124"/>
                </a:lnTo>
                <a:lnTo>
                  <a:pt x="55645" y="315145"/>
                </a:lnTo>
                <a:lnTo>
                  <a:pt x="57100" y="333922"/>
                </a:lnTo>
                <a:lnTo>
                  <a:pt x="58069" y="351202"/>
                </a:lnTo>
                <a:lnTo>
                  <a:pt x="59146" y="383102"/>
                </a:lnTo>
                <a:lnTo>
                  <a:pt x="59837" y="442387"/>
                </a:lnTo>
                <a:lnTo>
                  <a:pt x="60847" y="455897"/>
                </a:lnTo>
                <a:lnTo>
                  <a:pt x="62472" y="468713"/>
                </a:lnTo>
                <a:lnTo>
                  <a:pt x="64508" y="481068"/>
                </a:lnTo>
                <a:lnTo>
                  <a:pt x="64913" y="494067"/>
                </a:lnTo>
                <a:lnTo>
                  <a:pt x="64230" y="507495"/>
                </a:lnTo>
                <a:lnTo>
                  <a:pt x="62823" y="521210"/>
                </a:lnTo>
                <a:lnTo>
                  <a:pt x="61884" y="538926"/>
                </a:lnTo>
                <a:lnTo>
                  <a:pt x="60564" y="597196"/>
                </a:lnTo>
                <a:lnTo>
                  <a:pt x="60008" y="660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04"/>
          <p:cNvSpPr/>
          <p:nvPr/>
        </p:nvSpPr>
        <p:spPr>
          <a:xfrm>
            <a:off x="5206365" y="4294822"/>
            <a:ext cx="51436" cy="248604"/>
          </a:xfrm>
          <a:custGeom>
            <a:avLst/>
            <a:gdLst/>
            <a:ahLst/>
            <a:cxnLst/>
            <a:rect l="0" t="0" r="0" b="0"/>
            <a:pathLst>
              <a:path w="51436" h="248604">
                <a:moveTo>
                  <a:pt x="51435" y="0"/>
                </a:moveTo>
                <a:lnTo>
                  <a:pt x="51435" y="26694"/>
                </a:lnTo>
                <a:lnTo>
                  <a:pt x="50482" y="32084"/>
                </a:lnTo>
                <a:lnTo>
                  <a:pt x="48895" y="38534"/>
                </a:lnTo>
                <a:lnTo>
                  <a:pt x="46884" y="45692"/>
                </a:lnTo>
                <a:lnTo>
                  <a:pt x="44591" y="57131"/>
                </a:lnTo>
                <a:lnTo>
                  <a:pt x="39503" y="87622"/>
                </a:lnTo>
                <a:lnTo>
                  <a:pt x="37765" y="101277"/>
                </a:lnTo>
                <a:lnTo>
                  <a:pt x="36607" y="113238"/>
                </a:lnTo>
                <a:lnTo>
                  <a:pt x="35834" y="124069"/>
                </a:lnTo>
                <a:lnTo>
                  <a:pt x="33414" y="136054"/>
                </a:lnTo>
                <a:lnTo>
                  <a:pt x="29896" y="148805"/>
                </a:lnTo>
                <a:lnTo>
                  <a:pt x="25646" y="162068"/>
                </a:lnTo>
                <a:lnTo>
                  <a:pt x="21859" y="172815"/>
                </a:lnTo>
                <a:lnTo>
                  <a:pt x="18383" y="181885"/>
                </a:lnTo>
                <a:lnTo>
                  <a:pt x="15113" y="189837"/>
                </a:lnTo>
                <a:lnTo>
                  <a:pt x="12933" y="197043"/>
                </a:lnTo>
                <a:lnTo>
                  <a:pt x="11479" y="203752"/>
                </a:lnTo>
                <a:lnTo>
                  <a:pt x="10510" y="210129"/>
                </a:lnTo>
                <a:lnTo>
                  <a:pt x="8912" y="215334"/>
                </a:lnTo>
                <a:lnTo>
                  <a:pt x="6893" y="219756"/>
                </a:lnTo>
                <a:lnTo>
                  <a:pt x="4595" y="223656"/>
                </a:lnTo>
                <a:lnTo>
                  <a:pt x="3063" y="227210"/>
                </a:lnTo>
                <a:lnTo>
                  <a:pt x="2042" y="230530"/>
                </a:lnTo>
                <a:lnTo>
                  <a:pt x="403" y="238154"/>
                </a:lnTo>
                <a:lnTo>
                  <a:pt x="179" y="24173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05"/>
          <p:cNvSpPr/>
          <p:nvPr/>
        </p:nvSpPr>
        <p:spPr>
          <a:xfrm>
            <a:off x="5575156" y="3960504"/>
            <a:ext cx="935542" cy="231427"/>
          </a:xfrm>
          <a:custGeom>
            <a:avLst/>
            <a:gdLst/>
            <a:ahLst/>
            <a:cxnLst/>
            <a:rect l="0" t="0" r="0" b="0"/>
            <a:pathLst>
              <a:path w="935542" h="231427">
                <a:moveTo>
                  <a:pt x="917084" y="8563"/>
                </a:moveTo>
                <a:lnTo>
                  <a:pt x="907982" y="8563"/>
                </a:lnTo>
                <a:lnTo>
                  <a:pt x="880043" y="2672"/>
                </a:lnTo>
                <a:lnTo>
                  <a:pt x="852557" y="785"/>
                </a:lnTo>
                <a:lnTo>
                  <a:pt x="825237" y="96"/>
                </a:lnTo>
                <a:lnTo>
                  <a:pt x="714067" y="0"/>
                </a:lnTo>
                <a:lnTo>
                  <a:pt x="685885" y="2535"/>
                </a:lnTo>
                <a:lnTo>
                  <a:pt x="663833" y="6836"/>
                </a:lnTo>
                <a:lnTo>
                  <a:pt x="613012" y="20142"/>
                </a:lnTo>
                <a:lnTo>
                  <a:pt x="593346" y="25774"/>
                </a:lnTo>
                <a:lnTo>
                  <a:pt x="575080" y="30500"/>
                </a:lnTo>
                <a:lnTo>
                  <a:pt x="548732" y="34113"/>
                </a:lnTo>
                <a:lnTo>
                  <a:pt x="522827" y="40793"/>
                </a:lnTo>
                <a:lnTo>
                  <a:pt x="505639" y="46065"/>
                </a:lnTo>
                <a:lnTo>
                  <a:pt x="479896" y="54388"/>
                </a:lnTo>
                <a:lnTo>
                  <a:pt x="465286" y="60045"/>
                </a:lnTo>
                <a:lnTo>
                  <a:pt x="451490" y="66687"/>
                </a:lnTo>
                <a:lnTo>
                  <a:pt x="443810" y="71125"/>
                </a:lnTo>
                <a:lnTo>
                  <a:pt x="435833" y="75988"/>
                </a:lnTo>
                <a:lnTo>
                  <a:pt x="424800" y="81136"/>
                </a:lnTo>
                <a:lnTo>
                  <a:pt x="411729" y="86473"/>
                </a:lnTo>
                <a:lnTo>
                  <a:pt x="397301" y="91935"/>
                </a:lnTo>
                <a:lnTo>
                  <a:pt x="385777" y="97482"/>
                </a:lnTo>
                <a:lnTo>
                  <a:pt x="376189" y="103085"/>
                </a:lnTo>
                <a:lnTo>
                  <a:pt x="367892" y="108725"/>
                </a:lnTo>
                <a:lnTo>
                  <a:pt x="356646" y="115343"/>
                </a:lnTo>
                <a:lnTo>
                  <a:pt x="343433" y="122612"/>
                </a:lnTo>
                <a:lnTo>
                  <a:pt x="328910" y="130316"/>
                </a:lnTo>
                <a:lnTo>
                  <a:pt x="300073" y="146495"/>
                </a:lnTo>
                <a:lnTo>
                  <a:pt x="285716" y="154811"/>
                </a:lnTo>
                <a:lnTo>
                  <a:pt x="273287" y="161307"/>
                </a:lnTo>
                <a:lnTo>
                  <a:pt x="262143" y="166589"/>
                </a:lnTo>
                <a:lnTo>
                  <a:pt x="251857" y="171064"/>
                </a:lnTo>
                <a:lnTo>
                  <a:pt x="242142" y="175952"/>
                </a:lnTo>
                <a:lnTo>
                  <a:pt x="232807" y="181116"/>
                </a:lnTo>
                <a:lnTo>
                  <a:pt x="223727" y="186463"/>
                </a:lnTo>
                <a:lnTo>
                  <a:pt x="208558" y="194945"/>
                </a:lnTo>
                <a:lnTo>
                  <a:pt x="194513" y="201889"/>
                </a:lnTo>
                <a:lnTo>
                  <a:pt x="178746" y="208151"/>
                </a:lnTo>
                <a:lnTo>
                  <a:pt x="154593" y="216649"/>
                </a:lnTo>
                <a:lnTo>
                  <a:pt x="140152" y="221582"/>
                </a:lnTo>
                <a:lnTo>
                  <a:pt x="119026" y="227063"/>
                </a:lnTo>
                <a:lnTo>
                  <a:pt x="89941" y="230582"/>
                </a:lnTo>
                <a:lnTo>
                  <a:pt x="65851" y="231277"/>
                </a:lnTo>
                <a:lnTo>
                  <a:pt x="37014" y="231426"/>
                </a:lnTo>
                <a:lnTo>
                  <a:pt x="33190" y="230481"/>
                </a:lnTo>
                <a:lnTo>
                  <a:pt x="30641" y="228898"/>
                </a:lnTo>
                <a:lnTo>
                  <a:pt x="28943" y="226891"/>
                </a:lnTo>
                <a:lnTo>
                  <a:pt x="21974" y="222120"/>
                </a:lnTo>
                <a:lnTo>
                  <a:pt x="13480" y="216825"/>
                </a:lnTo>
                <a:lnTo>
                  <a:pt x="6529" y="211296"/>
                </a:lnTo>
                <a:lnTo>
                  <a:pt x="4295" y="208489"/>
                </a:lnTo>
                <a:lnTo>
                  <a:pt x="2805" y="205664"/>
                </a:lnTo>
                <a:lnTo>
                  <a:pt x="1150" y="199987"/>
                </a:lnTo>
                <a:lnTo>
                  <a:pt x="415" y="194288"/>
                </a:lnTo>
                <a:lnTo>
                  <a:pt x="88" y="188580"/>
                </a:lnTo>
                <a:lnTo>
                  <a:pt x="0" y="185724"/>
                </a:lnTo>
                <a:lnTo>
                  <a:pt x="895" y="182868"/>
                </a:lnTo>
                <a:lnTo>
                  <a:pt x="4429" y="177155"/>
                </a:lnTo>
                <a:lnTo>
                  <a:pt x="6704" y="173345"/>
                </a:lnTo>
                <a:lnTo>
                  <a:pt x="9174" y="168900"/>
                </a:lnTo>
                <a:lnTo>
                  <a:pt x="14459" y="158882"/>
                </a:lnTo>
                <a:lnTo>
                  <a:pt x="19981" y="148079"/>
                </a:lnTo>
                <a:lnTo>
                  <a:pt x="23741" y="142531"/>
                </a:lnTo>
                <a:lnTo>
                  <a:pt x="28152" y="136928"/>
                </a:lnTo>
                <a:lnTo>
                  <a:pt x="32997" y="131287"/>
                </a:lnTo>
                <a:lnTo>
                  <a:pt x="39085" y="126574"/>
                </a:lnTo>
                <a:lnTo>
                  <a:pt x="46002" y="122480"/>
                </a:lnTo>
                <a:lnTo>
                  <a:pt x="53470" y="118797"/>
                </a:lnTo>
                <a:lnTo>
                  <a:pt x="60353" y="114438"/>
                </a:lnTo>
                <a:lnTo>
                  <a:pt x="66848" y="109626"/>
                </a:lnTo>
                <a:lnTo>
                  <a:pt x="73082" y="104513"/>
                </a:lnTo>
                <a:lnTo>
                  <a:pt x="80096" y="100153"/>
                </a:lnTo>
                <a:lnTo>
                  <a:pt x="87629" y="96293"/>
                </a:lnTo>
                <a:lnTo>
                  <a:pt x="103620" y="89464"/>
                </a:lnTo>
                <a:lnTo>
                  <a:pt x="120252" y="83254"/>
                </a:lnTo>
                <a:lnTo>
                  <a:pt x="163932" y="73129"/>
                </a:lnTo>
                <a:lnTo>
                  <a:pt x="188015" y="70596"/>
                </a:lnTo>
                <a:lnTo>
                  <a:pt x="214910" y="70423"/>
                </a:lnTo>
                <a:lnTo>
                  <a:pt x="236389" y="73522"/>
                </a:lnTo>
                <a:lnTo>
                  <a:pt x="264546" y="80621"/>
                </a:lnTo>
                <a:lnTo>
                  <a:pt x="289882" y="88531"/>
                </a:lnTo>
                <a:lnTo>
                  <a:pt x="339061" y="104581"/>
                </a:lnTo>
                <a:lnTo>
                  <a:pt x="350760" y="109723"/>
                </a:lnTo>
                <a:lnTo>
                  <a:pt x="363322" y="116008"/>
                </a:lnTo>
                <a:lnTo>
                  <a:pt x="376459" y="123056"/>
                </a:lnTo>
                <a:lnTo>
                  <a:pt x="388075" y="128706"/>
                </a:lnTo>
                <a:lnTo>
                  <a:pt x="398677" y="133426"/>
                </a:lnTo>
                <a:lnTo>
                  <a:pt x="408601" y="137525"/>
                </a:lnTo>
                <a:lnTo>
                  <a:pt x="423790" y="145020"/>
                </a:lnTo>
                <a:lnTo>
                  <a:pt x="463527" y="166049"/>
                </a:lnTo>
                <a:lnTo>
                  <a:pt x="480410" y="174513"/>
                </a:lnTo>
                <a:lnTo>
                  <a:pt x="494523" y="181109"/>
                </a:lnTo>
                <a:lnTo>
                  <a:pt x="506789" y="186459"/>
                </a:lnTo>
                <a:lnTo>
                  <a:pt x="517824" y="190978"/>
                </a:lnTo>
                <a:lnTo>
                  <a:pt x="528038" y="194943"/>
                </a:lnTo>
                <a:lnTo>
                  <a:pt x="547007" y="201889"/>
                </a:lnTo>
                <a:lnTo>
                  <a:pt x="599773" y="219932"/>
                </a:lnTo>
                <a:lnTo>
                  <a:pt x="616990" y="225695"/>
                </a:lnTo>
                <a:lnTo>
                  <a:pt x="636706" y="228891"/>
                </a:lnTo>
                <a:lnTo>
                  <a:pt x="657216" y="230312"/>
                </a:lnTo>
                <a:lnTo>
                  <a:pt x="675857" y="230943"/>
                </a:lnTo>
                <a:lnTo>
                  <a:pt x="701287" y="228684"/>
                </a:lnTo>
                <a:lnTo>
                  <a:pt x="728782" y="224504"/>
                </a:lnTo>
                <a:lnTo>
                  <a:pt x="750526" y="219472"/>
                </a:lnTo>
                <a:lnTo>
                  <a:pt x="769716" y="214060"/>
                </a:lnTo>
                <a:lnTo>
                  <a:pt x="786817" y="207528"/>
                </a:lnTo>
                <a:lnTo>
                  <a:pt x="794044" y="203118"/>
                </a:lnTo>
                <a:lnTo>
                  <a:pt x="800767" y="198274"/>
                </a:lnTo>
                <a:lnTo>
                  <a:pt x="810012" y="193140"/>
                </a:lnTo>
                <a:lnTo>
                  <a:pt x="820938" y="187812"/>
                </a:lnTo>
                <a:lnTo>
                  <a:pt x="832984" y="182355"/>
                </a:lnTo>
                <a:lnTo>
                  <a:pt x="842920" y="176812"/>
                </a:lnTo>
                <a:lnTo>
                  <a:pt x="851448" y="171212"/>
                </a:lnTo>
                <a:lnTo>
                  <a:pt x="859039" y="165573"/>
                </a:lnTo>
                <a:lnTo>
                  <a:pt x="866005" y="159909"/>
                </a:lnTo>
                <a:lnTo>
                  <a:pt x="872553" y="154228"/>
                </a:lnTo>
                <a:lnTo>
                  <a:pt x="878824" y="148535"/>
                </a:lnTo>
                <a:lnTo>
                  <a:pt x="893412" y="134591"/>
                </a:lnTo>
                <a:lnTo>
                  <a:pt x="901302" y="126871"/>
                </a:lnTo>
                <a:lnTo>
                  <a:pt x="907515" y="119820"/>
                </a:lnTo>
                <a:lnTo>
                  <a:pt x="912610" y="113215"/>
                </a:lnTo>
                <a:lnTo>
                  <a:pt x="916958" y="106906"/>
                </a:lnTo>
                <a:lnTo>
                  <a:pt x="921763" y="98890"/>
                </a:lnTo>
                <a:lnTo>
                  <a:pt x="926870" y="89736"/>
                </a:lnTo>
                <a:lnTo>
                  <a:pt x="932180" y="79823"/>
                </a:lnTo>
                <a:lnTo>
                  <a:pt x="934769" y="70357"/>
                </a:lnTo>
                <a:lnTo>
                  <a:pt x="935541" y="61189"/>
                </a:lnTo>
                <a:lnTo>
                  <a:pt x="935103" y="52220"/>
                </a:lnTo>
                <a:lnTo>
                  <a:pt x="933859" y="46240"/>
                </a:lnTo>
                <a:lnTo>
                  <a:pt x="932077" y="42254"/>
                </a:lnTo>
                <a:lnTo>
                  <a:pt x="929937" y="39596"/>
                </a:lnTo>
                <a:lnTo>
                  <a:pt x="928510" y="36872"/>
                </a:lnTo>
                <a:lnTo>
                  <a:pt x="926924" y="31305"/>
                </a:lnTo>
                <a:lnTo>
                  <a:pt x="924596" y="28487"/>
                </a:lnTo>
                <a:lnTo>
                  <a:pt x="916930" y="22816"/>
                </a:lnTo>
                <a:lnTo>
                  <a:pt x="909713" y="19660"/>
                </a:lnTo>
                <a:lnTo>
                  <a:pt x="883666" y="13084"/>
                </a:lnTo>
                <a:lnTo>
                  <a:pt x="863497" y="10572"/>
                </a:lnTo>
                <a:lnTo>
                  <a:pt x="835801" y="9159"/>
                </a:lnTo>
                <a:lnTo>
                  <a:pt x="814214" y="8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06"/>
          <p:cNvSpPr/>
          <p:nvPr/>
        </p:nvSpPr>
        <p:spPr>
          <a:xfrm>
            <a:off x="6457950" y="3720465"/>
            <a:ext cx="273409" cy="634365"/>
          </a:xfrm>
          <a:custGeom>
            <a:avLst/>
            <a:gdLst/>
            <a:ahLst/>
            <a:cxnLst/>
            <a:rect l="0" t="0" r="0" b="0"/>
            <a:pathLst>
              <a:path w="273409" h="634365">
                <a:moveTo>
                  <a:pt x="0" y="0"/>
                </a:moveTo>
                <a:lnTo>
                  <a:pt x="13652" y="4551"/>
                </a:lnTo>
                <a:lnTo>
                  <a:pt x="18626" y="6843"/>
                </a:lnTo>
                <a:lnTo>
                  <a:pt x="26693" y="11931"/>
                </a:lnTo>
                <a:lnTo>
                  <a:pt x="31130" y="14622"/>
                </a:lnTo>
                <a:lnTo>
                  <a:pt x="35994" y="17368"/>
                </a:lnTo>
                <a:lnTo>
                  <a:pt x="41141" y="20151"/>
                </a:lnTo>
                <a:lnTo>
                  <a:pt x="46477" y="23911"/>
                </a:lnTo>
                <a:lnTo>
                  <a:pt x="51940" y="28323"/>
                </a:lnTo>
                <a:lnTo>
                  <a:pt x="57486" y="33170"/>
                </a:lnTo>
                <a:lnTo>
                  <a:pt x="64041" y="37353"/>
                </a:lnTo>
                <a:lnTo>
                  <a:pt x="71270" y="41094"/>
                </a:lnTo>
                <a:lnTo>
                  <a:pt x="78945" y="44541"/>
                </a:lnTo>
                <a:lnTo>
                  <a:pt x="85967" y="48744"/>
                </a:lnTo>
                <a:lnTo>
                  <a:pt x="92554" y="53451"/>
                </a:lnTo>
                <a:lnTo>
                  <a:pt x="98850" y="58494"/>
                </a:lnTo>
                <a:lnTo>
                  <a:pt x="108763" y="65666"/>
                </a:lnTo>
                <a:lnTo>
                  <a:pt x="135016" y="83795"/>
                </a:lnTo>
                <a:lnTo>
                  <a:pt x="146208" y="93011"/>
                </a:lnTo>
                <a:lnTo>
                  <a:pt x="155575" y="102012"/>
                </a:lnTo>
                <a:lnTo>
                  <a:pt x="163724" y="110870"/>
                </a:lnTo>
                <a:lnTo>
                  <a:pt x="172014" y="118681"/>
                </a:lnTo>
                <a:lnTo>
                  <a:pt x="180399" y="125793"/>
                </a:lnTo>
                <a:lnTo>
                  <a:pt x="188845" y="132439"/>
                </a:lnTo>
                <a:lnTo>
                  <a:pt x="197335" y="139728"/>
                </a:lnTo>
                <a:lnTo>
                  <a:pt x="205851" y="147444"/>
                </a:lnTo>
                <a:lnTo>
                  <a:pt x="214386" y="155446"/>
                </a:lnTo>
                <a:lnTo>
                  <a:pt x="221981" y="164590"/>
                </a:lnTo>
                <a:lnTo>
                  <a:pt x="228950" y="174497"/>
                </a:lnTo>
                <a:lnTo>
                  <a:pt x="235501" y="184911"/>
                </a:lnTo>
                <a:lnTo>
                  <a:pt x="240820" y="194711"/>
                </a:lnTo>
                <a:lnTo>
                  <a:pt x="249271" y="213221"/>
                </a:lnTo>
                <a:lnTo>
                  <a:pt x="258742" y="233512"/>
                </a:lnTo>
                <a:lnTo>
                  <a:pt x="263935" y="244257"/>
                </a:lnTo>
                <a:lnTo>
                  <a:pt x="267396" y="255230"/>
                </a:lnTo>
                <a:lnTo>
                  <a:pt x="269704" y="266356"/>
                </a:lnTo>
                <a:lnTo>
                  <a:pt x="271243" y="277583"/>
                </a:lnTo>
                <a:lnTo>
                  <a:pt x="272268" y="288878"/>
                </a:lnTo>
                <a:lnTo>
                  <a:pt x="272952" y="300218"/>
                </a:lnTo>
                <a:lnTo>
                  <a:pt x="273408" y="311588"/>
                </a:lnTo>
                <a:lnTo>
                  <a:pt x="272760" y="322977"/>
                </a:lnTo>
                <a:lnTo>
                  <a:pt x="271374" y="334381"/>
                </a:lnTo>
                <a:lnTo>
                  <a:pt x="267296" y="358163"/>
                </a:lnTo>
                <a:lnTo>
                  <a:pt x="262308" y="384608"/>
                </a:lnTo>
                <a:lnTo>
                  <a:pt x="258692" y="397375"/>
                </a:lnTo>
                <a:lnTo>
                  <a:pt x="254376" y="409697"/>
                </a:lnTo>
                <a:lnTo>
                  <a:pt x="249594" y="421721"/>
                </a:lnTo>
                <a:lnTo>
                  <a:pt x="241643" y="437357"/>
                </a:lnTo>
                <a:lnTo>
                  <a:pt x="231581" y="455401"/>
                </a:lnTo>
                <a:lnTo>
                  <a:pt x="210557" y="491008"/>
                </a:lnTo>
                <a:lnTo>
                  <a:pt x="194864" y="516358"/>
                </a:lnTo>
                <a:lnTo>
                  <a:pt x="175317" y="546695"/>
                </a:lnTo>
                <a:lnTo>
                  <a:pt x="168313" y="555915"/>
                </a:lnTo>
                <a:lnTo>
                  <a:pt x="160787" y="564920"/>
                </a:lnTo>
                <a:lnTo>
                  <a:pt x="152910" y="573781"/>
                </a:lnTo>
                <a:lnTo>
                  <a:pt x="146708" y="581593"/>
                </a:lnTo>
                <a:lnTo>
                  <a:pt x="141620" y="588706"/>
                </a:lnTo>
                <a:lnTo>
                  <a:pt x="137276" y="595353"/>
                </a:lnTo>
                <a:lnTo>
                  <a:pt x="132474" y="601690"/>
                </a:lnTo>
                <a:lnTo>
                  <a:pt x="127369" y="607818"/>
                </a:lnTo>
                <a:lnTo>
                  <a:pt x="117568" y="618756"/>
                </a:lnTo>
                <a:lnTo>
                  <a:pt x="110037" y="626793"/>
                </a:lnTo>
                <a:lnTo>
                  <a:pt x="106695" y="629317"/>
                </a:lnTo>
                <a:lnTo>
                  <a:pt x="100442" y="632121"/>
                </a:lnTo>
                <a:lnTo>
                  <a:pt x="94488" y="633368"/>
                </a:lnTo>
                <a:lnTo>
                  <a:pt x="77152" y="6343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cs typeface="Arial" charset="0"/>
              </a:rPr>
              <a:t>	</a:t>
            </a:r>
            <a:r>
              <a:rPr lang="en-US" sz="3600" u="sng" dirty="0" smtClean="0">
                <a:cs typeface="Arial" charset="0"/>
              </a:rPr>
              <a:t>x-2</a:t>
            </a:r>
            <a:r>
              <a:rPr lang="en-US" sz="3600" dirty="0" smtClean="0">
                <a:cs typeface="Arial" charset="0"/>
              </a:rPr>
              <a:t> &lt; x-4</a:t>
            </a:r>
            <a:br>
              <a:rPr lang="en-US" sz="3600" dirty="0" smtClean="0">
                <a:cs typeface="Arial" charset="0"/>
              </a:rPr>
            </a:br>
            <a:r>
              <a:rPr lang="en-US" sz="3600" dirty="0" smtClean="0">
                <a:cs typeface="Arial" charset="0"/>
              </a:rPr>
              <a:t>	  </a:t>
            </a:r>
            <a:r>
              <a:rPr lang="en-US" sz="3600" dirty="0" smtClean="0">
                <a:cs typeface="Arial" charset="0"/>
              </a:rPr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1402"/>
          <p:cNvSpPr/>
          <p:nvPr/>
        </p:nvSpPr>
        <p:spPr>
          <a:xfrm>
            <a:off x="1117282" y="617220"/>
            <a:ext cx="41152" cy="17146"/>
          </a:xfrm>
          <a:custGeom>
            <a:avLst/>
            <a:gdLst/>
            <a:ahLst/>
            <a:cxnLst/>
            <a:rect l="0" t="0" r="0" b="0"/>
            <a:pathLst>
              <a:path w="41152" h="17146">
                <a:moveTo>
                  <a:pt x="0" y="17145"/>
                </a:moveTo>
                <a:lnTo>
                  <a:pt x="9102" y="17145"/>
                </a:lnTo>
                <a:lnTo>
                  <a:pt x="12735" y="16192"/>
                </a:lnTo>
                <a:lnTo>
                  <a:pt x="16110" y="14605"/>
                </a:lnTo>
                <a:lnTo>
                  <a:pt x="19312" y="12594"/>
                </a:lnTo>
                <a:lnTo>
                  <a:pt x="22400" y="11253"/>
                </a:lnTo>
                <a:lnTo>
                  <a:pt x="25411" y="10359"/>
                </a:lnTo>
                <a:lnTo>
                  <a:pt x="28371" y="9764"/>
                </a:lnTo>
                <a:lnTo>
                  <a:pt x="31296" y="9366"/>
                </a:lnTo>
                <a:lnTo>
                  <a:pt x="34199" y="9102"/>
                </a:lnTo>
                <a:lnTo>
                  <a:pt x="37087" y="8925"/>
                </a:lnTo>
                <a:lnTo>
                  <a:pt x="39012" y="9760"/>
                </a:lnTo>
                <a:lnTo>
                  <a:pt x="40296" y="11269"/>
                </a:lnTo>
                <a:lnTo>
                  <a:pt x="41151" y="13227"/>
                </a:lnTo>
                <a:lnTo>
                  <a:pt x="40769" y="14533"/>
                </a:lnTo>
                <a:lnTo>
                  <a:pt x="39562" y="15404"/>
                </a:lnTo>
                <a:lnTo>
                  <a:pt x="35331" y="16801"/>
                </a:lnTo>
                <a:lnTo>
                  <a:pt x="34984" y="15963"/>
                </a:lnTo>
                <a:lnTo>
                  <a:pt x="34753" y="14452"/>
                </a:lnTo>
                <a:lnTo>
                  <a:pt x="34598" y="12492"/>
                </a:lnTo>
                <a:lnTo>
                  <a:pt x="34496" y="10233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03"/>
          <p:cNvSpPr/>
          <p:nvPr/>
        </p:nvSpPr>
        <p:spPr>
          <a:xfrm>
            <a:off x="681982" y="497715"/>
            <a:ext cx="356622" cy="235552"/>
          </a:xfrm>
          <a:custGeom>
            <a:avLst/>
            <a:gdLst/>
            <a:ahLst/>
            <a:cxnLst/>
            <a:rect l="0" t="0" r="0" b="0"/>
            <a:pathLst>
              <a:path w="356622" h="235552">
                <a:moveTo>
                  <a:pt x="23820" y="85215"/>
                </a:moveTo>
                <a:lnTo>
                  <a:pt x="14718" y="76113"/>
                </a:lnTo>
                <a:lnTo>
                  <a:pt x="11085" y="73432"/>
                </a:lnTo>
                <a:lnTo>
                  <a:pt x="0" y="68776"/>
                </a:lnTo>
                <a:lnTo>
                  <a:pt x="320" y="67588"/>
                </a:lnTo>
                <a:lnTo>
                  <a:pt x="5321" y="61365"/>
                </a:lnTo>
                <a:lnTo>
                  <a:pt x="10201" y="56200"/>
                </a:lnTo>
                <a:lnTo>
                  <a:pt x="12835" y="54441"/>
                </a:lnTo>
                <a:lnTo>
                  <a:pt x="26448" y="49079"/>
                </a:lnTo>
                <a:lnTo>
                  <a:pt x="31287" y="46837"/>
                </a:lnTo>
                <a:lnTo>
                  <a:pt x="36418" y="43437"/>
                </a:lnTo>
                <a:lnTo>
                  <a:pt x="41744" y="39265"/>
                </a:lnTo>
                <a:lnTo>
                  <a:pt x="47199" y="34579"/>
                </a:lnTo>
                <a:lnTo>
                  <a:pt x="53694" y="30503"/>
                </a:lnTo>
                <a:lnTo>
                  <a:pt x="60881" y="26832"/>
                </a:lnTo>
                <a:lnTo>
                  <a:pt x="68530" y="23433"/>
                </a:lnTo>
                <a:lnTo>
                  <a:pt x="79344" y="20214"/>
                </a:lnTo>
                <a:lnTo>
                  <a:pt x="92268" y="17116"/>
                </a:lnTo>
                <a:lnTo>
                  <a:pt x="149524" y="5300"/>
                </a:lnTo>
                <a:lnTo>
                  <a:pt x="163820" y="3363"/>
                </a:lnTo>
                <a:lnTo>
                  <a:pt x="178113" y="2072"/>
                </a:lnTo>
                <a:lnTo>
                  <a:pt x="192405" y="1211"/>
                </a:lnTo>
                <a:lnTo>
                  <a:pt x="220984" y="255"/>
                </a:lnTo>
                <a:lnTo>
                  <a:pt x="235273" y="0"/>
                </a:lnTo>
                <a:lnTo>
                  <a:pt x="245751" y="782"/>
                </a:lnTo>
                <a:lnTo>
                  <a:pt x="253689" y="2256"/>
                </a:lnTo>
                <a:lnTo>
                  <a:pt x="259933" y="4191"/>
                </a:lnTo>
                <a:lnTo>
                  <a:pt x="264096" y="6434"/>
                </a:lnTo>
                <a:lnTo>
                  <a:pt x="266872" y="8882"/>
                </a:lnTo>
                <a:lnTo>
                  <a:pt x="271326" y="15103"/>
                </a:lnTo>
                <a:lnTo>
                  <a:pt x="271691" y="18471"/>
                </a:lnTo>
                <a:lnTo>
                  <a:pt x="271935" y="23574"/>
                </a:lnTo>
                <a:lnTo>
                  <a:pt x="272098" y="29833"/>
                </a:lnTo>
                <a:lnTo>
                  <a:pt x="270301" y="34959"/>
                </a:lnTo>
                <a:lnTo>
                  <a:pt x="267198" y="39328"/>
                </a:lnTo>
                <a:lnTo>
                  <a:pt x="263225" y="43194"/>
                </a:lnTo>
                <a:lnTo>
                  <a:pt x="259623" y="47676"/>
                </a:lnTo>
                <a:lnTo>
                  <a:pt x="256269" y="52569"/>
                </a:lnTo>
                <a:lnTo>
                  <a:pt x="253081" y="57736"/>
                </a:lnTo>
                <a:lnTo>
                  <a:pt x="250003" y="62133"/>
                </a:lnTo>
                <a:lnTo>
                  <a:pt x="246999" y="66017"/>
                </a:lnTo>
                <a:lnTo>
                  <a:pt x="241121" y="72872"/>
                </a:lnTo>
                <a:lnTo>
                  <a:pt x="235333" y="79094"/>
                </a:lnTo>
                <a:lnTo>
                  <a:pt x="227046" y="85034"/>
                </a:lnTo>
                <a:lnTo>
                  <a:pt x="217965" y="90849"/>
                </a:lnTo>
                <a:lnTo>
                  <a:pt x="210754" y="96609"/>
                </a:lnTo>
                <a:lnTo>
                  <a:pt x="201834" y="102344"/>
                </a:lnTo>
                <a:lnTo>
                  <a:pt x="192472" y="107115"/>
                </a:lnTo>
                <a:lnTo>
                  <a:pt x="185137" y="109236"/>
                </a:lnTo>
                <a:lnTo>
                  <a:pt x="174571" y="110597"/>
                </a:lnTo>
                <a:lnTo>
                  <a:pt x="174803" y="110709"/>
                </a:lnTo>
                <a:lnTo>
                  <a:pt x="182020" y="110888"/>
                </a:lnTo>
                <a:lnTo>
                  <a:pt x="189698" y="108372"/>
                </a:lnTo>
                <a:lnTo>
                  <a:pt x="194413" y="106368"/>
                </a:lnTo>
                <a:lnTo>
                  <a:pt x="200414" y="105032"/>
                </a:lnTo>
                <a:lnTo>
                  <a:pt x="207272" y="104141"/>
                </a:lnTo>
                <a:lnTo>
                  <a:pt x="214701" y="103547"/>
                </a:lnTo>
                <a:lnTo>
                  <a:pt x="222512" y="103151"/>
                </a:lnTo>
                <a:lnTo>
                  <a:pt x="238810" y="102711"/>
                </a:lnTo>
                <a:lnTo>
                  <a:pt x="292457" y="102390"/>
                </a:lnTo>
                <a:lnTo>
                  <a:pt x="300066" y="104285"/>
                </a:lnTo>
                <a:lnTo>
                  <a:pt x="307997" y="107453"/>
                </a:lnTo>
                <a:lnTo>
                  <a:pt x="316141" y="111470"/>
                </a:lnTo>
                <a:lnTo>
                  <a:pt x="323476" y="114148"/>
                </a:lnTo>
                <a:lnTo>
                  <a:pt x="330270" y="115934"/>
                </a:lnTo>
                <a:lnTo>
                  <a:pt x="336705" y="117124"/>
                </a:lnTo>
                <a:lnTo>
                  <a:pt x="340995" y="118870"/>
                </a:lnTo>
                <a:lnTo>
                  <a:pt x="343855" y="120987"/>
                </a:lnTo>
                <a:lnTo>
                  <a:pt x="347985" y="125878"/>
                </a:lnTo>
                <a:lnTo>
                  <a:pt x="352996" y="131227"/>
                </a:lnTo>
                <a:lnTo>
                  <a:pt x="354713" y="133987"/>
                </a:lnTo>
                <a:lnTo>
                  <a:pt x="356621" y="139594"/>
                </a:lnTo>
                <a:lnTo>
                  <a:pt x="356177" y="143375"/>
                </a:lnTo>
                <a:lnTo>
                  <a:pt x="354929" y="147801"/>
                </a:lnTo>
                <a:lnTo>
                  <a:pt x="353144" y="152656"/>
                </a:lnTo>
                <a:lnTo>
                  <a:pt x="350049" y="157798"/>
                </a:lnTo>
                <a:lnTo>
                  <a:pt x="346081" y="163131"/>
                </a:lnTo>
                <a:lnTo>
                  <a:pt x="341531" y="168591"/>
                </a:lnTo>
                <a:lnTo>
                  <a:pt x="337545" y="173184"/>
                </a:lnTo>
                <a:lnTo>
                  <a:pt x="333935" y="177198"/>
                </a:lnTo>
                <a:lnTo>
                  <a:pt x="326431" y="184199"/>
                </a:lnTo>
                <a:lnTo>
                  <a:pt x="316746" y="190485"/>
                </a:lnTo>
                <a:lnTo>
                  <a:pt x="310544" y="193495"/>
                </a:lnTo>
                <a:lnTo>
                  <a:pt x="303552" y="196454"/>
                </a:lnTo>
                <a:lnTo>
                  <a:pt x="296033" y="199379"/>
                </a:lnTo>
                <a:lnTo>
                  <a:pt x="280058" y="205169"/>
                </a:lnTo>
                <a:lnTo>
                  <a:pt x="271798" y="208047"/>
                </a:lnTo>
                <a:lnTo>
                  <a:pt x="264386" y="210918"/>
                </a:lnTo>
                <a:lnTo>
                  <a:pt x="257540" y="213784"/>
                </a:lnTo>
                <a:lnTo>
                  <a:pt x="251071" y="216648"/>
                </a:lnTo>
                <a:lnTo>
                  <a:pt x="243900" y="219509"/>
                </a:lnTo>
                <a:lnTo>
                  <a:pt x="228313" y="225229"/>
                </a:lnTo>
                <a:lnTo>
                  <a:pt x="221109" y="227135"/>
                </a:lnTo>
                <a:lnTo>
                  <a:pt x="214401" y="228405"/>
                </a:lnTo>
                <a:lnTo>
                  <a:pt x="167193" y="234996"/>
                </a:lnTo>
                <a:lnTo>
                  <a:pt x="155597" y="235551"/>
                </a:lnTo>
                <a:lnTo>
                  <a:pt x="146914" y="234969"/>
                </a:lnTo>
                <a:lnTo>
                  <a:pt x="140172" y="233628"/>
                </a:lnTo>
                <a:lnTo>
                  <a:pt x="130142" y="232139"/>
                </a:lnTo>
                <a:lnTo>
                  <a:pt x="118117" y="2309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04"/>
          <p:cNvSpPr/>
          <p:nvPr/>
        </p:nvSpPr>
        <p:spPr>
          <a:xfrm>
            <a:off x="3210631" y="593106"/>
            <a:ext cx="40699" cy="31360"/>
          </a:xfrm>
          <a:custGeom>
            <a:avLst/>
            <a:gdLst/>
            <a:ahLst/>
            <a:cxnLst/>
            <a:rect l="0" t="0" r="0" b="0"/>
            <a:pathLst>
              <a:path w="40699" h="31360">
                <a:moveTo>
                  <a:pt x="32631" y="6969"/>
                </a:moveTo>
                <a:lnTo>
                  <a:pt x="28080" y="11519"/>
                </a:lnTo>
                <a:lnTo>
                  <a:pt x="26740" y="13812"/>
                </a:lnTo>
                <a:lnTo>
                  <a:pt x="25846" y="16294"/>
                </a:lnTo>
                <a:lnTo>
                  <a:pt x="25250" y="18900"/>
                </a:lnTo>
                <a:lnTo>
                  <a:pt x="23901" y="20638"/>
                </a:lnTo>
                <a:lnTo>
                  <a:pt x="22048" y="21797"/>
                </a:lnTo>
                <a:lnTo>
                  <a:pt x="19861" y="22569"/>
                </a:lnTo>
                <a:lnTo>
                  <a:pt x="17450" y="24036"/>
                </a:lnTo>
                <a:lnTo>
                  <a:pt x="14890" y="25967"/>
                </a:lnTo>
                <a:lnTo>
                  <a:pt x="12231" y="28207"/>
                </a:lnTo>
                <a:lnTo>
                  <a:pt x="9506" y="29700"/>
                </a:lnTo>
                <a:lnTo>
                  <a:pt x="6737" y="30695"/>
                </a:lnTo>
                <a:lnTo>
                  <a:pt x="3938" y="31359"/>
                </a:lnTo>
                <a:lnTo>
                  <a:pt x="2073" y="29896"/>
                </a:lnTo>
                <a:lnTo>
                  <a:pt x="829" y="27016"/>
                </a:lnTo>
                <a:lnTo>
                  <a:pt x="0" y="23191"/>
                </a:lnTo>
                <a:lnTo>
                  <a:pt x="1352" y="20641"/>
                </a:lnTo>
                <a:lnTo>
                  <a:pt x="4158" y="18941"/>
                </a:lnTo>
                <a:lnTo>
                  <a:pt x="7934" y="17808"/>
                </a:lnTo>
                <a:lnTo>
                  <a:pt x="11404" y="16100"/>
                </a:lnTo>
                <a:lnTo>
                  <a:pt x="14670" y="14008"/>
                </a:lnTo>
                <a:lnTo>
                  <a:pt x="17799" y="11662"/>
                </a:lnTo>
                <a:lnTo>
                  <a:pt x="20838" y="9145"/>
                </a:lnTo>
                <a:lnTo>
                  <a:pt x="23817" y="6514"/>
                </a:lnTo>
                <a:lnTo>
                  <a:pt x="26755" y="3808"/>
                </a:lnTo>
                <a:lnTo>
                  <a:pt x="29666" y="2004"/>
                </a:lnTo>
                <a:lnTo>
                  <a:pt x="32559" y="801"/>
                </a:lnTo>
                <a:lnTo>
                  <a:pt x="35441" y="0"/>
                </a:lnTo>
                <a:lnTo>
                  <a:pt x="37362" y="418"/>
                </a:lnTo>
                <a:lnTo>
                  <a:pt x="38642" y="1649"/>
                </a:lnTo>
                <a:lnTo>
                  <a:pt x="40698" y="5918"/>
                </a:lnTo>
                <a:lnTo>
                  <a:pt x="39914" y="7220"/>
                </a:lnTo>
                <a:lnTo>
                  <a:pt x="38439" y="9041"/>
                </a:lnTo>
                <a:lnTo>
                  <a:pt x="36503" y="11208"/>
                </a:lnTo>
                <a:lnTo>
                  <a:pt x="31812" y="16155"/>
                </a:lnTo>
                <a:lnTo>
                  <a:pt x="24058" y="24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05"/>
          <p:cNvSpPr/>
          <p:nvPr/>
        </p:nvSpPr>
        <p:spPr>
          <a:xfrm>
            <a:off x="3491864" y="438742"/>
            <a:ext cx="298289" cy="204161"/>
          </a:xfrm>
          <a:custGeom>
            <a:avLst/>
            <a:gdLst/>
            <a:ahLst/>
            <a:cxnLst/>
            <a:rect l="0" t="0" r="0" b="0"/>
            <a:pathLst>
              <a:path w="298289" h="204161">
                <a:moveTo>
                  <a:pt x="0" y="15600"/>
                </a:moveTo>
                <a:lnTo>
                  <a:pt x="13653" y="11049"/>
                </a:lnTo>
                <a:lnTo>
                  <a:pt x="19579" y="8756"/>
                </a:lnTo>
                <a:lnTo>
                  <a:pt x="25436" y="6275"/>
                </a:lnTo>
                <a:lnTo>
                  <a:pt x="31245" y="3668"/>
                </a:lnTo>
                <a:lnTo>
                  <a:pt x="37023" y="1931"/>
                </a:lnTo>
                <a:lnTo>
                  <a:pt x="42779" y="772"/>
                </a:lnTo>
                <a:lnTo>
                  <a:pt x="48522" y="0"/>
                </a:lnTo>
                <a:lnTo>
                  <a:pt x="57113" y="437"/>
                </a:lnTo>
                <a:lnTo>
                  <a:pt x="67603" y="1682"/>
                </a:lnTo>
                <a:lnTo>
                  <a:pt x="79359" y="3464"/>
                </a:lnTo>
                <a:lnTo>
                  <a:pt x="90054" y="4652"/>
                </a:lnTo>
                <a:lnTo>
                  <a:pt x="100041" y="5444"/>
                </a:lnTo>
                <a:lnTo>
                  <a:pt x="109557" y="5971"/>
                </a:lnTo>
                <a:lnTo>
                  <a:pt x="117805" y="7276"/>
                </a:lnTo>
                <a:lnTo>
                  <a:pt x="125210" y="9098"/>
                </a:lnTo>
                <a:lnTo>
                  <a:pt x="132051" y="11265"/>
                </a:lnTo>
                <a:lnTo>
                  <a:pt x="138517" y="12710"/>
                </a:lnTo>
                <a:lnTo>
                  <a:pt x="144732" y="13674"/>
                </a:lnTo>
                <a:lnTo>
                  <a:pt x="150781" y="14316"/>
                </a:lnTo>
                <a:lnTo>
                  <a:pt x="160042" y="17569"/>
                </a:lnTo>
                <a:lnTo>
                  <a:pt x="163845" y="19770"/>
                </a:lnTo>
                <a:lnTo>
                  <a:pt x="167332" y="23143"/>
                </a:lnTo>
                <a:lnTo>
                  <a:pt x="170610" y="27296"/>
                </a:lnTo>
                <a:lnTo>
                  <a:pt x="173748" y="31970"/>
                </a:lnTo>
                <a:lnTo>
                  <a:pt x="175839" y="36038"/>
                </a:lnTo>
                <a:lnTo>
                  <a:pt x="177234" y="39703"/>
                </a:lnTo>
                <a:lnTo>
                  <a:pt x="178163" y="43099"/>
                </a:lnTo>
                <a:lnTo>
                  <a:pt x="177830" y="46315"/>
                </a:lnTo>
                <a:lnTo>
                  <a:pt x="176657" y="49412"/>
                </a:lnTo>
                <a:lnTo>
                  <a:pt x="172812" y="55392"/>
                </a:lnTo>
                <a:lnTo>
                  <a:pt x="167928" y="61226"/>
                </a:lnTo>
                <a:lnTo>
                  <a:pt x="160042" y="66993"/>
                </a:lnTo>
                <a:lnTo>
                  <a:pt x="151140" y="72731"/>
                </a:lnTo>
                <a:lnTo>
                  <a:pt x="144009" y="78457"/>
                </a:lnTo>
                <a:lnTo>
                  <a:pt x="137664" y="81636"/>
                </a:lnTo>
                <a:lnTo>
                  <a:pt x="130717" y="84002"/>
                </a:lnTo>
                <a:lnTo>
                  <a:pt x="126197" y="85966"/>
                </a:lnTo>
                <a:lnTo>
                  <a:pt x="114357" y="91412"/>
                </a:lnTo>
                <a:lnTo>
                  <a:pt x="114339" y="92811"/>
                </a:lnTo>
                <a:lnTo>
                  <a:pt x="115278" y="94697"/>
                </a:lnTo>
                <a:lnTo>
                  <a:pt x="116858" y="96906"/>
                </a:lnTo>
                <a:lnTo>
                  <a:pt x="118863" y="98379"/>
                </a:lnTo>
                <a:lnTo>
                  <a:pt x="123631" y="100016"/>
                </a:lnTo>
                <a:lnTo>
                  <a:pt x="131670" y="100937"/>
                </a:lnTo>
                <a:lnTo>
                  <a:pt x="142340" y="101153"/>
                </a:lnTo>
                <a:lnTo>
                  <a:pt x="149186" y="101210"/>
                </a:lnTo>
                <a:lnTo>
                  <a:pt x="159465" y="102201"/>
                </a:lnTo>
                <a:lnTo>
                  <a:pt x="172033" y="103814"/>
                </a:lnTo>
                <a:lnTo>
                  <a:pt x="186127" y="105842"/>
                </a:lnTo>
                <a:lnTo>
                  <a:pt x="197427" y="108146"/>
                </a:lnTo>
                <a:lnTo>
                  <a:pt x="206866" y="110635"/>
                </a:lnTo>
                <a:lnTo>
                  <a:pt x="240253" y="121473"/>
                </a:lnTo>
                <a:lnTo>
                  <a:pt x="247799" y="124282"/>
                </a:lnTo>
                <a:lnTo>
                  <a:pt x="254734" y="127107"/>
                </a:lnTo>
                <a:lnTo>
                  <a:pt x="261263" y="129943"/>
                </a:lnTo>
                <a:lnTo>
                  <a:pt x="266568" y="132786"/>
                </a:lnTo>
                <a:lnTo>
                  <a:pt x="275002" y="138485"/>
                </a:lnTo>
                <a:lnTo>
                  <a:pt x="281926" y="144193"/>
                </a:lnTo>
                <a:lnTo>
                  <a:pt x="288178" y="149905"/>
                </a:lnTo>
                <a:lnTo>
                  <a:pt x="294132" y="155619"/>
                </a:lnTo>
                <a:lnTo>
                  <a:pt x="296101" y="158476"/>
                </a:lnTo>
                <a:lnTo>
                  <a:pt x="298288" y="164190"/>
                </a:lnTo>
                <a:lnTo>
                  <a:pt x="297919" y="167048"/>
                </a:lnTo>
                <a:lnTo>
                  <a:pt x="296720" y="169905"/>
                </a:lnTo>
                <a:lnTo>
                  <a:pt x="292848" y="175620"/>
                </a:lnTo>
                <a:lnTo>
                  <a:pt x="287952" y="181335"/>
                </a:lnTo>
                <a:lnTo>
                  <a:pt x="280062" y="187050"/>
                </a:lnTo>
                <a:lnTo>
                  <a:pt x="275290" y="189908"/>
                </a:lnTo>
                <a:lnTo>
                  <a:pt x="270205" y="191813"/>
                </a:lnTo>
                <a:lnTo>
                  <a:pt x="264909" y="193083"/>
                </a:lnTo>
                <a:lnTo>
                  <a:pt x="259474" y="193929"/>
                </a:lnTo>
                <a:lnTo>
                  <a:pt x="252993" y="195446"/>
                </a:lnTo>
                <a:lnTo>
                  <a:pt x="245814" y="197410"/>
                </a:lnTo>
                <a:lnTo>
                  <a:pt x="238171" y="199672"/>
                </a:lnTo>
                <a:lnTo>
                  <a:pt x="229266" y="201179"/>
                </a:lnTo>
                <a:lnTo>
                  <a:pt x="219519" y="202185"/>
                </a:lnTo>
                <a:lnTo>
                  <a:pt x="200435" y="203301"/>
                </a:lnTo>
                <a:lnTo>
                  <a:pt x="185602" y="203798"/>
                </a:lnTo>
                <a:lnTo>
                  <a:pt x="113034" y="204160"/>
                </a:lnTo>
                <a:lnTo>
                  <a:pt x="102027" y="203219"/>
                </a:lnTo>
                <a:lnTo>
                  <a:pt x="92783" y="201640"/>
                </a:lnTo>
                <a:lnTo>
                  <a:pt x="68581" y="195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06"/>
          <p:cNvSpPr/>
          <p:nvPr/>
        </p:nvSpPr>
        <p:spPr>
          <a:xfrm>
            <a:off x="534352" y="428625"/>
            <a:ext cx="497206" cy="351473"/>
          </a:xfrm>
          <a:custGeom>
            <a:avLst/>
            <a:gdLst/>
            <a:ahLst/>
            <a:cxnLst/>
            <a:rect l="0" t="0" r="0" b="0"/>
            <a:pathLst>
              <a:path w="497206" h="351473">
                <a:moveTo>
                  <a:pt x="497205" y="0"/>
                </a:moveTo>
                <a:lnTo>
                  <a:pt x="492654" y="0"/>
                </a:lnTo>
                <a:lnTo>
                  <a:pt x="490361" y="952"/>
                </a:lnTo>
                <a:lnTo>
                  <a:pt x="485273" y="4550"/>
                </a:lnTo>
                <a:lnTo>
                  <a:pt x="483535" y="6843"/>
                </a:lnTo>
                <a:lnTo>
                  <a:pt x="482377" y="9325"/>
                </a:lnTo>
                <a:lnTo>
                  <a:pt x="481605" y="11931"/>
                </a:lnTo>
                <a:lnTo>
                  <a:pt x="470586" y="22447"/>
                </a:lnTo>
                <a:lnTo>
                  <a:pt x="462314" y="29252"/>
                </a:lnTo>
                <a:lnTo>
                  <a:pt x="448043" y="39353"/>
                </a:lnTo>
                <a:lnTo>
                  <a:pt x="436303" y="47018"/>
                </a:lnTo>
                <a:lnTo>
                  <a:pt x="423386" y="56687"/>
                </a:lnTo>
                <a:lnTo>
                  <a:pt x="413279" y="62659"/>
                </a:lnTo>
                <a:lnTo>
                  <a:pt x="404977" y="71028"/>
                </a:lnTo>
                <a:lnTo>
                  <a:pt x="401430" y="75927"/>
                </a:lnTo>
                <a:lnTo>
                  <a:pt x="389868" y="83910"/>
                </a:lnTo>
                <a:lnTo>
                  <a:pt x="363714" y="96796"/>
                </a:lnTo>
                <a:lnTo>
                  <a:pt x="355823" y="101678"/>
                </a:lnTo>
                <a:lnTo>
                  <a:pt x="346753" y="107790"/>
                </a:lnTo>
                <a:lnTo>
                  <a:pt x="336896" y="114723"/>
                </a:lnTo>
                <a:lnTo>
                  <a:pt x="328420" y="121249"/>
                </a:lnTo>
                <a:lnTo>
                  <a:pt x="320864" y="127505"/>
                </a:lnTo>
                <a:lnTo>
                  <a:pt x="313922" y="133581"/>
                </a:lnTo>
                <a:lnTo>
                  <a:pt x="307389" y="139536"/>
                </a:lnTo>
                <a:lnTo>
                  <a:pt x="295050" y="151233"/>
                </a:lnTo>
                <a:lnTo>
                  <a:pt x="286235" y="157972"/>
                </a:lnTo>
                <a:lnTo>
                  <a:pt x="275596" y="165322"/>
                </a:lnTo>
                <a:lnTo>
                  <a:pt x="263740" y="173080"/>
                </a:lnTo>
                <a:lnTo>
                  <a:pt x="253932" y="180156"/>
                </a:lnTo>
                <a:lnTo>
                  <a:pt x="245488" y="186779"/>
                </a:lnTo>
                <a:lnTo>
                  <a:pt x="237954" y="193099"/>
                </a:lnTo>
                <a:lnTo>
                  <a:pt x="228168" y="200170"/>
                </a:lnTo>
                <a:lnTo>
                  <a:pt x="216882" y="207742"/>
                </a:lnTo>
                <a:lnTo>
                  <a:pt x="204596" y="215647"/>
                </a:lnTo>
                <a:lnTo>
                  <a:pt x="194499" y="222822"/>
                </a:lnTo>
                <a:lnTo>
                  <a:pt x="185864" y="229510"/>
                </a:lnTo>
                <a:lnTo>
                  <a:pt x="178202" y="235874"/>
                </a:lnTo>
                <a:lnTo>
                  <a:pt x="170236" y="241069"/>
                </a:lnTo>
                <a:lnTo>
                  <a:pt x="162068" y="245485"/>
                </a:lnTo>
                <a:lnTo>
                  <a:pt x="139460" y="256251"/>
                </a:lnTo>
                <a:lnTo>
                  <a:pt x="132978" y="259416"/>
                </a:lnTo>
                <a:lnTo>
                  <a:pt x="123237" y="268013"/>
                </a:lnTo>
                <a:lnTo>
                  <a:pt x="114779" y="277232"/>
                </a:lnTo>
                <a:lnTo>
                  <a:pt x="104670" y="284504"/>
                </a:lnTo>
                <a:lnTo>
                  <a:pt x="93828" y="288371"/>
                </a:lnTo>
                <a:lnTo>
                  <a:pt x="88269" y="289402"/>
                </a:lnTo>
                <a:lnTo>
                  <a:pt x="83611" y="291995"/>
                </a:lnTo>
                <a:lnTo>
                  <a:pt x="71552" y="302840"/>
                </a:lnTo>
                <a:lnTo>
                  <a:pt x="61646" y="306045"/>
                </a:lnTo>
                <a:lnTo>
                  <a:pt x="57290" y="308805"/>
                </a:lnTo>
                <a:lnTo>
                  <a:pt x="49910" y="316951"/>
                </a:lnTo>
                <a:lnTo>
                  <a:pt x="46608" y="319886"/>
                </a:lnTo>
                <a:lnTo>
                  <a:pt x="43455" y="321842"/>
                </a:lnTo>
                <a:lnTo>
                  <a:pt x="31925" y="327135"/>
                </a:lnTo>
                <a:lnTo>
                  <a:pt x="22762" y="332083"/>
                </a:lnTo>
                <a:lnTo>
                  <a:pt x="8991" y="342777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07"/>
          <p:cNvSpPr/>
          <p:nvPr/>
        </p:nvSpPr>
        <p:spPr>
          <a:xfrm>
            <a:off x="1254442" y="882967"/>
            <a:ext cx="582931" cy="300039"/>
          </a:xfrm>
          <a:custGeom>
            <a:avLst/>
            <a:gdLst/>
            <a:ahLst/>
            <a:cxnLst/>
            <a:rect l="0" t="0" r="0" b="0"/>
            <a:pathLst>
              <a:path w="582931" h="300039">
                <a:moveTo>
                  <a:pt x="582930" y="0"/>
                </a:moveTo>
                <a:lnTo>
                  <a:pt x="560176" y="0"/>
                </a:lnTo>
                <a:lnTo>
                  <a:pt x="546465" y="2540"/>
                </a:lnTo>
                <a:lnTo>
                  <a:pt x="533386" y="8749"/>
                </a:lnTo>
                <a:lnTo>
                  <a:pt x="500199" y="27357"/>
                </a:lnTo>
                <a:lnTo>
                  <a:pt x="477263" y="39464"/>
                </a:lnTo>
                <a:lnTo>
                  <a:pt x="408628" y="74248"/>
                </a:lnTo>
                <a:lnTo>
                  <a:pt x="373065" y="90784"/>
                </a:lnTo>
                <a:lnTo>
                  <a:pt x="351580" y="100528"/>
                </a:lnTo>
                <a:lnTo>
                  <a:pt x="257630" y="146097"/>
                </a:lnTo>
                <a:lnTo>
                  <a:pt x="201497" y="175104"/>
                </a:lnTo>
                <a:lnTo>
                  <a:pt x="177194" y="188174"/>
                </a:lnTo>
                <a:lnTo>
                  <a:pt x="154324" y="199744"/>
                </a:lnTo>
                <a:lnTo>
                  <a:pt x="72087" y="238711"/>
                </a:lnTo>
                <a:lnTo>
                  <a:pt x="62345" y="243913"/>
                </a:lnTo>
                <a:lnTo>
                  <a:pt x="52994" y="249286"/>
                </a:lnTo>
                <a:lnTo>
                  <a:pt x="43902" y="254773"/>
                </a:lnTo>
                <a:lnTo>
                  <a:pt x="31259" y="263410"/>
                </a:lnTo>
                <a:lnTo>
                  <a:pt x="26554" y="267047"/>
                </a:lnTo>
                <a:lnTo>
                  <a:pt x="21513" y="272329"/>
                </a:lnTo>
                <a:lnTo>
                  <a:pt x="16247" y="278708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08"/>
          <p:cNvSpPr/>
          <p:nvPr/>
        </p:nvSpPr>
        <p:spPr>
          <a:xfrm>
            <a:off x="1263014" y="1714500"/>
            <a:ext cx="317184" cy="351473"/>
          </a:xfrm>
          <a:custGeom>
            <a:avLst/>
            <a:gdLst/>
            <a:ahLst/>
            <a:cxnLst/>
            <a:rect l="0" t="0" r="0" b="0"/>
            <a:pathLst>
              <a:path w="317184" h="351473">
                <a:moveTo>
                  <a:pt x="0" y="0"/>
                </a:moveTo>
                <a:lnTo>
                  <a:pt x="0" y="11931"/>
                </a:lnTo>
                <a:lnTo>
                  <a:pt x="2540" y="22448"/>
                </a:lnTo>
                <a:lnTo>
                  <a:pt x="4551" y="29252"/>
                </a:lnTo>
                <a:lnTo>
                  <a:pt x="9326" y="39353"/>
                </a:lnTo>
                <a:lnTo>
                  <a:pt x="24703" y="62701"/>
                </a:lnTo>
                <a:lnTo>
                  <a:pt x="29803" y="69423"/>
                </a:lnTo>
                <a:lnTo>
                  <a:pt x="35109" y="75809"/>
                </a:lnTo>
                <a:lnTo>
                  <a:pt x="40551" y="81972"/>
                </a:lnTo>
                <a:lnTo>
                  <a:pt x="45132" y="87985"/>
                </a:lnTo>
                <a:lnTo>
                  <a:pt x="49138" y="93899"/>
                </a:lnTo>
                <a:lnTo>
                  <a:pt x="52761" y="99747"/>
                </a:lnTo>
                <a:lnTo>
                  <a:pt x="57082" y="105550"/>
                </a:lnTo>
                <a:lnTo>
                  <a:pt x="61867" y="111324"/>
                </a:lnTo>
                <a:lnTo>
                  <a:pt x="71312" y="121867"/>
                </a:lnTo>
                <a:lnTo>
                  <a:pt x="78684" y="129728"/>
                </a:lnTo>
                <a:lnTo>
                  <a:pt x="108971" y="160371"/>
                </a:lnTo>
                <a:lnTo>
                  <a:pt x="114557" y="166921"/>
                </a:lnTo>
                <a:lnTo>
                  <a:pt x="120187" y="174146"/>
                </a:lnTo>
                <a:lnTo>
                  <a:pt x="125845" y="181819"/>
                </a:lnTo>
                <a:lnTo>
                  <a:pt x="132474" y="188840"/>
                </a:lnTo>
                <a:lnTo>
                  <a:pt x="139751" y="195426"/>
                </a:lnTo>
                <a:lnTo>
                  <a:pt x="147460" y="201721"/>
                </a:lnTo>
                <a:lnTo>
                  <a:pt x="166185" y="216336"/>
                </a:lnTo>
                <a:lnTo>
                  <a:pt x="176513" y="224234"/>
                </a:lnTo>
                <a:lnTo>
                  <a:pt x="185303" y="231404"/>
                </a:lnTo>
                <a:lnTo>
                  <a:pt x="193068" y="238089"/>
                </a:lnTo>
                <a:lnTo>
                  <a:pt x="200149" y="244451"/>
                </a:lnTo>
                <a:lnTo>
                  <a:pt x="213098" y="256600"/>
                </a:lnTo>
                <a:lnTo>
                  <a:pt x="236933" y="279921"/>
                </a:lnTo>
                <a:lnTo>
                  <a:pt x="242728" y="284721"/>
                </a:lnTo>
                <a:lnTo>
                  <a:pt x="248496" y="288874"/>
                </a:lnTo>
                <a:lnTo>
                  <a:pt x="254247" y="292595"/>
                </a:lnTo>
                <a:lnTo>
                  <a:pt x="263176" y="301810"/>
                </a:lnTo>
                <a:lnTo>
                  <a:pt x="270320" y="311302"/>
                </a:lnTo>
                <a:lnTo>
                  <a:pt x="279697" y="322002"/>
                </a:lnTo>
                <a:lnTo>
                  <a:pt x="285600" y="328214"/>
                </a:lnTo>
                <a:lnTo>
                  <a:pt x="287555" y="331204"/>
                </a:lnTo>
                <a:lnTo>
                  <a:pt x="289728" y="337067"/>
                </a:lnTo>
                <a:lnTo>
                  <a:pt x="292212" y="339963"/>
                </a:lnTo>
                <a:lnTo>
                  <a:pt x="295773" y="342847"/>
                </a:lnTo>
                <a:lnTo>
                  <a:pt x="317183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09"/>
          <p:cNvSpPr/>
          <p:nvPr/>
        </p:nvSpPr>
        <p:spPr>
          <a:xfrm>
            <a:off x="1245869" y="1800225"/>
            <a:ext cx="222886" cy="257176"/>
          </a:xfrm>
          <a:custGeom>
            <a:avLst/>
            <a:gdLst/>
            <a:ahLst/>
            <a:cxnLst/>
            <a:rect l="0" t="0" r="0" b="0"/>
            <a:pathLst>
              <a:path w="222886" h="257176">
                <a:moveTo>
                  <a:pt x="222885" y="0"/>
                </a:moveTo>
                <a:lnTo>
                  <a:pt x="218335" y="0"/>
                </a:lnTo>
                <a:lnTo>
                  <a:pt x="216041" y="952"/>
                </a:lnTo>
                <a:lnTo>
                  <a:pt x="210954" y="4550"/>
                </a:lnTo>
                <a:lnTo>
                  <a:pt x="209216" y="7796"/>
                </a:lnTo>
                <a:lnTo>
                  <a:pt x="208058" y="11865"/>
                </a:lnTo>
                <a:lnTo>
                  <a:pt x="207285" y="16482"/>
                </a:lnTo>
                <a:lnTo>
                  <a:pt x="205818" y="21465"/>
                </a:lnTo>
                <a:lnTo>
                  <a:pt x="203887" y="26693"/>
                </a:lnTo>
                <a:lnTo>
                  <a:pt x="201647" y="32082"/>
                </a:lnTo>
                <a:lnTo>
                  <a:pt x="197297" y="37581"/>
                </a:lnTo>
                <a:lnTo>
                  <a:pt x="191539" y="43151"/>
                </a:lnTo>
                <a:lnTo>
                  <a:pt x="184843" y="48770"/>
                </a:lnTo>
                <a:lnTo>
                  <a:pt x="178474" y="55373"/>
                </a:lnTo>
                <a:lnTo>
                  <a:pt x="172323" y="62633"/>
                </a:lnTo>
                <a:lnTo>
                  <a:pt x="166317" y="70330"/>
                </a:lnTo>
                <a:lnTo>
                  <a:pt x="159455" y="78319"/>
                </a:lnTo>
                <a:lnTo>
                  <a:pt x="152024" y="86503"/>
                </a:lnTo>
                <a:lnTo>
                  <a:pt x="144212" y="94816"/>
                </a:lnTo>
                <a:lnTo>
                  <a:pt x="137099" y="103215"/>
                </a:lnTo>
                <a:lnTo>
                  <a:pt x="130452" y="111673"/>
                </a:lnTo>
                <a:lnTo>
                  <a:pt x="124116" y="120168"/>
                </a:lnTo>
                <a:lnTo>
                  <a:pt x="111995" y="137228"/>
                </a:lnTo>
                <a:lnTo>
                  <a:pt x="106096" y="145778"/>
                </a:lnTo>
                <a:lnTo>
                  <a:pt x="98353" y="155288"/>
                </a:lnTo>
                <a:lnTo>
                  <a:pt x="89382" y="165437"/>
                </a:lnTo>
                <a:lnTo>
                  <a:pt x="71158" y="184970"/>
                </a:lnTo>
                <a:lnTo>
                  <a:pt x="50188" y="20667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10"/>
          <p:cNvSpPr/>
          <p:nvPr/>
        </p:nvSpPr>
        <p:spPr>
          <a:xfrm>
            <a:off x="1717357" y="1912859"/>
            <a:ext cx="334328" cy="7381"/>
          </a:xfrm>
          <a:custGeom>
            <a:avLst/>
            <a:gdLst/>
            <a:ahLst/>
            <a:cxnLst/>
            <a:rect l="0" t="0" r="0" b="0"/>
            <a:pathLst>
              <a:path w="334328" h="7381">
                <a:moveTo>
                  <a:pt x="0" y="7380"/>
                </a:moveTo>
                <a:lnTo>
                  <a:pt x="77862" y="7380"/>
                </a:lnTo>
                <a:lnTo>
                  <a:pt x="100485" y="6428"/>
                </a:lnTo>
                <a:lnTo>
                  <a:pt x="124140" y="4841"/>
                </a:lnTo>
                <a:lnTo>
                  <a:pt x="167568" y="1489"/>
                </a:lnTo>
                <a:lnTo>
                  <a:pt x="196395" y="0"/>
                </a:lnTo>
                <a:lnTo>
                  <a:pt x="213797" y="555"/>
                </a:lnTo>
                <a:lnTo>
                  <a:pt x="334327" y="7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11"/>
          <p:cNvSpPr/>
          <p:nvPr/>
        </p:nvSpPr>
        <p:spPr>
          <a:xfrm>
            <a:off x="2070545" y="1750086"/>
            <a:ext cx="384048" cy="333032"/>
          </a:xfrm>
          <a:custGeom>
            <a:avLst/>
            <a:gdLst/>
            <a:ahLst/>
            <a:cxnLst/>
            <a:rect l="0" t="0" r="0" b="0"/>
            <a:pathLst>
              <a:path w="384048" h="333032">
                <a:moveTo>
                  <a:pt x="58292" y="15849"/>
                </a:moveTo>
                <a:lnTo>
                  <a:pt x="67394" y="11298"/>
                </a:lnTo>
                <a:lnTo>
                  <a:pt x="74402" y="9063"/>
                </a:lnTo>
                <a:lnTo>
                  <a:pt x="81644" y="7118"/>
                </a:lnTo>
                <a:lnTo>
                  <a:pt x="91213" y="3078"/>
                </a:lnTo>
                <a:lnTo>
                  <a:pt x="102760" y="0"/>
                </a:lnTo>
                <a:lnTo>
                  <a:pt x="111710" y="1820"/>
                </a:lnTo>
                <a:lnTo>
                  <a:pt x="122039" y="4851"/>
                </a:lnTo>
                <a:lnTo>
                  <a:pt x="132979" y="6198"/>
                </a:lnTo>
                <a:lnTo>
                  <a:pt x="144191" y="9337"/>
                </a:lnTo>
                <a:lnTo>
                  <a:pt x="154572" y="13907"/>
                </a:lnTo>
                <a:lnTo>
                  <a:pt x="166724" y="21835"/>
                </a:lnTo>
                <a:lnTo>
                  <a:pt x="176651" y="27399"/>
                </a:lnTo>
                <a:lnTo>
                  <a:pt x="188400" y="35887"/>
                </a:lnTo>
                <a:lnTo>
                  <a:pt x="197397" y="41582"/>
                </a:lnTo>
                <a:lnTo>
                  <a:pt x="202464" y="44434"/>
                </a:lnTo>
                <a:lnTo>
                  <a:pt x="210633" y="52683"/>
                </a:lnTo>
                <a:lnTo>
                  <a:pt x="214145" y="57550"/>
                </a:lnTo>
                <a:lnTo>
                  <a:pt x="218392" y="64604"/>
                </a:lnTo>
                <a:lnTo>
                  <a:pt x="223128" y="73118"/>
                </a:lnTo>
                <a:lnTo>
                  <a:pt x="228190" y="82603"/>
                </a:lnTo>
                <a:lnTo>
                  <a:pt x="231565" y="90832"/>
                </a:lnTo>
                <a:lnTo>
                  <a:pt x="233815" y="98222"/>
                </a:lnTo>
                <a:lnTo>
                  <a:pt x="235315" y="105054"/>
                </a:lnTo>
                <a:lnTo>
                  <a:pt x="236315" y="111514"/>
                </a:lnTo>
                <a:lnTo>
                  <a:pt x="236981" y="117726"/>
                </a:lnTo>
                <a:lnTo>
                  <a:pt x="237426" y="123772"/>
                </a:lnTo>
                <a:lnTo>
                  <a:pt x="237722" y="131612"/>
                </a:lnTo>
                <a:lnTo>
                  <a:pt x="238051" y="150484"/>
                </a:lnTo>
                <a:lnTo>
                  <a:pt x="237186" y="158946"/>
                </a:lnTo>
                <a:lnTo>
                  <a:pt x="235658" y="166492"/>
                </a:lnTo>
                <a:lnTo>
                  <a:pt x="233686" y="173427"/>
                </a:lnTo>
                <a:lnTo>
                  <a:pt x="231419" y="179956"/>
                </a:lnTo>
                <a:lnTo>
                  <a:pt x="228955" y="186214"/>
                </a:lnTo>
                <a:lnTo>
                  <a:pt x="226359" y="192290"/>
                </a:lnTo>
                <a:lnTo>
                  <a:pt x="224630" y="198246"/>
                </a:lnTo>
                <a:lnTo>
                  <a:pt x="223476" y="204122"/>
                </a:lnTo>
                <a:lnTo>
                  <a:pt x="222707" y="209944"/>
                </a:lnTo>
                <a:lnTo>
                  <a:pt x="220290" y="215731"/>
                </a:lnTo>
                <a:lnTo>
                  <a:pt x="216773" y="221493"/>
                </a:lnTo>
                <a:lnTo>
                  <a:pt x="212523" y="227240"/>
                </a:lnTo>
                <a:lnTo>
                  <a:pt x="205262" y="236166"/>
                </a:lnTo>
                <a:lnTo>
                  <a:pt x="196954" y="245212"/>
                </a:lnTo>
                <a:lnTo>
                  <a:pt x="183737" y="258758"/>
                </a:lnTo>
                <a:lnTo>
                  <a:pt x="177164" y="264466"/>
                </a:lnTo>
                <a:lnTo>
                  <a:pt x="170878" y="269223"/>
                </a:lnTo>
                <a:lnTo>
                  <a:pt x="159765" y="277050"/>
                </a:lnTo>
                <a:lnTo>
                  <a:pt x="151651" y="283703"/>
                </a:lnTo>
                <a:lnTo>
                  <a:pt x="145296" y="286811"/>
                </a:lnTo>
                <a:lnTo>
                  <a:pt x="137250" y="289835"/>
                </a:lnTo>
                <a:lnTo>
                  <a:pt x="128076" y="292804"/>
                </a:lnTo>
                <a:lnTo>
                  <a:pt x="120054" y="294783"/>
                </a:lnTo>
                <a:lnTo>
                  <a:pt x="112802" y="296102"/>
                </a:lnTo>
                <a:lnTo>
                  <a:pt x="106062" y="296982"/>
                </a:lnTo>
                <a:lnTo>
                  <a:pt x="99664" y="297568"/>
                </a:lnTo>
                <a:lnTo>
                  <a:pt x="93493" y="297959"/>
                </a:lnTo>
                <a:lnTo>
                  <a:pt x="81557" y="298394"/>
                </a:lnTo>
                <a:lnTo>
                  <a:pt x="63174" y="298638"/>
                </a:lnTo>
                <a:lnTo>
                  <a:pt x="48079" y="298695"/>
                </a:lnTo>
                <a:lnTo>
                  <a:pt x="41959" y="297758"/>
                </a:lnTo>
                <a:lnTo>
                  <a:pt x="32618" y="294177"/>
                </a:lnTo>
                <a:lnTo>
                  <a:pt x="25291" y="291950"/>
                </a:lnTo>
                <a:lnTo>
                  <a:pt x="22004" y="291356"/>
                </a:lnTo>
                <a:lnTo>
                  <a:pt x="15811" y="288157"/>
                </a:lnTo>
                <a:lnTo>
                  <a:pt x="4075" y="278341"/>
                </a:lnTo>
                <a:lnTo>
                  <a:pt x="2145" y="275616"/>
                </a:lnTo>
                <a:lnTo>
                  <a:pt x="0" y="270048"/>
                </a:lnTo>
                <a:lnTo>
                  <a:pt x="381" y="267230"/>
                </a:lnTo>
                <a:lnTo>
                  <a:pt x="1587" y="264399"/>
                </a:lnTo>
                <a:lnTo>
                  <a:pt x="3344" y="261559"/>
                </a:lnTo>
                <a:lnTo>
                  <a:pt x="5296" y="255863"/>
                </a:lnTo>
                <a:lnTo>
                  <a:pt x="5816" y="253011"/>
                </a:lnTo>
                <a:lnTo>
                  <a:pt x="7115" y="251109"/>
                </a:lnTo>
                <a:lnTo>
                  <a:pt x="8934" y="249841"/>
                </a:lnTo>
                <a:lnTo>
                  <a:pt x="11099" y="248996"/>
                </a:lnTo>
                <a:lnTo>
                  <a:pt x="18697" y="243256"/>
                </a:lnTo>
                <a:lnTo>
                  <a:pt x="22371" y="241749"/>
                </a:lnTo>
                <a:lnTo>
                  <a:pt x="31532" y="240074"/>
                </a:lnTo>
                <a:lnTo>
                  <a:pt x="41953" y="236789"/>
                </a:lnTo>
                <a:lnTo>
                  <a:pt x="52935" y="233107"/>
                </a:lnTo>
                <a:lnTo>
                  <a:pt x="64166" y="231470"/>
                </a:lnTo>
                <a:lnTo>
                  <a:pt x="70781" y="231986"/>
                </a:lnTo>
                <a:lnTo>
                  <a:pt x="78048" y="233283"/>
                </a:lnTo>
                <a:lnTo>
                  <a:pt x="85750" y="235100"/>
                </a:lnTo>
                <a:lnTo>
                  <a:pt x="92790" y="236311"/>
                </a:lnTo>
                <a:lnTo>
                  <a:pt x="99388" y="237119"/>
                </a:lnTo>
                <a:lnTo>
                  <a:pt x="105692" y="237657"/>
                </a:lnTo>
                <a:lnTo>
                  <a:pt x="118467" y="239921"/>
                </a:lnTo>
                <a:lnTo>
                  <a:pt x="155521" y="247516"/>
                </a:lnTo>
                <a:lnTo>
                  <a:pt x="171689" y="251256"/>
                </a:lnTo>
                <a:lnTo>
                  <a:pt x="185325" y="254702"/>
                </a:lnTo>
                <a:lnTo>
                  <a:pt x="197273" y="257952"/>
                </a:lnTo>
                <a:lnTo>
                  <a:pt x="207144" y="261071"/>
                </a:lnTo>
                <a:lnTo>
                  <a:pt x="215629" y="264102"/>
                </a:lnTo>
                <a:lnTo>
                  <a:pt x="223191" y="267076"/>
                </a:lnTo>
                <a:lnTo>
                  <a:pt x="239213" y="272920"/>
                </a:lnTo>
                <a:lnTo>
                  <a:pt x="247486" y="275812"/>
                </a:lnTo>
                <a:lnTo>
                  <a:pt x="259218" y="281565"/>
                </a:lnTo>
                <a:lnTo>
                  <a:pt x="263680" y="284433"/>
                </a:lnTo>
                <a:lnTo>
                  <a:pt x="272370" y="289203"/>
                </a:lnTo>
                <a:lnTo>
                  <a:pt x="297265" y="302122"/>
                </a:lnTo>
                <a:lnTo>
                  <a:pt x="310953" y="308615"/>
                </a:lnTo>
                <a:lnTo>
                  <a:pt x="338861" y="320910"/>
                </a:lnTo>
                <a:lnTo>
                  <a:pt x="350113" y="324950"/>
                </a:lnTo>
                <a:lnTo>
                  <a:pt x="359519" y="327644"/>
                </a:lnTo>
                <a:lnTo>
                  <a:pt x="384047" y="333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12"/>
          <p:cNvSpPr/>
          <p:nvPr/>
        </p:nvSpPr>
        <p:spPr>
          <a:xfrm>
            <a:off x="2523458" y="1774507"/>
            <a:ext cx="402622" cy="279110"/>
          </a:xfrm>
          <a:custGeom>
            <a:avLst/>
            <a:gdLst/>
            <a:ahLst/>
            <a:cxnLst/>
            <a:rect l="0" t="0" r="0" b="0"/>
            <a:pathLst>
              <a:path w="402622" h="279110">
                <a:moveTo>
                  <a:pt x="291179" y="0"/>
                </a:moveTo>
                <a:lnTo>
                  <a:pt x="286628" y="4551"/>
                </a:lnTo>
                <a:lnTo>
                  <a:pt x="274696" y="11932"/>
                </a:lnTo>
                <a:lnTo>
                  <a:pt x="264486" y="17368"/>
                </a:lnTo>
                <a:lnTo>
                  <a:pt x="242409" y="28619"/>
                </a:lnTo>
                <a:lnTo>
                  <a:pt x="179891" y="55364"/>
                </a:lnTo>
                <a:lnTo>
                  <a:pt x="107130" y="85584"/>
                </a:lnTo>
                <a:lnTo>
                  <a:pt x="86824" y="94552"/>
                </a:lnTo>
                <a:lnTo>
                  <a:pt x="71450" y="101713"/>
                </a:lnTo>
                <a:lnTo>
                  <a:pt x="59219" y="107119"/>
                </a:lnTo>
                <a:lnTo>
                  <a:pt x="46979" y="111114"/>
                </a:lnTo>
                <a:lnTo>
                  <a:pt x="40405" y="115424"/>
                </a:lnTo>
                <a:lnTo>
                  <a:pt x="31769" y="117975"/>
                </a:lnTo>
                <a:lnTo>
                  <a:pt x="21581" y="120061"/>
                </a:lnTo>
                <a:lnTo>
                  <a:pt x="10703" y="124163"/>
                </a:lnTo>
                <a:lnTo>
                  <a:pt x="7040" y="126590"/>
                </a:lnTo>
                <a:lnTo>
                  <a:pt x="4598" y="129161"/>
                </a:lnTo>
                <a:lnTo>
                  <a:pt x="679" y="135580"/>
                </a:lnTo>
                <a:lnTo>
                  <a:pt x="143" y="138998"/>
                </a:lnTo>
                <a:lnTo>
                  <a:pt x="0" y="141243"/>
                </a:lnTo>
                <a:lnTo>
                  <a:pt x="857" y="143692"/>
                </a:lnTo>
                <a:lnTo>
                  <a:pt x="4349" y="148953"/>
                </a:lnTo>
                <a:lnTo>
                  <a:pt x="11671" y="157270"/>
                </a:lnTo>
                <a:lnTo>
                  <a:pt x="19633" y="162925"/>
                </a:lnTo>
                <a:lnTo>
                  <a:pt x="30475" y="168614"/>
                </a:lnTo>
                <a:lnTo>
                  <a:pt x="37366" y="171464"/>
                </a:lnTo>
                <a:lnTo>
                  <a:pt x="44818" y="174317"/>
                </a:lnTo>
                <a:lnTo>
                  <a:pt x="51691" y="177171"/>
                </a:lnTo>
                <a:lnTo>
                  <a:pt x="58178" y="180027"/>
                </a:lnTo>
                <a:lnTo>
                  <a:pt x="64407" y="182883"/>
                </a:lnTo>
                <a:lnTo>
                  <a:pt x="71418" y="185739"/>
                </a:lnTo>
                <a:lnTo>
                  <a:pt x="78949" y="188596"/>
                </a:lnTo>
                <a:lnTo>
                  <a:pt x="86827" y="191453"/>
                </a:lnTo>
                <a:lnTo>
                  <a:pt x="93984" y="193358"/>
                </a:lnTo>
                <a:lnTo>
                  <a:pt x="100661" y="194628"/>
                </a:lnTo>
                <a:lnTo>
                  <a:pt x="107017" y="195475"/>
                </a:lnTo>
                <a:lnTo>
                  <a:pt x="114112" y="196991"/>
                </a:lnTo>
                <a:lnTo>
                  <a:pt x="121699" y="198955"/>
                </a:lnTo>
                <a:lnTo>
                  <a:pt x="129615" y="201217"/>
                </a:lnTo>
                <a:lnTo>
                  <a:pt x="168061" y="213501"/>
                </a:lnTo>
                <a:lnTo>
                  <a:pt x="180525" y="216629"/>
                </a:lnTo>
                <a:lnTo>
                  <a:pt x="191692" y="218715"/>
                </a:lnTo>
                <a:lnTo>
                  <a:pt x="201994" y="220105"/>
                </a:lnTo>
                <a:lnTo>
                  <a:pt x="212673" y="221984"/>
                </a:lnTo>
                <a:lnTo>
                  <a:pt x="223601" y="224189"/>
                </a:lnTo>
                <a:lnTo>
                  <a:pt x="234697" y="226612"/>
                </a:lnTo>
                <a:lnTo>
                  <a:pt x="247809" y="230132"/>
                </a:lnTo>
                <a:lnTo>
                  <a:pt x="277619" y="239123"/>
                </a:lnTo>
                <a:lnTo>
                  <a:pt x="289759" y="243236"/>
                </a:lnTo>
                <a:lnTo>
                  <a:pt x="299757" y="246930"/>
                </a:lnTo>
                <a:lnTo>
                  <a:pt x="308328" y="250345"/>
                </a:lnTo>
                <a:lnTo>
                  <a:pt x="315946" y="252621"/>
                </a:lnTo>
                <a:lnTo>
                  <a:pt x="322931" y="254139"/>
                </a:lnTo>
                <a:lnTo>
                  <a:pt x="329492" y="255151"/>
                </a:lnTo>
                <a:lnTo>
                  <a:pt x="337676" y="257731"/>
                </a:lnTo>
                <a:lnTo>
                  <a:pt x="346942" y="261356"/>
                </a:lnTo>
                <a:lnTo>
                  <a:pt x="356929" y="265677"/>
                </a:lnTo>
                <a:lnTo>
                  <a:pt x="364540" y="268558"/>
                </a:lnTo>
                <a:lnTo>
                  <a:pt x="375536" y="271759"/>
                </a:lnTo>
                <a:lnTo>
                  <a:pt x="387082" y="273561"/>
                </a:lnTo>
                <a:lnTo>
                  <a:pt x="390357" y="274767"/>
                </a:lnTo>
                <a:lnTo>
                  <a:pt x="396536" y="278646"/>
                </a:lnTo>
                <a:lnTo>
                  <a:pt x="398564" y="279109"/>
                </a:lnTo>
                <a:lnTo>
                  <a:pt x="399917" y="278465"/>
                </a:lnTo>
                <a:lnTo>
                  <a:pt x="402621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13"/>
          <p:cNvSpPr/>
          <p:nvPr/>
        </p:nvSpPr>
        <p:spPr>
          <a:xfrm>
            <a:off x="3148964" y="1724280"/>
            <a:ext cx="312948" cy="324395"/>
          </a:xfrm>
          <a:custGeom>
            <a:avLst/>
            <a:gdLst/>
            <a:ahLst/>
            <a:cxnLst/>
            <a:rect l="0" t="0" r="0" b="0"/>
            <a:pathLst>
              <a:path w="312948" h="324395">
                <a:moveTo>
                  <a:pt x="0" y="75945"/>
                </a:moveTo>
                <a:lnTo>
                  <a:pt x="9102" y="66843"/>
                </a:lnTo>
                <a:lnTo>
                  <a:pt x="11783" y="63209"/>
                </a:lnTo>
                <a:lnTo>
                  <a:pt x="14762" y="56632"/>
                </a:lnTo>
                <a:lnTo>
                  <a:pt x="17462" y="53544"/>
                </a:lnTo>
                <a:lnTo>
                  <a:pt x="25541" y="47574"/>
                </a:lnTo>
                <a:lnTo>
                  <a:pt x="31315" y="44648"/>
                </a:lnTo>
                <a:lnTo>
                  <a:pt x="38022" y="41745"/>
                </a:lnTo>
                <a:lnTo>
                  <a:pt x="45351" y="38858"/>
                </a:lnTo>
                <a:lnTo>
                  <a:pt x="61114" y="33109"/>
                </a:lnTo>
                <a:lnTo>
                  <a:pt x="82407" y="25474"/>
                </a:lnTo>
                <a:lnTo>
                  <a:pt x="117271" y="12556"/>
                </a:lnTo>
                <a:lnTo>
                  <a:pt x="131521" y="7968"/>
                </a:lnTo>
                <a:lnTo>
                  <a:pt x="142926" y="4909"/>
                </a:lnTo>
                <a:lnTo>
                  <a:pt x="152434" y="2870"/>
                </a:lnTo>
                <a:lnTo>
                  <a:pt x="160678" y="1511"/>
                </a:lnTo>
                <a:lnTo>
                  <a:pt x="168079" y="605"/>
                </a:lnTo>
                <a:lnTo>
                  <a:pt x="174917" y="0"/>
                </a:lnTo>
                <a:lnTo>
                  <a:pt x="181382" y="550"/>
                </a:lnTo>
                <a:lnTo>
                  <a:pt x="187596" y="1869"/>
                </a:lnTo>
                <a:lnTo>
                  <a:pt x="193645" y="3701"/>
                </a:lnTo>
                <a:lnTo>
                  <a:pt x="202905" y="5736"/>
                </a:lnTo>
                <a:lnTo>
                  <a:pt x="206707" y="6279"/>
                </a:lnTo>
                <a:lnTo>
                  <a:pt x="210195" y="7593"/>
                </a:lnTo>
                <a:lnTo>
                  <a:pt x="216610" y="11594"/>
                </a:lnTo>
                <a:lnTo>
                  <a:pt x="218702" y="13994"/>
                </a:lnTo>
                <a:lnTo>
                  <a:pt x="220097" y="16547"/>
                </a:lnTo>
                <a:lnTo>
                  <a:pt x="222598" y="22875"/>
                </a:lnTo>
                <a:lnTo>
                  <a:pt x="226886" y="32038"/>
                </a:lnTo>
                <a:lnTo>
                  <a:pt x="228410" y="37149"/>
                </a:lnTo>
                <a:lnTo>
                  <a:pt x="229426" y="42461"/>
                </a:lnTo>
                <a:lnTo>
                  <a:pt x="230103" y="47907"/>
                </a:lnTo>
                <a:lnTo>
                  <a:pt x="229602" y="53443"/>
                </a:lnTo>
                <a:lnTo>
                  <a:pt x="228316" y="59038"/>
                </a:lnTo>
                <a:lnTo>
                  <a:pt x="226506" y="64674"/>
                </a:lnTo>
                <a:lnTo>
                  <a:pt x="223394" y="70336"/>
                </a:lnTo>
                <a:lnTo>
                  <a:pt x="219414" y="76015"/>
                </a:lnTo>
                <a:lnTo>
                  <a:pt x="214857" y="81707"/>
                </a:lnTo>
                <a:lnTo>
                  <a:pt x="208960" y="87406"/>
                </a:lnTo>
                <a:lnTo>
                  <a:pt x="202172" y="93111"/>
                </a:lnTo>
                <a:lnTo>
                  <a:pt x="194789" y="98818"/>
                </a:lnTo>
                <a:lnTo>
                  <a:pt x="187962" y="104529"/>
                </a:lnTo>
                <a:lnTo>
                  <a:pt x="181506" y="110241"/>
                </a:lnTo>
                <a:lnTo>
                  <a:pt x="175297" y="115954"/>
                </a:lnTo>
                <a:lnTo>
                  <a:pt x="168299" y="121667"/>
                </a:lnTo>
                <a:lnTo>
                  <a:pt x="160777" y="127381"/>
                </a:lnTo>
                <a:lnTo>
                  <a:pt x="152905" y="133096"/>
                </a:lnTo>
                <a:lnTo>
                  <a:pt x="144799" y="139763"/>
                </a:lnTo>
                <a:lnTo>
                  <a:pt x="136538" y="147065"/>
                </a:lnTo>
                <a:lnTo>
                  <a:pt x="128173" y="154791"/>
                </a:lnTo>
                <a:lnTo>
                  <a:pt x="120691" y="160894"/>
                </a:lnTo>
                <a:lnTo>
                  <a:pt x="113798" y="165915"/>
                </a:lnTo>
                <a:lnTo>
                  <a:pt x="98150" y="176266"/>
                </a:lnTo>
                <a:lnTo>
                  <a:pt x="97819" y="177116"/>
                </a:lnTo>
                <a:lnTo>
                  <a:pt x="98550" y="177682"/>
                </a:lnTo>
                <a:lnTo>
                  <a:pt x="99990" y="178060"/>
                </a:lnTo>
                <a:lnTo>
                  <a:pt x="106671" y="175939"/>
                </a:lnTo>
                <a:lnTo>
                  <a:pt x="115037" y="171822"/>
                </a:lnTo>
                <a:lnTo>
                  <a:pt x="121930" y="166816"/>
                </a:lnTo>
                <a:lnTo>
                  <a:pt x="127007" y="164148"/>
                </a:lnTo>
                <a:lnTo>
                  <a:pt x="133249" y="161417"/>
                </a:lnTo>
                <a:lnTo>
                  <a:pt x="140268" y="158644"/>
                </a:lnTo>
                <a:lnTo>
                  <a:pt x="163307" y="150482"/>
                </a:lnTo>
                <a:lnTo>
                  <a:pt x="177451" y="145639"/>
                </a:lnTo>
                <a:lnTo>
                  <a:pt x="188786" y="142410"/>
                </a:lnTo>
                <a:lnTo>
                  <a:pt x="198247" y="140257"/>
                </a:lnTo>
                <a:lnTo>
                  <a:pt x="206460" y="138822"/>
                </a:lnTo>
                <a:lnTo>
                  <a:pt x="214793" y="137866"/>
                </a:lnTo>
                <a:lnTo>
                  <a:pt x="223205" y="137228"/>
                </a:lnTo>
                <a:lnTo>
                  <a:pt x="239220" y="136519"/>
                </a:lnTo>
                <a:lnTo>
                  <a:pt x="252688" y="136204"/>
                </a:lnTo>
                <a:lnTo>
                  <a:pt x="258946" y="137073"/>
                </a:lnTo>
                <a:lnTo>
                  <a:pt x="265024" y="138604"/>
                </a:lnTo>
                <a:lnTo>
                  <a:pt x="270980" y="140578"/>
                </a:lnTo>
                <a:lnTo>
                  <a:pt x="280139" y="145310"/>
                </a:lnTo>
                <a:lnTo>
                  <a:pt x="288336" y="151541"/>
                </a:lnTo>
                <a:lnTo>
                  <a:pt x="293189" y="155870"/>
                </a:lnTo>
                <a:lnTo>
                  <a:pt x="301757" y="164807"/>
                </a:lnTo>
                <a:lnTo>
                  <a:pt x="305564" y="171954"/>
                </a:lnTo>
                <a:lnTo>
                  <a:pt x="307532" y="177098"/>
                </a:lnTo>
                <a:lnTo>
                  <a:pt x="312259" y="190434"/>
                </a:lnTo>
                <a:lnTo>
                  <a:pt x="312947" y="197038"/>
                </a:lnTo>
                <a:lnTo>
                  <a:pt x="312454" y="203346"/>
                </a:lnTo>
                <a:lnTo>
                  <a:pt x="311173" y="209457"/>
                </a:lnTo>
                <a:lnTo>
                  <a:pt x="309367" y="215435"/>
                </a:lnTo>
                <a:lnTo>
                  <a:pt x="307209" y="221326"/>
                </a:lnTo>
                <a:lnTo>
                  <a:pt x="304819" y="227158"/>
                </a:lnTo>
                <a:lnTo>
                  <a:pt x="301320" y="232951"/>
                </a:lnTo>
                <a:lnTo>
                  <a:pt x="297083" y="238718"/>
                </a:lnTo>
                <a:lnTo>
                  <a:pt x="292353" y="244468"/>
                </a:lnTo>
                <a:lnTo>
                  <a:pt x="285389" y="251158"/>
                </a:lnTo>
                <a:lnTo>
                  <a:pt x="276937" y="258476"/>
                </a:lnTo>
                <a:lnTo>
                  <a:pt x="267492" y="266212"/>
                </a:lnTo>
                <a:lnTo>
                  <a:pt x="259291" y="273275"/>
                </a:lnTo>
                <a:lnTo>
                  <a:pt x="251918" y="279888"/>
                </a:lnTo>
                <a:lnTo>
                  <a:pt x="245098" y="286202"/>
                </a:lnTo>
                <a:lnTo>
                  <a:pt x="238647" y="291364"/>
                </a:lnTo>
                <a:lnTo>
                  <a:pt x="232440" y="295757"/>
                </a:lnTo>
                <a:lnTo>
                  <a:pt x="226398" y="299639"/>
                </a:lnTo>
                <a:lnTo>
                  <a:pt x="219512" y="303179"/>
                </a:lnTo>
                <a:lnTo>
                  <a:pt x="212064" y="306492"/>
                </a:lnTo>
                <a:lnTo>
                  <a:pt x="204241" y="309653"/>
                </a:lnTo>
                <a:lnTo>
                  <a:pt x="197121" y="312712"/>
                </a:lnTo>
                <a:lnTo>
                  <a:pt x="184130" y="318652"/>
                </a:lnTo>
                <a:lnTo>
                  <a:pt x="177998" y="320617"/>
                </a:lnTo>
                <a:lnTo>
                  <a:pt x="172006" y="321927"/>
                </a:lnTo>
                <a:lnTo>
                  <a:pt x="166106" y="322801"/>
                </a:lnTo>
                <a:lnTo>
                  <a:pt x="160267" y="323383"/>
                </a:lnTo>
                <a:lnTo>
                  <a:pt x="154470" y="323771"/>
                </a:lnTo>
                <a:lnTo>
                  <a:pt x="148700" y="324030"/>
                </a:lnTo>
                <a:lnTo>
                  <a:pt x="137209" y="324317"/>
                </a:lnTo>
                <a:lnTo>
                  <a:pt x="131478" y="324394"/>
                </a:lnTo>
                <a:lnTo>
                  <a:pt x="126705" y="323492"/>
                </a:lnTo>
                <a:lnTo>
                  <a:pt x="118861" y="319951"/>
                </a:lnTo>
                <a:lnTo>
                  <a:pt x="113641" y="317153"/>
                </a:lnTo>
                <a:lnTo>
                  <a:pt x="105033" y="309363"/>
                </a:lnTo>
                <a:lnTo>
                  <a:pt x="94298" y="2988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14"/>
          <p:cNvSpPr/>
          <p:nvPr/>
        </p:nvSpPr>
        <p:spPr>
          <a:xfrm>
            <a:off x="3551872" y="1783080"/>
            <a:ext cx="342901" cy="231458"/>
          </a:xfrm>
          <a:custGeom>
            <a:avLst/>
            <a:gdLst/>
            <a:ahLst/>
            <a:cxnLst/>
            <a:rect l="0" t="0" r="0" b="0"/>
            <a:pathLst>
              <a:path w="342901" h="231458">
                <a:moveTo>
                  <a:pt x="0" y="0"/>
                </a:moveTo>
                <a:lnTo>
                  <a:pt x="28371" y="28370"/>
                </a:lnTo>
                <a:lnTo>
                  <a:pt x="36739" y="34199"/>
                </a:lnTo>
                <a:lnTo>
                  <a:pt x="46809" y="40917"/>
                </a:lnTo>
                <a:lnTo>
                  <a:pt x="52161" y="45375"/>
                </a:lnTo>
                <a:lnTo>
                  <a:pt x="57634" y="50252"/>
                </a:lnTo>
                <a:lnTo>
                  <a:pt x="68795" y="60752"/>
                </a:lnTo>
                <a:lnTo>
                  <a:pt x="74438" y="66218"/>
                </a:lnTo>
                <a:lnTo>
                  <a:pt x="82963" y="72720"/>
                </a:lnTo>
                <a:lnTo>
                  <a:pt x="93408" y="79913"/>
                </a:lnTo>
                <a:lnTo>
                  <a:pt x="162324" y="125389"/>
                </a:lnTo>
                <a:lnTo>
                  <a:pt x="172986" y="131218"/>
                </a:lnTo>
                <a:lnTo>
                  <a:pt x="184856" y="137009"/>
                </a:lnTo>
                <a:lnTo>
                  <a:pt x="197533" y="142774"/>
                </a:lnTo>
                <a:lnTo>
                  <a:pt x="212651" y="150427"/>
                </a:lnTo>
                <a:lnTo>
                  <a:pt x="247229" y="169091"/>
                </a:lnTo>
                <a:lnTo>
                  <a:pt x="260069" y="176545"/>
                </a:lnTo>
                <a:lnTo>
                  <a:pt x="269582" y="182467"/>
                </a:lnTo>
                <a:lnTo>
                  <a:pt x="276876" y="187367"/>
                </a:lnTo>
                <a:lnTo>
                  <a:pt x="283644" y="192538"/>
                </a:lnTo>
                <a:lnTo>
                  <a:pt x="290061" y="197891"/>
                </a:lnTo>
                <a:lnTo>
                  <a:pt x="296244" y="203365"/>
                </a:lnTo>
                <a:lnTo>
                  <a:pt x="303224" y="207967"/>
                </a:lnTo>
                <a:lnTo>
                  <a:pt x="310734" y="211987"/>
                </a:lnTo>
                <a:lnTo>
                  <a:pt x="34290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15"/>
          <p:cNvSpPr/>
          <p:nvPr/>
        </p:nvSpPr>
        <p:spPr>
          <a:xfrm>
            <a:off x="3603307" y="1774507"/>
            <a:ext cx="231458" cy="257176"/>
          </a:xfrm>
          <a:custGeom>
            <a:avLst/>
            <a:gdLst/>
            <a:ahLst/>
            <a:cxnLst/>
            <a:rect l="0" t="0" r="0" b="0"/>
            <a:pathLst>
              <a:path w="231458" h="257176">
                <a:moveTo>
                  <a:pt x="231457" y="0"/>
                </a:moveTo>
                <a:lnTo>
                  <a:pt x="226907" y="4551"/>
                </a:lnTo>
                <a:lnTo>
                  <a:pt x="224613" y="5891"/>
                </a:lnTo>
                <a:lnTo>
                  <a:pt x="219526" y="7381"/>
                </a:lnTo>
                <a:lnTo>
                  <a:pt x="216835" y="9683"/>
                </a:lnTo>
                <a:lnTo>
                  <a:pt x="211307" y="17321"/>
                </a:lnTo>
                <a:lnTo>
                  <a:pt x="205641" y="23930"/>
                </a:lnTo>
                <a:lnTo>
                  <a:pt x="198054" y="32146"/>
                </a:lnTo>
                <a:lnTo>
                  <a:pt x="189186" y="41433"/>
                </a:lnTo>
                <a:lnTo>
                  <a:pt x="181369" y="50482"/>
                </a:lnTo>
                <a:lnTo>
                  <a:pt x="174253" y="59372"/>
                </a:lnTo>
                <a:lnTo>
                  <a:pt x="167603" y="68157"/>
                </a:lnTo>
                <a:lnTo>
                  <a:pt x="160313" y="76870"/>
                </a:lnTo>
                <a:lnTo>
                  <a:pt x="152595" y="85537"/>
                </a:lnTo>
                <a:lnTo>
                  <a:pt x="136400" y="102786"/>
                </a:lnTo>
                <a:lnTo>
                  <a:pt x="94197" y="145722"/>
                </a:lnTo>
                <a:lnTo>
                  <a:pt x="84706" y="156203"/>
                </a:lnTo>
                <a:lnTo>
                  <a:pt x="55049" y="190851"/>
                </a:lnTo>
                <a:lnTo>
                  <a:pt x="40024" y="207378"/>
                </a:lnTo>
                <a:lnTo>
                  <a:pt x="34303" y="214452"/>
                </a:lnTo>
                <a:lnTo>
                  <a:pt x="29536" y="221073"/>
                </a:lnTo>
                <a:lnTo>
                  <a:pt x="25406" y="227392"/>
                </a:lnTo>
                <a:lnTo>
                  <a:pt x="20747" y="233510"/>
                </a:lnTo>
                <a:lnTo>
                  <a:pt x="15736" y="23949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16"/>
          <p:cNvSpPr/>
          <p:nvPr/>
        </p:nvSpPr>
        <p:spPr>
          <a:xfrm>
            <a:off x="4014787" y="186880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0"/>
                </a:moveTo>
                <a:lnTo>
                  <a:pt x="88097" y="0"/>
                </a:lnTo>
                <a:lnTo>
                  <a:pt x="95879" y="952"/>
                </a:lnTo>
                <a:lnTo>
                  <a:pt x="103924" y="2540"/>
                </a:lnTo>
                <a:lnTo>
                  <a:pt x="112145" y="4550"/>
                </a:lnTo>
                <a:lnTo>
                  <a:pt x="122389" y="5891"/>
                </a:lnTo>
                <a:lnTo>
                  <a:pt x="133980" y="6785"/>
                </a:lnTo>
                <a:lnTo>
                  <a:pt x="146470" y="7380"/>
                </a:lnTo>
                <a:lnTo>
                  <a:pt x="160512" y="8730"/>
                </a:lnTo>
                <a:lnTo>
                  <a:pt x="175588" y="10582"/>
                </a:lnTo>
                <a:lnTo>
                  <a:pt x="191353" y="12770"/>
                </a:lnTo>
                <a:lnTo>
                  <a:pt x="204722" y="14228"/>
                </a:lnTo>
                <a:lnTo>
                  <a:pt x="216491" y="15200"/>
                </a:lnTo>
                <a:lnTo>
                  <a:pt x="227195" y="15848"/>
                </a:lnTo>
                <a:lnTo>
                  <a:pt x="235283" y="17233"/>
                </a:lnTo>
                <a:lnTo>
                  <a:pt x="241628" y="19109"/>
                </a:lnTo>
                <a:lnTo>
                  <a:pt x="25717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17"/>
          <p:cNvSpPr/>
          <p:nvPr/>
        </p:nvSpPr>
        <p:spPr>
          <a:xfrm>
            <a:off x="4357687" y="1748789"/>
            <a:ext cx="51436" cy="308612"/>
          </a:xfrm>
          <a:custGeom>
            <a:avLst/>
            <a:gdLst/>
            <a:ahLst/>
            <a:cxnLst/>
            <a:rect l="0" t="0" r="0" b="0"/>
            <a:pathLst>
              <a:path w="51436" h="308612">
                <a:moveTo>
                  <a:pt x="0" y="0"/>
                </a:moveTo>
                <a:lnTo>
                  <a:pt x="0" y="48522"/>
                </a:lnTo>
                <a:lnTo>
                  <a:pt x="953" y="54256"/>
                </a:lnTo>
                <a:lnTo>
                  <a:pt x="2540" y="59983"/>
                </a:lnTo>
                <a:lnTo>
                  <a:pt x="4551" y="65707"/>
                </a:lnTo>
                <a:lnTo>
                  <a:pt x="5892" y="74284"/>
                </a:lnTo>
                <a:lnTo>
                  <a:pt x="6785" y="84766"/>
                </a:lnTo>
                <a:lnTo>
                  <a:pt x="7778" y="107207"/>
                </a:lnTo>
                <a:lnTo>
                  <a:pt x="8219" y="126705"/>
                </a:lnTo>
                <a:lnTo>
                  <a:pt x="9290" y="139715"/>
                </a:lnTo>
                <a:lnTo>
                  <a:pt x="13019" y="171951"/>
                </a:lnTo>
                <a:lnTo>
                  <a:pt x="15347" y="185119"/>
                </a:lnTo>
                <a:lnTo>
                  <a:pt x="17851" y="195803"/>
                </a:lnTo>
                <a:lnTo>
                  <a:pt x="20473" y="204831"/>
                </a:lnTo>
                <a:lnTo>
                  <a:pt x="22221" y="213706"/>
                </a:lnTo>
                <a:lnTo>
                  <a:pt x="23387" y="222481"/>
                </a:lnTo>
                <a:lnTo>
                  <a:pt x="24164" y="231188"/>
                </a:lnTo>
                <a:lnTo>
                  <a:pt x="26586" y="239851"/>
                </a:lnTo>
                <a:lnTo>
                  <a:pt x="30107" y="248483"/>
                </a:lnTo>
                <a:lnTo>
                  <a:pt x="34359" y="257096"/>
                </a:lnTo>
                <a:lnTo>
                  <a:pt x="37193" y="263790"/>
                </a:lnTo>
                <a:lnTo>
                  <a:pt x="39083" y="269205"/>
                </a:lnTo>
                <a:lnTo>
                  <a:pt x="40343" y="273768"/>
                </a:lnTo>
                <a:lnTo>
                  <a:pt x="41183" y="278714"/>
                </a:lnTo>
                <a:lnTo>
                  <a:pt x="41743" y="283917"/>
                </a:lnTo>
                <a:lnTo>
                  <a:pt x="42116" y="289291"/>
                </a:lnTo>
                <a:lnTo>
                  <a:pt x="43317" y="293826"/>
                </a:lnTo>
                <a:lnTo>
                  <a:pt x="45071" y="297801"/>
                </a:lnTo>
                <a:lnTo>
                  <a:pt x="51435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18"/>
          <p:cNvSpPr/>
          <p:nvPr/>
        </p:nvSpPr>
        <p:spPr>
          <a:xfrm>
            <a:off x="4495200" y="1732137"/>
            <a:ext cx="419701" cy="290974"/>
          </a:xfrm>
          <a:custGeom>
            <a:avLst/>
            <a:gdLst/>
            <a:ahLst/>
            <a:cxnLst/>
            <a:rect l="0" t="0" r="0" b="0"/>
            <a:pathLst>
              <a:path w="419701" h="290974">
                <a:moveTo>
                  <a:pt x="8220" y="85233"/>
                </a:moveTo>
                <a:lnTo>
                  <a:pt x="3669" y="71580"/>
                </a:lnTo>
                <a:lnTo>
                  <a:pt x="2328" y="66606"/>
                </a:lnTo>
                <a:lnTo>
                  <a:pt x="838" y="58539"/>
                </a:lnTo>
                <a:lnTo>
                  <a:pt x="177" y="51779"/>
                </a:lnTo>
                <a:lnTo>
                  <a:pt x="0" y="48643"/>
                </a:lnTo>
                <a:lnTo>
                  <a:pt x="835" y="46552"/>
                </a:lnTo>
                <a:lnTo>
                  <a:pt x="2344" y="45158"/>
                </a:lnTo>
                <a:lnTo>
                  <a:pt x="4303" y="44228"/>
                </a:lnTo>
                <a:lnTo>
                  <a:pt x="14289" y="35893"/>
                </a:lnTo>
                <a:lnTo>
                  <a:pt x="19807" y="30601"/>
                </a:lnTo>
                <a:lnTo>
                  <a:pt x="23565" y="28809"/>
                </a:lnTo>
                <a:lnTo>
                  <a:pt x="32819" y="26818"/>
                </a:lnTo>
                <a:lnTo>
                  <a:pt x="43283" y="23393"/>
                </a:lnTo>
                <a:lnTo>
                  <a:pt x="54283" y="18696"/>
                </a:lnTo>
                <a:lnTo>
                  <a:pt x="65522" y="13433"/>
                </a:lnTo>
                <a:lnTo>
                  <a:pt x="72139" y="10696"/>
                </a:lnTo>
                <a:lnTo>
                  <a:pt x="79408" y="7919"/>
                </a:lnTo>
                <a:lnTo>
                  <a:pt x="87110" y="5115"/>
                </a:lnTo>
                <a:lnTo>
                  <a:pt x="97008" y="3246"/>
                </a:lnTo>
                <a:lnTo>
                  <a:pt x="108370" y="2000"/>
                </a:lnTo>
                <a:lnTo>
                  <a:pt x="130836" y="615"/>
                </a:lnTo>
                <a:lnTo>
                  <a:pt x="147170" y="0"/>
                </a:lnTo>
                <a:lnTo>
                  <a:pt x="154194" y="788"/>
                </a:lnTo>
                <a:lnTo>
                  <a:pt x="167077" y="4204"/>
                </a:lnTo>
                <a:lnTo>
                  <a:pt x="176613" y="8898"/>
                </a:lnTo>
                <a:lnTo>
                  <a:pt x="184979" y="14158"/>
                </a:lnTo>
                <a:lnTo>
                  <a:pt x="195047" y="19671"/>
                </a:lnTo>
                <a:lnTo>
                  <a:pt x="206874" y="28130"/>
                </a:lnTo>
                <a:lnTo>
                  <a:pt x="209236" y="31924"/>
                </a:lnTo>
                <a:lnTo>
                  <a:pt x="210811" y="36359"/>
                </a:lnTo>
                <a:lnTo>
                  <a:pt x="212560" y="45413"/>
                </a:lnTo>
                <a:lnTo>
                  <a:pt x="213337" y="52613"/>
                </a:lnTo>
                <a:lnTo>
                  <a:pt x="211143" y="61527"/>
                </a:lnTo>
                <a:lnTo>
                  <a:pt x="209224" y="66572"/>
                </a:lnTo>
                <a:lnTo>
                  <a:pt x="207945" y="71839"/>
                </a:lnTo>
                <a:lnTo>
                  <a:pt x="207093" y="77256"/>
                </a:lnTo>
                <a:lnTo>
                  <a:pt x="206524" y="82773"/>
                </a:lnTo>
                <a:lnTo>
                  <a:pt x="204240" y="88355"/>
                </a:lnTo>
                <a:lnTo>
                  <a:pt x="200812" y="93982"/>
                </a:lnTo>
                <a:lnTo>
                  <a:pt x="196622" y="99638"/>
                </a:lnTo>
                <a:lnTo>
                  <a:pt x="192876" y="105314"/>
                </a:lnTo>
                <a:lnTo>
                  <a:pt x="189427" y="111003"/>
                </a:lnTo>
                <a:lnTo>
                  <a:pt x="186174" y="116700"/>
                </a:lnTo>
                <a:lnTo>
                  <a:pt x="181149" y="124308"/>
                </a:lnTo>
                <a:lnTo>
                  <a:pt x="167945" y="142922"/>
                </a:lnTo>
                <a:lnTo>
                  <a:pt x="161375" y="150362"/>
                </a:lnTo>
                <a:lnTo>
                  <a:pt x="155091" y="156275"/>
                </a:lnTo>
                <a:lnTo>
                  <a:pt x="148997" y="161169"/>
                </a:lnTo>
                <a:lnTo>
                  <a:pt x="143981" y="166337"/>
                </a:lnTo>
                <a:lnTo>
                  <a:pt x="139685" y="171687"/>
                </a:lnTo>
                <a:lnTo>
                  <a:pt x="135868" y="177159"/>
                </a:lnTo>
                <a:lnTo>
                  <a:pt x="129087" y="185779"/>
                </a:lnTo>
                <a:lnTo>
                  <a:pt x="121946" y="193737"/>
                </a:lnTo>
                <a:lnTo>
                  <a:pt x="112422" y="203624"/>
                </a:lnTo>
                <a:lnTo>
                  <a:pt x="106919" y="211829"/>
                </a:lnTo>
                <a:lnTo>
                  <a:pt x="103521" y="218650"/>
                </a:lnTo>
                <a:lnTo>
                  <a:pt x="98836" y="224857"/>
                </a:lnTo>
                <a:lnTo>
                  <a:pt x="96118" y="230790"/>
                </a:lnTo>
                <a:lnTo>
                  <a:pt x="95394" y="233706"/>
                </a:lnTo>
                <a:lnTo>
                  <a:pt x="92049" y="239486"/>
                </a:lnTo>
                <a:lnTo>
                  <a:pt x="89823" y="242360"/>
                </a:lnTo>
                <a:lnTo>
                  <a:pt x="87350" y="248095"/>
                </a:lnTo>
                <a:lnTo>
                  <a:pt x="86691" y="250957"/>
                </a:lnTo>
                <a:lnTo>
                  <a:pt x="87204" y="253818"/>
                </a:lnTo>
                <a:lnTo>
                  <a:pt x="90314" y="259537"/>
                </a:lnTo>
                <a:lnTo>
                  <a:pt x="92476" y="261443"/>
                </a:lnTo>
                <a:lnTo>
                  <a:pt x="94871" y="262714"/>
                </a:lnTo>
                <a:lnTo>
                  <a:pt x="97420" y="263561"/>
                </a:lnTo>
                <a:lnTo>
                  <a:pt x="102792" y="267042"/>
                </a:lnTo>
                <a:lnTo>
                  <a:pt x="105557" y="269304"/>
                </a:lnTo>
                <a:lnTo>
                  <a:pt x="108354" y="270812"/>
                </a:lnTo>
                <a:lnTo>
                  <a:pt x="116841" y="273886"/>
                </a:lnTo>
                <a:lnTo>
                  <a:pt x="122535" y="277981"/>
                </a:lnTo>
                <a:lnTo>
                  <a:pt x="126340" y="279454"/>
                </a:lnTo>
                <a:lnTo>
                  <a:pt x="135647" y="281091"/>
                </a:lnTo>
                <a:lnTo>
                  <a:pt x="146134" y="281818"/>
                </a:lnTo>
                <a:lnTo>
                  <a:pt x="151598" y="282012"/>
                </a:lnTo>
                <a:lnTo>
                  <a:pt x="162749" y="284768"/>
                </a:lnTo>
                <a:lnTo>
                  <a:pt x="175007" y="288215"/>
                </a:lnTo>
                <a:lnTo>
                  <a:pt x="182276" y="289134"/>
                </a:lnTo>
                <a:lnTo>
                  <a:pt x="189979" y="289747"/>
                </a:lnTo>
                <a:lnTo>
                  <a:pt x="198925" y="290155"/>
                </a:lnTo>
                <a:lnTo>
                  <a:pt x="219025" y="290609"/>
                </a:lnTo>
                <a:lnTo>
                  <a:pt x="283617" y="290865"/>
                </a:lnTo>
                <a:lnTo>
                  <a:pt x="306118" y="289948"/>
                </a:lnTo>
                <a:lnTo>
                  <a:pt x="326833" y="288385"/>
                </a:lnTo>
                <a:lnTo>
                  <a:pt x="360328" y="285060"/>
                </a:lnTo>
                <a:lnTo>
                  <a:pt x="378390" y="283582"/>
                </a:lnTo>
                <a:lnTo>
                  <a:pt x="385492" y="283188"/>
                </a:lnTo>
                <a:lnTo>
                  <a:pt x="398464" y="282751"/>
                </a:lnTo>
                <a:lnTo>
                  <a:pt x="403638" y="283586"/>
                </a:lnTo>
                <a:lnTo>
                  <a:pt x="408039" y="285096"/>
                </a:lnTo>
                <a:lnTo>
                  <a:pt x="419700" y="2909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19"/>
          <p:cNvSpPr/>
          <p:nvPr/>
        </p:nvSpPr>
        <p:spPr>
          <a:xfrm>
            <a:off x="1897379" y="2306002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0" y="0"/>
                </a:moveTo>
                <a:lnTo>
                  <a:pt x="0" y="9102"/>
                </a:lnTo>
                <a:lnTo>
                  <a:pt x="953" y="15593"/>
                </a:lnTo>
                <a:lnTo>
                  <a:pt x="2540" y="23730"/>
                </a:lnTo>
                <a:lnTo>
                  <a:pt x="4552" y="32965"/>
                </a:lnTo>
                <a:lnTo>
                  <a:pt x="5892" y="41027"/>
                </a:lnTo>
                <a:lnTo>
                  <a:pt x="6786" y="48306"/>
                </a:lnTo>
                <a:lnTo>
                  <a:pt x="7381" y="55064"/>
                </a:lnTo>
                <a:lnTo>
                  <a:pt x="8731" y="64332"/>
                </a:lnTo>
                <a:lnTo>
                  <a:pt x="12771" y="87330"/>
                </a:lnTo>
                <a:lnTo>
                  <a:pt x="14229" y="97272"/>
                </a:lnTo>
                <a:lnTo>
                  <a:pt x="15201" y="105806"/>
                </a:lnTo>
                <a:lnTo>
                  <a:pt x="15849" y="113400"/>
                </a:lnTo>
                <a:lnTo>
                  <a:pt x="16281" y="121320"/>
                </a:lnTo>
                <a:lnTo>
                  <a:pt x="16761" y="137740"/>
                </a:lnTo>
                <a:lnTo>
                  <a:pt x="17842" y="147072"/>
                </a:lnTo>
                <a:lnTo>
                  <a:pt x="19515" y="157103"/>
                </a:lnTo>
                <a:lnTo>
                  <a:pt x="21583" y="167600"/>
                </a:lnTo>
                <a:lnTo>
                  <a:pt x="22961" y="176504"/>
                </a:lnTo>
                <a:lnTo>
                  <a:pt x="23880" y="184344"/>
                </a:lnTo>
                <a:lnTo>
                  <a:pt x="24493" y="191476"/>
                </a:lnTo>
                <a:lnTo>
                  <a:pt x="25853" y="199088"/>
                </a:lnTo>
                <a:lnTo>
                  <a:pt x="27713" y="207020"/>
                </a:lnTo>
                <a:lnTo>
                  <a:pt x="29906" y="215166"/>
                </a:lnTo>
                <a:lnTo>
                  <a:pt x="32320" y="222501"/>
                </a:lnTo>
                <a:lnTo>
                  <a:pt x="34882" y="229297"/>
                </a:lnTo>
                <a:lnTo>
                  <a:pt x="37542" y="235732"/>
                </a:lnTo>
                <a:lnTo>
                  <a:pt x="39316" y="240975"/>
                </a:lnTo>
                <a:lnTo>
                  <a:pt x="40498" y="245422"/>
                </a:lnTo>
                <a:lnTo>
                  <a:pt x="41812" y="252904"/>
                </a:lnTo>
                <a:lnTo>
                  <a:pt x="42396" y="259404"/>
                </a:lnTo>
                <a:lnTo>
                  <a:pt x="43504" y="262471"/>
                </a:lnTo>
                <a:lnTo>
                  <a:pt x="45196" y="265468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20"/>
          <p:cNvSpPr/>
          <p:nvPr/>
        </p:nvSpPr>
        <p:spPr>
          <a:xfrm>
            <a:off x="4117657" y="2151697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0" y="82906"/>
                </a:lnTo>
                <a:lnTo>
                  <a:pt x="953" y="89561"/>
                </a:lnTo>
                <a:lnTo>
                  <a:pt x="2540" y="96855"/>
                </a:lnTo>
                <a:lnTo>
                  <a:pt x="4551" y="104575"/>
                </a:lnTo>
                <a:lnTo>
                  <a:pt x="6844" y="116389"/>
                </a:lnTo>
                <a:lnTo>
                  <a:pt x="11932" y="147296"/>
                </a:lnTo>
                <a:lnTo>
                  <a:pt x="13670" y="160110"/>
                </a:lnTo>
                <a:lnTo>
                  <a:pt x="14828" y="170557"/>
                </a:lnTo>
                <a:lnTo>
                  <a:pt x="15600" y="179428"/>
                </a:lnTo>
                <a:lnTo>
                  <a:pt x="17068" y="187246"/>
                </a:lnTo>
                <a:lnTo>
                  <a:pt x="18999" y="194363"/>
                </a:lnTo>
                <a:lnTo>
                  <a:pt x="21238" y="201013"/>
                </a:lnTo>
                <a:lnTo>
                  <a:pt x="23684" y="206398"/>
                </a:lnTo>
                <a:lnTo>
                  <a:pt x="26267" y="210942"/>
                </a:lnTo>
                <a:lnTo>
                  <a:pt x="28941" y="214923"/>
                </a:lnTo>
                <a:lnTo>
                  <a:pt x="30724" y="218530"/>
                </a:lnTo>
                <a:lnTo>
                  <a:pt x="31913" y="221886"/>
                </a:lnTo>
                <a:lnTo>
                  <a:pt x="32705" y="225077"/>
                </a:lnTo>
                <a:lnTo>
                  <a:pt x="35139" y="230061"/>
                </a:lnTo>
                <a:lnTo>
                  <a:pt x="38666" y="236242"/>
                </a:lnTo>
                <a:lnTo>
                  <a:pt x="42922" y="243219"/>
                </a:lnTo>
                <a:lnTo>
                  <a:pt x="46712" y="247871"/>
                </a:lnTo>
                <a:lnTo>
                  <a:pt x="50191" y="250973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21"/>
          <p:cNvSpPr/>
          <p:nvPr/>
        </p:nvSpPr>
        <p:spPr>
          <a:xfrm>
            <a:off x="4006215" y="2263139"/>
            <a:ext cx="308611" cy="51437"/>
          </a:xfrm>
          <a:custGeom>
            <a:avLst/>
            <a:gdLst/>
            <a:ahLst/>
            <a:cxnLst/>
            <a:rect l="0" t="0" r="0" b="0"/>
            <a:pathLst>
              <a:path w="308611" h="51437">
                <a:moveTo>
                  <a:pt x="0" y="51436"/>
                </a:moveTo>
                <a:lnTo>
                  <a:pt x="9101" y="42334"/>
                </a:lnTo>
                <a:lnTo>
                  <a:pt x="12735" y="39653"/>
                </a:lnTo>
                <a:lnTo>
                  <a:pt x="16110" y="37865"/>
                </a:lnTo>
                <a:lnTo>
                  <a:pt x="19312" y="36674"/>
                </a:lnTo>
                <a:lnTo>
                  <a:pt x="37472" y="30446"/>
                </a:lnTo>
                <a:lnTo>
                  <a:pt x="44031" y="27917"/>
                </a:lnTo>
                <a:lnTo>
                  <a:pt x="50309" y="25279"/>
                </a:lnTo>
                <a:lnTo>
                  <a:pt x="56399" y="22568"/>
                </a:lnTo>
                <a:lnTo>
                  <a:pt x="63317" y="19808"/>
                </a:lnTo>
                <a:lnTo>
                  <a:pt x="78623" y="14201"/>
                </a:lnTo>
                <a:lnTo>
                  <a:pt x="87658" y="12325"/>
                </a:lnTo>
                <a:lnTo>
                  <a:pt x="97491" y="11075"/>
                </a:lnTo>
                <a:lnTo>
                  <a:pt x="107856" y="10241"/>
                </a:lnTo>
                <a:lnTo>
                  <a:pt x="120482" y="8732"/>
                </a:lnTo>
                <a:lnTo>
                  <a:pt x="149749" y="4516"/>
                </a:lnTo>
                <a:lnTo>
                  <a:pt x="164602" y="3011"/>
                </a:lnTo>
                <a:lnTo>
                  <a:pt x="179267" y="2008"/>
                </a:lnTo>
                <a:lnTo>
                  <a:pt x="205404" y="893"/>
                </a:lnTo>
                <a:lnTo>
                  <a:pt x="215041" y="59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22"/>
          <p:cNvSpPr/>
          <p:nvPr/>
        </p:nvSpPr>
        <p:spPr>
          <a:xfrm>
            <a:off x="4383404" y="2168842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5"/>
                </a:lnTo>
                <a:lnTo>
                  <a:pt x="4551" y="26694"/>
                </a:lnTo>
                <a:lnTo>
                  <a:pt x="5892" y="31131"/>
                </a:lnTo>
                <a:lnTo>
                  <a:pt x="6786" y="35994"/>
                </a:lnTo>
                <a:lnTo>
                  <a:pt x="7382" y="41141"/>
                </a:lnTo>
                <a:lnTo>
                  <a:pt x="17322" y="98444"/>
                </a:lnTo>
                <a:lnTo>
                  <a:pt x="21073" y="117064"/>
                </a:lnTo>
                <a:lnTo>
                  <a:pt x="24526" y="132335"/>
                </a:lnTo>
                <a:lnTo>
                  <a:pt x="27781" y="145374"/>
                </a:lnTo>
                <a:lnTo>
                  <a:pt x="29951" y="155971"/>
                </a:lnTo>
                <a:lnTo>
                  <a:pt x="31398" y="164941"/>
                </a:lnTo>
                <a:lnTo>
                  <a:pt x="32362" y="172825"/>
                </a:lnTo>
                <a:lnTo>
                  <a:pt x="33957" y="179987"/>
                </a:lnTo>
                <a:lnTo>
                  <a:pt x="35973" y="186666"/>
                </a:lnTo>
                <a:lnTo>
                  <a:pt x="38269" y="193024"/>
                </a:lnTo>
                <a:lnTo>
                  <a:pt x="40753" y="199168"/>
                </a:lnTo>
                <a:lnTo>
                  <a:pt x="43362" y="205169"/>
                </a:lnTo>
                <a:lnTo>
                  <a:pt x="48799" y="216916"/>
                </a:lnTo>
                <a:lnTo>
                  <a:pt x="6858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23"/>
          <p:cNvSpPr/>
          <p:nvPr/>
        </p:nvSpPr>
        <p:spPr>
          <a:xfrm>
            <a:off x="4554854" y="2160665"/>
            <a:ext cx="377192" cy="222343"/>
          </a:xfrm>
          <a:custGeom>
            <a:avLst/>
            <a:gdLst/>
            <a:ahLst/>
            <a:cxnLst/>
            <a:rect l="0" t="0" r="0" b="0"/>
            <a:pathLst>
              <a:path w="377192" h="222343">
                <a:moveTo>
                  <a:pt x="0" y="51040"/>
                </a:moveTo>
                <a:lnTo>
                  <a:pt x="14762" y="28897"/>
                </a:lnTo>
                <a:lnTo>
                  <a:pt x="21167" y="24371"/>
                </a:lnTo>
                <a:lnTo>
                  <a:pt x="30363" y="19184"/>
                </a:lnTo>
                <a:lnTo>
                  <a:pt x="40800" y="13704"/>
                </a:lnTo>
                <a:lnTo>
                  <a:pt x="51789" y="10634"/>
                </a:lnTo>
                <a:lnTo>
                  <a:pt x="63022" y="8316"/>
                </a:lnTo>
                <a:lnTo>
                  <a:pt x="74365" y="4111"/>
                </a:lnTo>
                <a:lnTo>
                  <a:pt x="81010" y="2609"/>
                </a:lnTo>
                <a:lnTo>
                  <a:pt x="88297" y="1608"/>
                </a:lnTo>
                <a:lnTo>
                  <a:pt x="96012" y="940"/>
                </a:lnTo>
                <a:lnTo>
                  <a:pt x="103061" y="495"/>
                </a:lnTo>
                <a:lnTo>
                  <a:pt x="115972" y="0"/>
                </a:lnTo>
                <a:lnTo>
                  <a:pt x="122083" y="821"/>
                </a:lnTo>
                <a:lnTo>
                  <a:pt x="128061" y="2320"/>
                </a:lnTo>
                <a:lnTo>
                  <a:pt x="139784" y="6527"/>
                </a:lnTo>
                <a:lnTo>
                  <a:pt x="151344" y="11571"/>
                </a:lnTo>
                <a:lnTo>
                  <a:pt x="160292" y="14448"/>
                </a:lnTo>
                <a:lnTo>
                  <a:pt x="164011" y="15215"/>
                </a:lnTo>
                <a:lnTo>
                  <a:pt x="167444" y="17632"/>
                </a:lnTo>
                <a:lnTo>
                  <a:pt x="170685" y="21148"/>
                </a:lnTo>
                <a:lnTo>
                  <a:pt x="173797" y="25397"/>
                </a:lnTo>
                <a:lnTo>
                  <a:pt x="176825" y="29182"/>
                </a:lnTo>
                <a:lnTo>
                  <a:pt x="182729" y="35928"/>
                </a:lnTo>
                <a:lnTo>
                  <a:pt x="183732" y="40012"/>
                </a:lnTo>
                <a:lnTo>
                  <a:pt x="183449" y="44641"/>
                </a:lnTo>
                <a:lnTo>
                  <a:pt x="182307" y="49631"/>
                </a:lnTo>
                <a:lnTo>
                  <a:pt x="181546" y="54863"/>
                </a:lnTo>
                <a:lnTo>
                  <a:pt x="181038" y="60256"/>
                </a:lnTo>
                <a:lnTo>
                  <a:pt x="180699" y="65757"/>
                </a:lnTo>
                <a:lnTo>
                  <a:pt x="178569" y="72281"/>
                </a:lnTo>
                <a:lnTo>
                  <a:pt x="175244" y="79488"/>
                </a:lnTo>
                <a:lnTo>
                  <a:pt x="171122" y="87150"/>
                </a:lnTo>
                <a:lnTo>
                  <a:pt x="166469" y="94163"/>
                </a:lnTo>
                <a:lnTo>
                  <a:pt x="161462" y="100744"/>
                </a:lnTo>
                <a:lnTo>
                  <a:pt x="156219" y="107036"/>
                </a:lnTo>
                <a:lnTo>
                  <a:pt x="151771" y="113135"/>
                </a:lnTo>
                <a:lnTo>
                  <a:pt x="147853" y="119107"/>
                </a:lnTo>
                <a:lnTo>
                  <a:pt x="144289" y="124993"/>
                </a:lnTo>
                <a:lnTo>
                  <a:pt x="140960" y="129869"/>
                </a:lnTo>
                <a:lnTo>
                  <a:pt x="137789" y="134073"/>
                </a:lnTo>
                <a:lnTo>
                  <a:pt x="134722" y="137828"/>
                </a:lnTo>
                <a:lnTo>
                  <a:pt x="130772" y="143188"/>
                </a:lnTo>
                <a:lnTo>
                  <a:pt x="121303" y="156765"/>
                </a:lnTo>
                <a:lnTo>
                  <a:pt x="117065" y="164385"/>
                </a:lnTo>
                <a:lnTo>
                  <a:pt x="113286" y="172323"/>
                </a:lnTo>
                <a:lnTo>
                  <a:pt x="104928" y="191943"/>
                </a:lnTo>
                <a:lnTo>
                  <a:pt x="103785" y="197166"/>
                </a:lnTo>
                <a:lnTo>
                  <a:pt x="103480" y="199892"/>
                </a:lnTo>
                <a:lnTo>
                  <a:pt x="104229" y="202662"/>
                </a:lnTo>
                <a:lnTo>
                  <a:pt x="107602" y="208280"/>
                </a:lnTo>
                <a:lnTo>
                  <a:pt x="112276" y="213952"/>
                </a:lnTo>
                <a:lnTo>
                  <a:pt x="114856" y="216798"/>
                </a:lnTo>
                <a:lnTo>
                  <a:pt x="118481" y="218695"/>
                </a:lnTo>
                <a:lnTo>
                  <a:pt x="127589" y="220803"/>
                </a:lnTo>
                <a:lnTo>
                  <a:pt x="133636" y="221365"/>
                </a:lnTo>
                <a:lnTo>
                  <a:pt x="140526" y="221740"/>
                </a:lnTo>
                <a:lnTo>
                  <a:pt x="155801" y="222156"/>
                </a:lnTo>
                <a:lnTo>
                  <a:pt x="172115" y="222342"/>
                </a:lnTo>
                <a:lnTo>
                  <a:pt x="182371" y="221438"/>
                </a:lnTo>
                <a:lnTo>
                  <a:pt x="193971" y="219884"/>
                </a:lnTo>
                <a:lnTo>
                  <a:pt x="206467" y="217895"/>
                </a:lnTo>
                <a:lnTo>
                  <a:pt x="216702" y="216569"/>
                </a:lnTo>
                <a:lnTo>
                  <a:pt x="225431" y="215685"/>
                </a:lnTo>
                <a:lnTo>
                  <a:pt x="233155" y="215096"/>
                </a:lnTo>
                <a:lnTo>
                  <a:pt x="241162" y="213750"/>
                </a:lnTo>
                <a:lnTo>
                  <a:pt x="249357" y="211901"/>
                </a:lnTo>
                <a:lnTo>
                  <a:pt x="257678" y="209716"/>
                </a:lnTo>
                <a:lnTo>
                  <a:pt x="266083" y="208258"/>
                </a:lnTo>
                <a:lnTo>
                  <a:pt x="274544" y="207287"/>
                </a:lnTo>
                <a:lnTo>
                  <a:pt x="283042" y="206640"/>
                </a:lnTo>
                <a:lnTo>
                  <a:pt x="293470" y="206208"/>
                </a:lnTo>
                <a:lnTo>
                  <a:pt x="328995" y="205600"/>
                </a:lnTo>
                <a:lnTo>
                  <a:pt x="349103" y="205458"/>
                </a:lnTo>
                <a:lnTo>
                  <a:pt x="356560" y="206373"/>
                </a:lnTo>
                <a:lnTo>
                  <a:pt x="362485" y="207935"/>
                </a:lnTo>
                <a:lnTo>
                  <a:pt x="377191" y="2139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24"/>
          <p:cNvSpPr/>
          <p:nvPr/>
        </p:nvSpPr>
        <p:spPr>
          <a:xfrm>
            <a:off x="1755281" y="2391727"/>
            <a:ext cx="339267" cy="51436"/>
          </a:xfrm>
          <a:custGeom>
            <a:avLst/>
            <a:gdLst/>
            <a:ahLst/>
            <a:cxnLst/>
            <a:rect l="0" t="0" r="0" b="0"/>
            <a:pathLst>
              <a:path w="339267" h="51436">
                <a:moveTo>
                  <a:pt x="4938" y="51435"/>
                </a:moveTo>
                <a:lnTo>
                  <a:pt x="388" y="46884"/>
                </a:lnTo>
                <a:lnTo>
                  <a:pt x="0" y="45543"/>
                </a:lnTo>
                <a:lnTo>
                  <a:pt x="693" y="44650"/>
                </a:lnTo>
                <a:lnTo>
                  <a:pt x="2108" y="44054"/>
                </a:lnTo>
                <a:lnTo>
                  <a:pt x="21511" y="40479"/>
                </a:lnTo>
                <a:lnTo>
                  <a:pt x="30274" y="38416"/>
                </a:lnTo>
                <a:lnTo>
                  <a:pt x="43737" y="36088"/>
                </a:lnTo>
                <a:lnTo>
                  <a:pt x="79015" y="30962"/>
                </a:lnTo>
                <a:lnTo>
                  <a:pt x="94328" y="28261"/>
                </a:lnTo>
                <a:lnTo>
                  <a:pt x="107394" y="25508"/>
                </a:lnTo>
                <a:lnTo>
                  <a:pt x="118962" y="22721"/>
                </a:lnTo>
                <a:lnTo>
                  <a:pt x="129532" y="20862"/>
                </a:lnTo>
                <a:lnTo>
                  <a:pt x="139435" y="19623"/>
                </a:lnTo>
                <a:lnTo>
                  <a:pt x="148896" y="18797"/>
                </a:lnTo>
                <a:lnTo>
                  <a:pt x="158060" y="17294"/>
                </a:lnTo>
                <a:lnTo>
                  <a:pt x="167027" y="15339"/>
                </a:lnTo>
                <a:lnTo>
                  <a:pt x="175862" y="13084"/>
                </a:lnTo>
                <a:lnTo>
                  <a:pt x="187468" y="11580"/>
                </a:lnTo>
                <a:lnTo>
                  <a:pt x="200920" y="10578"/>
                </a:lnTo>
                <a:lnTo>
                  <a:pt x="215603" y="9909"/>
                </a:lnTo>
                <a:lnTo>
                  <a:pt x="230154" y="8511"/>
                </a:lnTo>
                <a:lnTo>
                  <a:pt x="244617" y="6627"/>
                </a:lnTo>
                <a:lnTo>
                  <a:pt x="3392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25"/>
          <p:cNvSpPr/>
          <p:nvPr/>
        </p:nvSpPr>
        <p:spPr>
          <a:xfrm>
            <a:off x="2180272" y="2306002"/>
            <a:ext cx="77154" cy="248604"/>
          </a:xfrm>
          <a:custGeom>
            <a:avLst/>
            <a:gdLst/>
            <a:ahLst/>
            <a:cxnLst/>
            <a:rect l="0" t="0" r="0" b="0"/>
            <a:pathLst>
              <a:path w="77154" h="248604">
                <a:moveTo>
                  <a:pt x="0" y="0"/>
                </a:moveTo>
                <a:lnTo>
                  <a:pt x="0" y="23863"/>
                </a:lnTo>
                <a:lnTo>
                  <a:pt x="953" y="28291"/>
                </a:lnTo>
                <a:lnTo>
                  <a:pt x="2540" y="32196"/>
                </a:lnTo>
                <a:lnTo>
                  <a:pt x="4551" y="35751"/>
                </a:lnTo>
                <a:lnTo>
                  <a:pt x="9325" y="44782"/>
                </a:lnTo>
                <a:lnTo>
                  <a:pt x="11932" y="49857"/>
                </a:lnTo>
                <a:lnTo>
                  <a:pt x="13669" y="55146"/>
                </a:lnTo>
                <a:lnTo>
                  <a:pt x="14828" y="60576"/>
                </a:lnTo>
                <a:lnTo>
                  <a:pt x="15600" y="66102"/>
                </a:lnTo>
                <a:lnTo>
                  <a:pt x="17068" y="71690"/>
                </a:lnTo>
                <a:lnTo>
                  <a:pt x="18998" y="77321"/>
                </a:lnTo>
                <a:lnTo>
                  <a:pt x="21238" y="82980"/>
                </a:lnTo>
                <a:lnTo>
                  <a:pt x="22731" y="88658"/>
                </a:lnTo>
                <a:lnTo>
                  <a:pt x="23726" y="94347"/>
                </a:lnTo>
                <a:lnTo>
                  <a:pt x="24390" y="100046"/>
                </a:lnTo>
                <a:lnTo>
                  <a:pt x="25785" y="105750"/>
                </a:lnTo>
                <a:lnTo>
                  <a:pt x="27668" y="111457"/>
                </a:lnTo>
                <a:lnTo>
                  <a:pt x="29875" y="117167"/>
                </a:lnTo>
                <a:lnTo>
                  <a:pt x="31347" y="124784"/>
                </a:lnTo>
                <a:lnTo>
                  <a:pt x="32328" y="133672"/>
                </a:lnTo>
                <a:lnTo>
                  <a:pt x="32982" y="143407"/>
                </a:lnTo>
                <a:lnTo>
                  <a:pt x="34370" y="151802"/>
                </a:lnTo>
                <a:lnTo>
                  <a:pt x="36249" y="159304"/>
                </a:lnTo>
                <a:lnTo>
                  <a:pt x="38453" y="166210"/>
                </a:lnTo>
                <a:lnTo>
                  <a:pt x="39923" y="171767"/>
                </a:lnTo>
                <a:lnTo>
                  <a:pt x="40903" y="176424"/>
                </a:lnTo>
                <a:lnTo>
                  <a:pt x="41556" y="180481"/>
                </a:lnTo>
                <a:lnTo>
                  <a:pt x="42944" y="185090"/>
                </a:lnTo>
                <a:lnTo>
                  <a:pt x="44822" y="190069"/>
                </a:lnTo>
                <a:lnTo>
                  <a:pt x="47026" y="195292"/>
                </a:lnTo>
                <a:lnTo>
                  <a:pt x="48496" y="199727"/>
                </a:lnTo>
                <a:lnTo>
                  <a:pt x="50129" y="207195"/>
                </a:lnTo>
                <a:lnTo>
                  <a:pt x="51516" y="211473"/>
                </a:lnTo>
                <a:lnTo>
                  <a:pt x="53394" y="216229"/>
                </a:lnTo>
                <a:lnTo>
                  <a:pt x="55599" y="221305"/>
                </a:lnTo>
                <a:lnTo>
                  <a:pt x="58021" y="225642"/>
                </a:lnTo>
                <a:lnTo>
                  <a:pt x="60588" y="229486"/>
                </a:lnTo>
                <a:lnTo>
                  <a:pt x="63252" y="233000"/>
                </a:lnTo>
                <a:lnTo>
                  <a:pt x="65981" y="236296"/>
                </a:lnTo>
                <a:lnTo>
                  <a:pt x="68752" y="239446"/>
                </a:lnTo>
                <a:lnTo>
                  <a:pt x="77153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26"/>
          <p:cNvSpPr/>
          <p:nvPr/>
        </p:nvSpPr>
        <p:spPr>
          <a:xfrm>
            <a:off x="2283495" y="2297547"/>
            <a:ext cx="436845" cy="264314"/>
          </a:xfrm>
          <a:custGeom>
            <a:avLst/>
            <a:gdLst/>
            <a:ahLst/>
            <a:cxnLst/>
            <a:rect l="0" t="0" r="0" b="0"/>
            <a:pathLst>
              <a:path w="436845" h="264314">
                <a:moveTo>
                  <a:pt x="8219" y="68463"/>
                </a:moveTo>
                <a:lnTo>
                  <a:pt x="3669" y="59361"/>
                </a:lnTo>
                <a:lnTo>
                  <a:pt x="1434" y="52352"/>
                </a:lnTo>
                <a:lnTo>
                  <a:pt x="0" y="44643"/>
                </a:lnTo>
                <a:lnTo>
                  <a:pt x="835" y="43058"/>
                </a:lnTo>
                <a:lnTo>
                  <a:pt x="6560" y="36276"/>
                </a:lnTo>
                <a:lnTo>
                  <a:pt x="14290" y="28234"/>
                </a:lnTo>
                <a:lnTo>
                  <a:pt x="19807" y="22643"/>
                </a:lnTo>
                <a:lnTo>
                  <a:pt x="27974" y="16983"/>
                </a:lnTo>
                <a:lnTo>
                  <a:pt x="32820" y="14141"/>
                </a:lnTo>
                <a:lnTo>
                  <a:pt x="43283" y="10982"/>
                </a:lnTo>
                <a:lnTo>
                  <a:pt x="54283" y="8626"/>
                </a:lnTo>
                <a:lnTo>
                  <a:pt x="65522" y="4403"/>
                </a:lnTo>
                <a:lnTo>
                  <a:pt x="73091" y="2896"/>
                </a:lnTo>
                <a:lnTo>
                  <a:pt x="81948" y="1892"/>
                </a:lnTo>
                <a:lnTo>
                  <a:pt x="91662" y="1222"/>
                </a:lnTo>
                <a:lnTo>
                  <a:pt x="101947" y="775"/>
                </a:lnTo>
                <a:lnTo>
                  <a:pt x="131770" y="147"/>
                </a:lnTo>
                <a:lnTo>
                  <a:pt x="143458" y="0"/>
                </a:lnTo>
                <a:lnTo>
                  <a:pt x="154368" y="2475"/>
                </a:lnTo>
                <a:lnTo>
                  <a:pt x="164614" y="6750"/>
                </a:lnTo>
                <a:lnTo>
                  <a:pt x="175738" y="14511"/>
                </a:lnTo>
                <a:lnTo>
                  <a:pt x="182050" y="20037"/>
                </a:lnTo>
                <a:lnTo>
                  <a:pt x="184114" y="22844"/>
                </a:lnTo>
                <a:lnTo>
                  <a:pt x="186407" y="28503"/>
                </a:lnTo>
                <a:lnTo>
                  <a:pt x="189967" y="36733"/>
                </a:lnTo>
                <a:lnTo>
                  <a:pt x="192249" y="41594"/>
                </a:lnTo>
                <a:lnTo>
                  <a:pt x="193771" y="47693"/>
                </a:lnTo>
                <a:lnTo>
                  <a:pt x="194785" y="54616"/>
                </a:lnTo>
                <a:lnTo>
                  <a:pt x="195462" y="62089"/>
                </a:lnTo>
                <a:lnTo>
                  <a:pt x="194960" y="68024"/>
                </a:lnTo>
                <a:lnTo>
                  <a:pt x="193673" y="72932"/>
                </a:lnTo>
                <a:lnTo>
                  <a:pt x="191863" y="77158"/>
                </a:lnTo>
                <a:lnTo>
                  <a:pt x="187311" y="86932"/>
                </a:lnTo>
                <a:lnTo>
                  <a:pt x="184764" y="92205"/>
                </a:lnTo>
                <a:lnTo>
                  <a:pt x="182113" y="98579"/>
                </a:lnTo>
                <a:lnTo>
                  <a:pt x="179394" y="105685"/>
                </a:lnTo>
                <a:lnTo>
                  <a:pt x="176628" y="113280"/>
                </a:lnTo>
                <a:lnTo>
                  <a:pt x="172879" y="119296"/>
                </a:lnTo>
                <a:lnTo>
                  <a:pt x="168475" y="124259"/>
                </a:lnTo>
                <a:lnTo>
                  <a:pt x="163634" y="128520"/>
                </a:lnTo>
                <a:lnTo>
                  <a:pt x="159454" y="133266"/>
                </a:lnTo>
                <a:lnTo>
                  <a:pt x="155715" y="138335"/>
                </a:lnTo>
                <a:lnTo>
                  <a:pt x="152270" y="143619"/>
                </a:lnTo>
                <a:lnTo>
                  <a:pt x="149973" y="148094"/>
                </a:lnTo>
                <a:lnTo>
                  <a:pt x="147421" y="155607"/>
                </a:lnTo>
                <a:lnTo>
                  <a:pt x="143747" y="162121"/>
                </a:lnTo>
                <a:lnTo>
                  <a:pt x="138939" y="169144"/>
                </a:lnTo>
                <a:lnTo>
                  <a:pt x="136323" y="173683"/>
                </a:lnTo>
                <a:lnTo>
                  <a:pt x="133627" y="178615"/>
                </a:lnTo>
                <a:lnTo>
                  <a:pt x="128091" y="186634"/>
                </a:lnTo>
                <a:lnTo>
                  <a:pt x="122456" y="193373"/>
                </a:lnTo>
                <a:lnTo>
                  <a:pt x="116776" y="199543"/>
                </a:lnTo>
                <a:lnTo>
                  <a:pt x="113928" y="205380"/>
                </a:lnTo>
                <a:lnTo>
                  <a:pt x="111077" y="213081"/>
                </a:lnTo>
                <a:lnTo>
                  <a:pt x="108223" y="222024"/>
                </a:lnTo>
                <a:lnTo>
                  <a:pt x="105369" y="228940"/>
                </a:lnTo>
                <a:lnTo>
                  <a:pt x="102513" y="234502"/>
                </a:lnTo>
                <a:lnTo>
                  <a:pt x="95637" y="245723"/>
                </a:lnTo>
                <a:lnTo>
                  <a:pt x="96025" y="247596"/>
                </a:lnTo>
                <a:lnTo>
                  <a:pt x="101474" y="255624"/>
                </a:lnTo>
                <a:lnTo>
                  <a:pt x="106759" y="261183"/>
                </a:lnTo>
                <a:lnTo>
                  <a:pt x="111060" y="262666"/>
                </a:lnTo>
                <a:lnTo>
                  <a:pt x="123459" y="264313"/>
                </a:lnTo>
                <a:lnTo>
                  <a:pt x="133623" y="263799"/>
                </a:lnTo>
                <a:lnTo>
                  <a:pt x="146115" y="262505"/>
                </a:lnTo>
                <a:lnTo>
                  <a:pt x="160157" y="260689"/>
                </a:lnTo>
                <a:lnTo>
                  <a:pt x="172376" y="258526"/>
                </a:lnTo>
                <a:lnTo>
                  <a:pt x="183380" y="256132"/>
                </a:lnTo>
                <a:lnTo>
                  <a:pt x="193573" y="253583"/>
                </a:lnTo>
                <a:lnTo>
                  <a:pt x="203226" y="251883"/>
                </a:lnTo>
                <a:lnTo>
                  <a:pt x="212519" y="250751"/>
                </a:lnTo>
                <a:lnTo>
                  <a:pt x="221572" y="249996"/>
                </a:lnTo>
                <a:lnTo>
                  <a:pt x="230464" y="249492"/>
                </a:lnTo>
                <a:lnTo>
                  <a:pt x="247965" y="248933"/>
                </a:lnTo>
                <a:lnTo>
                  <a:pt x="256632" y="247831"/>
                </a:lnTo>
                <a:lnTo>
                  <a:pt x="265268" y="246144"/>
                </a:lnTo>
                <a:lnTo>
                  <a:pt x="273883" y="244067"/>
                </a:lnTo>
                <a:lnTo>
                  <a:pt x="282483" y="242682"/>
                </a:lnTo>
                <a:lnTo>
                  <a:pt x="291074" y="241759"/>
                </a:lnTo>
                <a:lnTo>
                  <a:pt x="299660" y="241143"/>
                </a:lnTo>
                <a:lnTo>
                  <a:pt x="310145" y="240733"/>
                </a:lnTo>
                <a:lnTo>
                  <a:pt x="334496" y="240277"/>
                </a:lnTo>
                <a:lnTo>
                  <a:pt x="344800" y="239203"/>
                </a:lnTo>
                <a:lnTo>
                  <a:pt x="353574" y="237535"/>
                </a:lnTo>
                <a:lnTo>
                  <a:pt x="361328" y="235470"/>
                </a:lnTo>
                <a:lnTo>
                  <a:pt x="368403" y="234093"/>
                </a:lnTo>
                <a:lnTo>
                  <a:pt x="381343" y="232564"/>
                </a:lnTo>
                <a:lnTo>
                  <a:pt x="394788" y="231703"/>
                </a:lnTo>
                <a:lnTo>
                  <a:pt x="404183" y="231501"/>
                </a:lnTo>
                <a:lnTo>
                  <a:pt x="436844" y="231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27"/>
          <p:cNvSpPr/>
          <p:nvPr/>
        </p:nvSpPr>
        <p:spPr>
          <a:xfrm>
            <a:off x="1580197" y="2871787"/>
            <a:ext cx="360046" cy="282894"/>
          </a:xfrm>
          <a:custGeom>
            <a:avLst/>
            <a:gdLst/>
            <a:ahLst/>
            <a:cxnLst/>
            <a:rect l="0" t="0" r="0" b="0"/>
            <a:pathLst>
              <a:path w="360046" h="28289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4" y="14622"/>
                </a:lnTo>
                <a:lnTo>
                  <a:pt x="14622" y="22959"/>
                </a:lnTo>
                <a:lnTo>
                  <a:pt x="28619" y="37161"/>
                </a:lnTo>
                <a:lnTo>
                  <a:pt x="34310" y="45408"/>
                </a:lnTo>
                <a:lnTo>
                  <a:pt x="37161" y="50275"/>
                </a:lnTo>
                <a:lnTo>
                  <a:pt x="45408" y="58222"/>
                </a:lnTo>
                <a:lnTo>
                  <a:pt x="55424" y="65881"/>
                </a:lnTo>
                <a:lnTo>
                  <a:pt x="60762" y="70591"/>
                </a:lnTo>
                <a:lnTo>
                  <a:pt x="71773" y="80904"/>
                </a:lnTo>
                <a:lnTo>
                  <a:pt x="83016" y="91837"/>
                </a:lnTo>
                <a:lnTo>
                  <a:pt x="89634" y="96467"/>
                </a:lnTo>
                <a:lnTo>
                  <a:pt x="96904" y="100507"/>
                </a:lnTo>
                <a:lnTo>
                  <a:pt x="104607" y="104152"/>
                </a:lnTo>
                <a:lnTo>
                  <a:pt x="115458" y="112297"/>
                </a:lnTo>
                <a:lnTo>
                  <a:pt x="128407" y="123442"/>
                </a:lnTo>
                <a:lnTo>
                  <a:pt x="142755" y="136587"/>
                </a:lnTo>
                <a:lnTo>
                  <a:pt x="154225" y="146303"/>
                </a:lnTo>
                <a:lnTo>
                  <a:pt x="163777" y="153733"/>
                </a:lnTo>
                <a:lnTo>
                  <a:pt x="172049" y="159639"/>
                </a:lnTo>
                <a:lnTo>
                  <a:pt x="179469" y="165481"/>
                </a:lnTo>
                <a:lnTo>
                  <a:pt x="186321" y="171280"/>
                </a:lnTo>
                <a:lnTo>
                  <a:pt x="192794" y="177052"/>
                </a:lnTo>
                <a:lnTo>
                  <a:pt x="205066" y="188545"/>
                </a:lnTo>
                <a:lnTo>
                  <a:pt x="211006" y="194277"/>
                </a:lnTo>
                <a:lnTo>
                  <a:pt x="219728" y="201908"/>
                </a:lnTo>
                <a:lnTo>
                  <a:pt x="242119" y="220547"/>
                </a:lnTo>
                <a:lnTo>
                  <a:pt x="252853" y="228946"/>
                </a:lnTo>
                <a:lnTo>
                  <a:pt x="262866" y="236451"/>
                </a:lnTo>
                <a:lnTo>
                  <a:pt x="281612" y="249869"/>
                </a:lnTo>
                <a:lnTo>
                  <a:pt x="299468" y="262183"/>
                </a:lnTo>
                <a:lnTo>
                  <a:pt x="307278" y="266229"/>
                </a:lnTo>
                <a:lnTo>
                  <a:pt x="314389" y="268926"/>
                </a:lnTo>
                <a:lnTo>
                  <a:pt x="321035" y="270724"/>
                </a:lnTo>
                <a:lnTo>
                  <a:pt x="325466" y="272875"/>
                </a:lnTo>
                <a:lnTo>
                  <a:pt x="328420" y="275262"/>
                </a:lnTo>
                <a:lnTo>
                  <a:pt x="330389" y="277806"/>
                </a:lnTo>
                <a:lnTo>
                  <a:pt x="333607" y="279501"/>
                </a:lnTo>
                <a:lnTo>
                  <a:pt x="342262" y="281385"/>
                </a:lnTo>
                <a:lnTo>
                  <a:pt x="349919" y="282223"/>
                </a:lnTo>
                <a:lnTo>
                  <a:pt x="360045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28"/>
          <p:cNvSpPr/>
          <p:nvPr/>
        </p:nvSpPr>
        <p:spPr>
          <a:xfrm>
            <a:off x="1614487" y="2923222"/>
            <a:ext cx="197168" cy="300039"/>
          </a:xfrm>
          <a:custGeom>
            <a:avLst/>
            <a:gdLst/>
            <a:ahLst/>
            <a:cxnLst/>
            <a:rect l="0" t="0" r="0" b="0"/>
            <a:pathLst>
              <a:path w="197168" h="300039">
                <a:moveTo>
                  <a:pt x="197167" y="0"/>
                </a:moveTo>
                <a:lnTo>
                  <a:pt x="197167" y="9102"/>
                </a:lnTo>
                <a:lnTo>
                  <a:pt x="196215" y="12735"/>
                </a:lnTo>
                <a:lnTo>
                  <a:pt x="192617" y="19313"/>
                </a:lnTo>
                <a:lnTo>
                  <a:pt x="190323" y="25258"/>
                </a:lnTo>
                <a:lnTo>
                  <a:pt x="187842" y="33031"/>
                </a:lnTo>
                <a:lnTo>
                  <a:pt x="185236" y="42023"/>
                </a:lnTo>
                <a:lnTo>
                  <a:pt x="182545" y="49923"/>
                </a:lnTo>
                <a:lnTo>
                  <a:pt x="179799" y="57094"/>
                </a:lnTo>
                <a:lnTo>
                  <a:pt x="177016" y="63780"/>
                </a:lnTo>
                <a:lnTo>
                  <a:pt x="173256" y="71096"/>
                </a:lnTo>
                <a:lnTo>
                  <a:pt x="168844" y="78830"/>
                </a:lnTo>
                <a:lnTo>
                  <a:pt x="163998" y="86843"/>
                </a:lnTo>
                <a:lnTo>
                  <a:pt x="153533" y="103367"/>
                </a:lnTo>
                <a:lnTo>
                  <a:pt x="148075" y="111774"/>
                </a:lnTo>
                <a:lnTo>
                  <a:pt x="142532" y="119283"/>
                </a:lnTo>
                <a:lnTo>
                  <a:pt x="136931" y="126195"/>
                </a:lnTo>
                <a:lnTo>
                  <a:pt x="131293" y="132707"/>
                </a:lnTo>
                <a:lnTo>
                  <a:pt x="125628" y="139907"/>
                </a:lnTo>
                <a:lnTo>
                  <a:pt x="119947" y="147564"/>
                </a:lnTo>
                <a:lnTo>
                  <a:pt x="114255" y="155526"/>
                </a:lnTo>
                <a:lnTo>
                  <a:pt x="108555" y="162739"/>
                </a:lnTo>
                <a:lnTo>
                  <a:pt x="102850" y="169453"/>
                </a:lnTo>
                <a:lnTo>
                  <a:pt x="97142" y="175833"/>
                </a:lnTo>
                <a:lnTo>
                  <a:pt x="90479" y="184850"/>
                </a:lnTo>
                <a:lnTo>
                  <a:pt x="83179" y="195623"/>
                </a:lnTo>
                <a:lnTo>
                  <a:pt x="75455" y="207568"/>
                </a:lnTo>
                <a:lnTo>
                  <a:pt x="68401" y="217436"/>
                </a:lnTo>
                <a:lnTo>
                  <a:pt x="61793" y="225920"/>
                </a:lnTo>
                <a:lnTo>
                  <a:pt x="55483" y="233481"/>
                </a:lnTo>
                <a:lnTo>
                  <a:pt x="50324" y="240426"/>
                </a:lnTo>
                <a:lnTo>
                  <a:pt x="45932" y="246962"/>
                </a:lnTo>
                <a:lnTo>
                  <a:pt x="42051" y="253224"/>
                </a:lnTo>
                <a:lnTo>
                  <a:pt x="38512" y="258351"/>
                </a:lnTo>
                <a:lnTo>
                  <a:pt x="35199" y="262721"/>
                </a:lnTo>
                <a:lnTo>
                  <a:pt x="32039" y="266588"/>
                </a:lnTo>
                <a:lnTo>
                  <a:pt x="25987" y="275963"/>
                </a:lnTo>
                <a:lnTo>
                  <a:pt x="23039" y="281131"/>
                </a:lnTo>
                <a:lnTo>
                  <a:pt x="20122" y="284575"/>
                </a:lnTo>
                <a:lnTo>
                  <a:pt x="17225" y="286872"/>
                </a:lnTo>
                <a:lnTo>
                  <a:pt x="11465" y="290376"/>
                </a:lnTo>
                <a:lnTo>
                  <a:pt x="8596" y="292644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29"/>
          <p:cNvSpPr/>
          <p:nvPr/>
        </p:nvSpPr>
        <p:spPr>
          <a:xfrm>
            <a:off x="2043112" y="3043237"/>
            <a:ext cx="368618" cy="17138"/>
          </a:xfrm>
          <a:custGeom>
            <a:avLst/>
            <a:gdLst/>
            <a:ahLst/>
            <a:cxnLst/>
            <a:rect l="0" t="0" r="0" b="0"/>
            <a:pathLst>
              <a:path w="368618" h="17138">
                <a:moveTo>
                  <a:pt x="0" y="0"/>
                </a:moveTo>
                <a:lnTo>
                  <a:pt x="47727" y="0"/>
                </a:lnTo>
                <a:lnTo>
                  <a:pt x="68013" y="1905"/>
                </a:lnTo>
                <a:lnTo>
                  <a:pt x="149798" y="11783"/>
                </a:lnTo>
                <a:lnTo>
                  <a:pt x="168445" y="13570"/>
                </a:lnTo>
                <a:lnTo>
                  <a:pt x="183735" y="14762"/>
                </a:lnTo>
                <a:lnTo>
                  <a:pt x="197737" y="15556"/>
                </a:lnTo>
                <a:lnTo>
                  <a:pt x="223456" y="16439"/>
                </a:lnTo>
                <a:lnTo>
                  <a:pt x="250253" y="16936"/>
                </a:lnTo>
                <a:lnTo>
                  <a:pt x="346092" y="17137"/>
                </a:lnTo>
                <a:lnTo>
                  <a:pt x="36861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30"/>
          <p:cNvSpPr/>
          <p:nvPr/>
        </p:nvSpPr>
        <p:spPr>
          <a:xfrm>
            <a:off x="2180272" y="2923222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69" y="37022"/>
                </a:lnTo>
                <a:lnTo>
                  <a:pt x="14828" y="42779"/>
                </a:lnTo>
                <a:lnTo>
                  <a:pt x="15600" y="48522"/>
                </a:lnTo>
                <a:lnTo>
                  <a:pt x="18020" y="57113"/>
                </a:lnTo>
                <a:lnTo>
                  <a:pt x="21538" y="67603"/>
                </a:lnTo>
                <a:lnTo>
                  <a:pt x="25789" y="79358"/>
                </a:lnTo>
                <a:lnTo>
                  <a:pt x="28623" y="90053"/>
                </a:lnTo>
                <a:lnTo>
                  <a:pt x="30512" y="100040"/>
                </a:lnTo>
                <a:lnTo>
                  <a:pt x="31771" y="109556"/>
                </a:lnTo>
                <a:lnTo>
                  <a:pt x="33563" y="117805"/>
                </a:lnTo>
                <a:lnTo>
                  <a:pt x="35710" y="125209"/>
                </a:lnTo>
                <a:lnTo>
                  <a:pt x="38095" y="132050"/>
                </a:lnTo>
                <a:lnTo>
                  <a:pt x="39684" y="139468"/>
                </a:lnTo>
                <a:lnTo>
                  <a:pt x="40743" y="147272"/>
                </a:lnTo>
                <a:lnTo>
                  <a:pt x="41450" y="155331"/>
                </a:lnTo>
                <a:lnTo>
                  <a:pt x="42873" y="162609"/>
                </a:lnTo>
                <a:lnTo>
                  <a:pt x="44775" y="169366"/>
                </a:lnTo>
                <a:lnTo>
                  <a:pt x="46995" y="175776"/>
                </a:lnTo>
                <a:lnTo>
                  <a:pt x="48475" y="182906"/>
                </a:lnTo>
                <a:lnTo>
                  <a:pt x="49462" y="190518"/>
                </a:lnTo>
                <a:lnTo>
                  <a:pt x="50119" y="198449"/>
                </a:lnTo>
                <a:lnTo>
                  <a:pt x="50558" y="205642"/>
                </a:lnTo>
                <a:lnTo>
                  <a:pt x="51045" y="218714"/>
                </a:lnTo>
                <a:lnTo>
                  <a:pt x="52128" y="223914"/>
                </a:lnTo>
                <a:lnTo>
                  <a:pt x="53802" y="228334"/>
                </a:lnTo>
                <a:lnTo>
                  <a:pt x="55870" y="232232"/>
                </a:lnTo>
                <a:lnTo>
                  <a:pt x="57249" y="237689"/>
                </a:lnTo>
                <a:lnTo>
                  <a:pt x="58169" y="244184"/>
                </a:lnTo>
                <a:lnTo>
                  <a:pt x="58782" y="251372"/>
                </a:lnTo>
                <a:lnTo>
                  <a:pt x="60143" y="257117"/>
                </a:lnTo>
                <a:lnTo>
                  <a:pt x="62003" y="261898"/>
                </a:lnTo>
                <a:lnTo>
                  <a:pt x="64195" y="266039"/>
                </a:lnTo>
                <a:lnTo>
                  <a:pt x="65657" y="269752"/>
                </a:lnTo>
                <a:lnTo>
                  <a:pt x="67281" y="276417"/>
                </a:lnTo>
                <a:lnTo>
                  <a:pt x="68666" y="279528"/>
                </a:lnTo>
                <a:lnTo>
                  <a:pt x="70543" y="282555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31"/>
          <p:cNvSpPr/>
          <p:nvPr/>
        </p:nvSpPr>
        <p:spPr>
          <a:xfrm>
            <a:off x="2548889" y="2837497"/>
            <a:ext cx="94298" cy="265698"/>
          </a:xfrm>
          <a:custGeom>
            <a:avLst/>
            <a:gdLst/>
            <a:ahLst/>
            <a:cxnLst/>
            <a:rect l="0" t="0" r="0" b="0"/>
            <a:pathLst>
              <a:path w="94298" h="265698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0" y="14828"/>
                </a:lnTo>
                <a:lnTo>
                  <a:pt x="4551" y="15600"/>
                </a:lnTo>
                <a:lnTo>
                  <a:pt x="5892" y="17068"/>
                </a:lnTo>
                <a:lnTo>
                  <a:pt x="6786" y="18998"/>
                </a:lnTo>
                <a:lnTo>
                  <a:pt x="7381" y="21238"/>
                </a:lnTo>
                <a:lnTo>
                  <a:pt x="8731" y="23684"/>
                </a:lnTo>
                <a:lnTo>
                  <a:pt x="10583" y="26267"/>
                </a:lnTo>
                <a:lnTo>
                  <a:pt x="12771" y="28941"/>
                </a:lnTo>
                <a:lnTo>
                  <a:pt x="15182" y="33582"/>
                </a:lnTo>
                <a:lnTo>
                  <a:pt x="17741" y="39533"/>
                </a:lnTo>
                <a:lnTo>
                  <a:pt x="20400" y="46358"/>
                </a:lnTo>
                <a:lnTo>
                  <a:pt x="22173" y="51860"/>
                </a:lnTo>
                <a:lnTo>
                  <a:pt x="23354" y="56481"/>
                </a:lnTo>
                <a:lnTo>
                  <a:pt x="24143" y="60514"/>
                </a:lnTo>
                <a:lnTo>
                  <a:pt x="25620" y="64155"/>
                </a:lnTo>
                <a:lnTo>
                  <a:pt x="27558" y="67535"/>
                </a:lnTo>
                <a:lnTo>
                  <a:pt x="29802" y="70741"/>
                </a:lnTo>
                <a:lnTo>
                  <a:pt x="32251" y="74783"/>
                </a:lnTo>
                <a:lnTo>
                  <a:pt x="34836" y="79383"/>
                </a:lnTo>
                <a:lnTo>
                  <a:pt x="37511" y="84355"/>
                </a:lnTo>
                <a:lnTo>
                  <a:pt x="40248" y="88621"/>
                </a:lnTo>
                <a:lnTo>
                  <a:pt x="43025" y="92418"/>
                </a:lnTo>
                <a:lnTo>
                  <a:pt x="45828" y="95903"/>
                </a:lnTo>
                <a:lnTo>
                  <a:pt x="47697" y="99177"/>
                </a:lnTo>
                <a:lnTo>
                  <a:pt x="51280" y="109290"/>
                </a:lnTo>
                <a:lnTo>
                  <a:pt x="53237" y="113818"/>
                </a:lnTo>
                <a:lnTo>
                  <a:pt x="55494" y="118741"/>
                </a:lnTo>
                <a:lnTo>
                  <a:pt x="58002" y="126751"/>
                </a:lnTo>
                <a:lnTo>
                  <a:pt x="58671" y="130221"/>
                </a:lnTo>
                <a:lnTo>
                  <a:pt x="60069" y="135392"/>
                </a:lnTo>
                <a:lnTo>
                  <a:pt x="64163" y="148756"/>
                </a:lnTo>
                <a:lnTo>
                  <a:pt x="66588" y="155368"/>
                </a:lnTo>
                <a:lnTo>
                  <a:pt x="69157" y="161682"/>
                </a:lnTo>
                <a:lnTo>
                  <a:pt x="71822" y="167795"/>
                </a:lnTo>
                <a:lnTo>
                  <a:pt x="73599" y="172824"/>
                </a:lnTo>
                <a:lnTo>
                  <a:pt x="75574" y="180950"/>
                </a:lnTo>
                <a:lnTo>
                  <a:pt x="84395" y="217447"/>
                </a:lnTo>
                <a:lnTo>
                  <a:pt x="85134" y="223009"/>
                </a:lnTo>
                <a:lnTo>
                  <a:pt x="85331" y="225825"/>
                </a:lnTo>
                <a:lnTo>
                  <a:pt x="86415" y="230560"/>
                </a:lnTo>
                <a:lnTo>
                  <a:pt x="88090" y="236574"/>
                </a:lnTo>
                <a:lnTo>
                  <a:pt x="93935" y="255969"/>
                </a:lnTo>
                <a:lnTo>
                  <a:pt x="94250" y="263801"/>
                </a:lnTo>
                <a:lnTo>
                  <a:pt x="94297" y="265697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32"/>
          <p:cNvSpPr/>
          <p:nvPr/>
        </p:nvSpPr>
        <p:spPr>
          <a:xfrm>
            <a:off x="2746593" y="2828977"/>
            <a:ext cx="280423" cy="239744"/>
          </a:xfrm>
          <a:custGeom>
            <a:avLst/>
            <a:gdLst/>
            <a:ahLst/>
            <a:cxnLst/>
            <a:rect l="0" t="0" r="0" b="0"/>
            <a:pathLst>
              <a:path w="280423" h="239744">
                <a:moveTo>
                  <a:pt x="110907" y="8520"/>
                </a:moveTo>
                <a:lnTo>
                  <a:pt x="97254" y="13071"/>
                </a:lnTo>
                <a:lnTo>
                  <a:pt x="92280" y="14412"/>
                </a:lnTo>
                <a:lnTo>
                  <a:pt x="84213" y="15901"/>
                </a:lnTo>
                <a:lnTo>
                  <a:pt x="77453" y="19103"/>
                </a:lnTo>
                <a:lnTo>
                  <a:pt x="71273" y="23701"/>
                </a:lnTo>
                <a:lnTo>
                  <a:pt x="65352" y="28920"/>
                </a:lnTo>
                <a:lnTo>
                  <a:pt x="57005" y="34414"/>
                </a:lnTo>
                <a:lnTo>
                  <a:pt x="52112" y="37213"/>
                </a:lnTo>
                <a:lnTo>
                  <a:pt x="44136" y="42862"/>
                </a:lnTo>
                <a:lnTo>
                  <a:pt x="36463" y="49501"/>
                </a:lnTo>
                <a:lnTo>
                  <a:pt x="26703" y="58801"/>
                </a:lnTo>
                <a:lnTo>
                  <a:pt x="22386" y="63948"/>
                </a:lnTo>
                <a:lnTo>
                  <a:pt x="18555" y="69285"/>
                </a:lnTo>
                <a:lnTo>
                  <a:pt x="15049" y="74747"/>
                </a:lnTo>
                <a:lnTo>
                  <a:pt x="11759" y="82199"/>
                </a:lnTo>
                <a:lnTo>
                  <a:pt x="8613" y="90977"/>
                </a:lnTo>
                <a:lnTo>
                  <a:pt x="5564" y="100639"/>
                </a:lnTo>
                <a:lnTo>
                  <a:pt x="3530" y="108985"/>
                </a:lnTo>
                <a:lnTo>
                  <a:pt x="2175" y="116454"/>
                </a:lnTo>
                <a:lnTo>
                  <a:pt x="1271" y="123339"/>
                </a:lnTo>
                <a:lnTo>
                  <a:pt x="669" y="130786"/>
                </a:lnTo>
                <a:lnTo>
                  <a:pt x="267" y="138608"/>
                </a:lnTo>
                <a:lnTo>
                  <a:pt x="0" y="146680"/>
                </a:lnTo>
                <a:lnTo>
                  <a:pt x="1726" y="155872"/>
                </a:lnTo>
                <a:lnTo>
                  <a:pt x="4782" y="165810"/>
                </a:lnTo>
                <a:lnTo>
                  <a:pt x="8724" y="176245"/>
                </a:lnTo>
                <a:lnTo>
                  <a:pt x="12305" y="184154"/>
                </a:lnTo>
                <a:lnTo>
                  <a:pt x="15645" y="190379"/>
                </a:lnTo>
                <a:lnTo>
                  <a:pt x="18824" y="195482"/>
                </a:lnTo>
                <a:lnTo>
                  <a:pt x="21895" y="200789"/>
                </a:lnTo>
                <a:lnTo>
                  <a:pt x="27848" y="211766"/>
                </a:lnTo>
                <a:lnTo>
                  <a:pt x="30770" y="215455"/>
                </a:lnTo>
                <a:lnTo>
                  <a:pt x="33669" y="217914"/>
                </a:lnTo>
                <a:lnTo>
                  <a:pt x="41336" y="222552"/>
                </a:lnTo>
                <a:lnTo>
                  <a:pt x="54269" y="230963"/>
                </a:lnTo>
                <a:lnTo>
                  <a:pt x="62671" y="233968"/>
                </a:lnTo>
                <a:lnTo>
                  <a:pt x="72082" y="235971"/>
                </a:lnTo>
                <a:lnTo>
                  <a:pt x="82166" y="237306"/>
                </a:lnTo>
                <a:lnTo>
                  <a:pt x="90794" y="238197"/>
                </a:lnTo>
                <a:lnTo>
                  <a:pt x="98450" y="238790"/>
                </a:lnTo>
                <a:lnTo>
                  <a:pt x="105460" y="239186"/>
                </a:lnTo>
                <a:lnTo>
                  <a:pt x="120868" y="239626"/>
                </a:lnTo>
                <a:lnTo>
                  <a:pt x="128978" y="239743"/>
                </a:lnTo>
                <a:lnTo>
                  <a:pt x="135337" y="238869"/>
                </a:lnTo>
                <a:lnTo>
                  <a:pt x="140528" y="237333"/>
                </a:lnTo>
                <a:lnTo>
                  <a:pt x="144942" y="235357"/>
                </a:lnTo>
                <a:lnTo>
                  <a:pt x="150742" y="233088"/>
                </a:lnTo>
                <a:lnTo>
                  <a:pt x="164806" y="228025"/>
                </a:lnTo>
                <a:lnTo>
                  <a:pt x="171605" y="225342"/>
                </a:lnTo>
                <a:lnTo>
                  <a:pt x="178042" y="222601"/>
                </a:lnTo>
                <a:lnTo>
                  <a:pt x="184238" y="219820"/>
                </a:lnTo>
                <a:lnTo>
                  <a:pt x="211163" y="206806"/>
                </a:lnTo>
                <a:lnTo>
                  <a:pt x="218701" y="201671"/>
                </a:lnTo>
                <a:lnTo>
                  <a:pt x="224680" y="196342"/>
                </a:lnTo>
                <a:lnTo>
                  <a:pt x="229618" y="190885"/>
                </a:lnTo>
                <a:lnTo>
                  <a:pt x="242725" y="177201"/>
                </a:lnTo>
                <a:lnTo>
                  <a:pt x="250220" y="169552"/>
                </a:lnTo>
                <a:lnTo>
                  <a:pt x="256170" y="162547"/>
                </a:lnTo>
                <a:lnTo>
                  <a:pt x="261089" y="155972"/>
                </a:lnTo>
                <a:lnTo>
                  <a:pt x="265320" y="149684"/>
                </a:lnTo>
                <a:lnTo>
                  <a:pt x="269094" y="140729"/>
                </a:lnTo>
                <a:lnTo>
                  <a:pt x="272563" y="129997"/>
                </a:lnTo>
                <a:lnTo>
                  <a:pt x="275827" y="118080"/>
                </a:lnTo>
                <a:lnTo>
                  <a:pt x="278003" y="108230"/>
                </a:lnTo>
                <a:lnTo>
                  <a:pt x="279454" y="99758"/>
                </a:lnTo>
                <a:lnTo>
                  <a:pt x="280422" y="92205"/>
                </a:lnTo>
                <a:lnTo>
                  <a:pt x="280114" y="86218"/>
                </a:lnTo>
                <a:lnTo>
                  <a:pt x="278957" y="81274"/>
                </a:lnTo>
                <a:lnTo>
                  <a:pt x="277233" y="77025"/>
                </a:lnTo>
                <a:lnTo>
                  <a:pt x="275130" y="72287"/>
                </a:lnTo>
                <a:lnTo>
                  <a:pt x="270255" y="61944"/>
                </a:lnTo>
                <a:lnTo>
                  <a:pt x="266669" y="57471"/>
                </a:lnTo>
                <a:lnTo>
                  <a:pt x="262373" y="53536"/>
                </a:lnTo>
                <a:lnTo>
                  <a:pt x="257604" y="49961"/>
                </a:lnTo>
                <a:lnTo>
                  <a:pt x="253472" y="45672"/>
                </a:lnTo>
                <a:lnTo>
                  <a:pt x="249766" y="40908"/>
                </a:lnTo>
                <a:lnTo>
                  <a:pt x="246342" y="35827"/>
                </a:lnTo>
                <a:lnTo>
                  <a:pt x="242154" y="31487"/>
                </a:lnTo>
                <a:lnTo>
                  <a:pt x="237457" y="27642"/>
                </a:lnTo>
                <a:lnTo>
                  <a:pt x="232421" y="24125"/>
                </a:lnTo>
                <a:lnTo>
                  <a:pt x="227159" y="20829"/>
                </a:lnTo>
                <a:lnTo>
                  <a:pt x="221746" y="17678"/>
                </a:lnTo>
                <a:lnTo>
                  <a:pt x="216232" y="14625"/>
                </a:lnTo>
                <a:lnTo>
                  <a:pt x="210651" y="12591"/>
                </a:lnTo>
                <a:lnTo>
                  <a:pt x="205025" y="11234"/>
                </a:lnTo>
                <a:lnTo>
                  <a:pt x="199370" y="10329"/>
                </a:lnTo>
                <a:lnTo>
                  <a:pt x="193695" y="8774"/>
                </a:lnTo>
                <a:lnTo>
                  <a:pt x="188006" y="6784"/>
                </a:lnTo>
                <a:lnTo>
                  <a:pt x="182309" y="4505"/>
                </a:lnTo>
                <a:lnTo>
                  <a:pt x="176605" y="2986"/>
                </a:lnTo>
                <a:lnTo>
                  <a:pt x="170898" y="1973"/>
                </a:lnTo>
                <a:lnTo>
                  <a:pt x="165189" y="1298"/>
                </a:lnTo>
                <a:lnTo>
                  <a:pt x="159477" y="848"/>
                </a:lnTo>
                <a:lnTo>
                  <a:pt x="153765" y="548"/>
                </a:lnTo>
                <a:lnTo>
                  <a:pt x="148051" y="348"/>
                </a:lnTo>
                <a:lnTo>
                  <a:pt x="120255" y="27"/>
                </a:lnTo>
                <a:lnTo>
                  <a:pt x="115234" y="0"/>
                </a:lnTo>
                <a:lnTo>
                  <a:pt x="102334" y="85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33"/>
          <p:cNvSpPr/>
          <p:nvPr/>
        </p:nvSpPr>
        <p:spPr>
          <a:xfrm>
            <a:off x="3186341" y="2803207"/>
            <a:ext cx="391249" cy="248604"/>
          </a:xfrm>
          <a:custGeom>
            <a:avLst/>
            <a:gdLst/>
            <a:ahLst/>
            <a:cxnLst/>
            <a:rect l="0" t="0" r="0" b="0"/>
            <a:pathLst>
              <a:path w="391249" h="248604">
                <a:moveTo>
                  <a:pt x="194081" y="0"/>
                </a:moveTo>
                <a:lnTo>
                  <a:pt x="194081" y="11932"/>
                </a:lnTo>
                <a:lnTo>
                  <a:pt x="193129" y="14622"/>
                </a:lnTo>
                <a:lnTo>
                  <a:pt x="189530" y="20151"/>
                </a:lnTo>
                <a:lnTo>
                  <a:pt x="184756" y="25784"/>
                </a:lnTo>
                <a:lnTo>
                  <a:pt x="177554" y="33367"/>
                </a:lnTo>
                <a:lnTo>
                  <a:pt x="164828" y="46262"/>
                </a:lnTo>
                <a:lnTo>
                  <a:pt x="155529" y="54654"/>
                </a:lnTo>
                <a:lnTo>
                  <a:pt x="132497" y="74138"/>
                </a:lnTo>
                <a:lnTo>
                  <a:pt x="108925" y="92958"/>
                </a:lnTo>
                <a:lnTo>
                  <a:pt x="97305" y="101977"/>
                </a:lnTo>
                <a:lnTo>
                  <a:pt x="85749" y="109895"/>
                </a:lnTo>
                <a:lnTo>
                  <a:pt x="74235" y="117078"/>
                </a:lnTo>
                <a:lnTo>
                  <a:pt x="62749" y="123772"/>
                </a:lnTo>
                <a:lnTo>
                  <a:pt x="51281" y="131092"/>
                </a:lnTo>
                <a:lnTo>
                  <a:pt x="39826" y="138830"/>
                </a:lnTo>
                <a:lnTo>
                  <a:pt x="28379" y="146846"/>
                </a:lnTo>
                <a:lnTo>
                  <a:pt x="19796" y="154095"/>
                </a:lnTo>
                <a:lnTo>
                  <a:pt x="13121" y="160832"/>
                </a:lnTo>
                <a:lnTo>
                  <a:pt x="7718" y="167229"/>
                </a:lnTo>
                <a:lnTo>
                  <a:pt x="4117" y="172446"/>
                </a:lnTo>
                <a:lnTo>
                  <a:pt x="1716" y="176877"/>
                </a:lnTo>
                <a:lnTo>
                  <a:pt x="115" y="180783"/>
                </a:lnTo>
                <a:lnTo>
                  <a:pt x="0" y="183387"/>
                </a:lnTo>
                <a:lnTo>
                  <a:pt x="876" y="185123"/>
                </a:lnTo>
                <a:lnTo>
                  <a:pt x="9126" y="192460"/>
                </a:lnTo>
                <a:lnTo>
                  <a:pt x="12675" y="194029"/>
                </a:lnTo>
                <a:lnTo>
                  <a:pt x="21699" y="195773"/>
                </a:lnTo>
                <a:lnTo>
                  <a:pt x="32059" y="196548"/>
                </a:lnTo>
                <a:lnTo>
                  <a:pt x="43014" y="196892"/>
                </a:lnTo>
                <a:lnTo>
                  <a:pt x="54232" y="197045"/>
                </a:lnTo>
                <a:lnTo>
                  <a:pt x="88429" y="199653"/>
                </a:lnTo>
                <a:lnTo>
                  <a:pt x="112216" y="201682"/>
                </a:lnTo>
                <a:lnTo>
                  <a:pt x="130932" y="203987"/>
                </a:lnTo>
                <a:lnTo>
                  <a:pt x="146267" y="206476"/>
                </a:lnTo>
                <a:lnTo>
                  <a:pt x="159347" y="209088"/>
                </a:lnTo>
                <a:lnTo>
                  <a:pt x="171878" y="210830"/>
                </a:lnTo>
                <a:lnTo>
                  <a:pt x="184041" y="211991"/>
                </a:lnTo>
                <a:lnTo>
                  <a:pt x="195960" y="212765"/>
                </a:lnTo>
                <a:lnTo>
                  <a:pt x="205812" y="214233"/>
                </a:lnTo>
                <a:lnTo>
                  <a:pt x="214283" y="216165"/>
                </a:lnTo>
                <a:lnTo>
                  <a:pt x="221837" y="218405"/>
                </a:lnTo>
                <a:lnTo>
                  <a:pt x="229730" y="219898"/>
                </a:lnTo>
                <a:lnTo>
                  <a:pt x="237849" y="220894"/>
                </a:lnTo>
                <a:lnTo>
                  <a:pt x="246120" y="221558"/>
                </a:lnTo>
                <a:lnTo>
                  <a:pt x="254491" y="222953"/>
                </a:lnTo>
                <a:lnTo>
                  <a:pt x="262929" y="224835"/>
                </a:lnTo>
                <a:lnTo>
                  <a:pt x="271413" y="227043"/>
                </a:lnTo>
                <a:lnTo>
                  <a:pt x="278973" y="228514"/>
                </a:lnTo>
                <a:lnTo>
                  <a:pt x="285918" y="229495"/>
                </a:lnTo>
                <a:lnTo>
                  <a:pt x="292453" y="230149"/>
                </a:lnTo>
                <a:lnTo>
                  <a:pt x="300620" y="231538"/>
                </a:lnTo>
                <a:lnTo>
                  <a:pt x="309875" y="233416"/>
                </a:lnTo>
                <a:lnTo>
                  <a:pt x="319854" y="235621"/>
                </a:lnTo>
                <a:lnTo>
                  <a:pt x="327460" y="238043"/>
                </a:lnTo>
                <a:lnTo>
                  <a:pt x="342715" y="245051"/>
                </a:lnTo>
                <a:lnTo>
                  <a:pt x="349993" y="247024"/>
                </a:lnTo>
                <a:lnTo>
                  <a:pt x="358942" y="247901"/>
                </a:lnTo>
                <a:lnTo>
                  <a:pt x="39124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34"/>
          <p:cNvSpPr/>
          <p:nvPr/>
        </p:nvSpPr>
        <p:spPr>
          <a:xfrm>
            <a:off x="3706177" y="2803330"/>
            <a:ext cx="333751" cy="265565"/>
          </a:xfrm>
          <a:custGeom>
            <a:avLst/>
            <a:gdLst/>
            <a:ahLst/>
            <a:cxnLst/>
            <a:rect l="0" t="0" r="0" b="0"/>
            <a:pathLst>
              <a:path w="333751" h="265565">
                <a:moveTo>
                  <a:pt x="0" y="25595"/>
                </a:moveTo>
                <a:lnTo>
                  <a:pt x="13652" y="16493"/>
                </a:lnTo>
                <a:lnTo>
                  <a:pt x="22895" y="12024"/>
                </a:lnTo>
                <a:lnTo>
                  <a:pt x="31131" y="9086"/>
                </a:lnTo>
                <a:lnTo>
                  <a:pt x="41141" y="4605"/>
                </a:lnTo>
                <a:lnTo>
                  <a:pt x="46478" y="3029"/>
                </a:lnTo>
                <a:lnTo>
                  <a:pt x="51940" y="1978"/>
                </a:lnTo>
                <a:lnTo>
                  <a:pt x="57487" y="1278"/>
                </a:lnTo>
                <a:lnTo>
                  <a:pt x="63089" y="811"/>
                </a:lnTo>
                <a:lnTo>
                  <a:pt x="68730" y="500"/>
                </a:lnTo>
                <a:lnTo>
                  <a:pt x="74395" y="292"/>
                </a:lnTo>
                <a:lnTo>
                  <a:pt x="114224" y="0"/>
                </a:lnTo>
                <a:lnTo>
                  <a:pt x="126632" y="912"/>
                </a:lnTo>
                <a:lnTo>
                  <a:pt x="136809" y="2472"/>
                </a:lnTo>
                <a:lnTo>
                  <a:pt x="145499" y="4464"/>
                </a:lnTo>
                <a:lnTo>
                  <a:pt x="153196" y="6745"/>
                </a:lnTo>
                <a:lnTo>
                  <a:pt x="160234" y="9218"/>
                </a:lnTo>
                <a:lnTo>
                  <a:pt x="166830" y="11820"/>
                </a:lnTo>
                <a:lnTo>
                  <a:pt x="176699" y="17250"/>
                </a:lnTo>
                <a:lnTo>
                  <a:pt x="184261" y="21886"/>
                </a:lnTo>
                <a:lnTo>
                  <a:pt x="190796" y="23946"/>
                </a:lnTo>
                <a:lnTo>
                  <a:pt x="192920" y="25448"/>
                </a:lnTo>
                <a:lnTo>
                  <a:pt x="194336" y="27402"/>
                </a:lnTo>
                <a:lnTo>
                  <a:pt x="195280" y="29657"/>
                </a:lnTo>
                <a:lnTo>
                  <a:pt x="194956" y="33065"/>
                </a:lnTo>
                <a:lnTo>
                  <a:pt x="193788" y="37243"/>
                </a:lnTo>
                <a:lnTo>
                  <a:pt x="192058" y="41932"/>
                </a:lnTo>
                <a:lnTo>
                  <a:pt x="188046" y="47917"/>
                </a:lnTo>
                <a:lnTo>
                  <a:pt x="182514" y="54763"/>
                </a:lnTo>
                <a:lnTo>
                  <a:pt x="175968" y="62185"/>
                </a:lnTo>
                <a:lnTo>
                  <a:pt x="167795" y="69991"/>
                </a:lnTo>
                <a:lnTo>
                  <a:pt x="158536" y="78052"/>
                </a:lnTo>
                <a:lnTo>
                  <a:pt x="148553" y="86284"/>
                </a:lnTo>
                <a:lnTo>
                  <a:pt x="137135" y="93677"/>
                </a:lnTo>
                <a:lnTo>
                  <a:pt x="124761" y="100510"/>
                </a:lnTo>
                <a:lnTo>
                  <a:pt x="58486" y="133520"/>
                </a:lnTo>
                <a:lnTo>
                  <a:pt x="57089" y="134692"/>
                </a:lnTo>
                <a:lnTo>
                  <a:pt x="57109" y="135474"/>
                </a:lnTo>
                <a:lnTo>
                  <a:pt x="58075" y="135995"/>
                </a:lnTo>
                <a:lnTo>
                  <a:pt x="64229" y="136574"/>
                </a:lnTo>
                <a:lnTo>
                  <a:pt x="68537" y="136728"/>
                </a:lnTo>
                <a:lnTo>
                  <a:pt x="103804" y="134360"/>
                </a:lnTo>
                <a:lnTo>
                  <a:pt x="129210" y="132395"/>
                </a:lnTo>
                <a:lnTo>
                  <a:pt x="149005" y="130132"/>
                </a:lnTo>
                <a:lnTo>
                  <a:pt x="165059" y="127671"/>
                </a:lnTo>
                <a:lnTo>
                  <a:pt x="178620" y="125078"/>
                </a:lnTo>
                <a:lnTo>
                  <a:pt x="190517" y="124302"/>
                </a:lnTo>
                <a:lnTo>
                  <a:pt x="201307" y="124737"/>
                </a:lnTo>
                <a:lnTo>
                  <a:pt x="211357" y="125979"/>
                </a:lnTo>
                <a:lnTo>
                  <a:pt x="220915" y="126808"/>
                </a:lnTo>
                <a:lnTo>
                  <a:pt x="230143" y="127360"/>
                </a:lnTo>
                <a:lnTo>
                  <a:pt x="239154" y="127728"/>
                </a:lnTo>
                <a:lnTo>
                  <a:pt x="249924" y="128926"/>
                </a:lnTo>
                <a:lnTo>
                  <a:pt x="261866" y="130677"/>
                </a:lnTo>
                <a:lnTo>
                  <a:pt x="274590" y="132797"/>
                </a:lnTo>
                <a:lnTo>
                  <a:pt x="284977" y="135163"/>
                </a:lnTo>
                <a:lnTo>
                  <a:pt x="293807" y="137693"/>
                </a:lnTo>
                <a:lnTo>
                  <a:pt x="301599" y="140332"/>
                </a:lnTo>
                <a:lnTo>
                  <a:pt x="307746" y="143043"/>
                </a:lnTo>
                <a:lnTo>
                  <a:pt x="317116" y="148597"/>
                </a:lnTo>
                <a:lnTo>
                  <a:pt x="324456" y="154240"/>
                </a:lnTo>
                <a:lnTo>
                  <a:pt x="327746" y="157078"/>
                </a:lnTo>
                <a:lnTo>
                  <a:pt x="329940" y="159923"/>
                </a:lnTo>
                <a:lnTo>
                  <a:pt x="332378" y="165624"/>
                </a:lnTo>
                <a:lnTo>
                  <a:pt x="333461" y="171332"/>
                </a:lnTo>
                <a:lnTo>
                  <a:pt x="333750" y="174188"/>
                </a:lnTo>
                <a:lnTo>
                  <a:pt x="332990" y="177044"/>
                </a:lnTo>
                <a:lnTo>
                  <a:pt x="329605" y="182758"/>
                </a:lnTo>
                <a:lnTo>
                  <a:pt x="324926" y="188473"/>
                </a:lnTo>
                <a:lnTo>
                  <a:pt x="319671" y="194187"/>
                </a:lnTo>
                <a:lnTo>
                  <a:pt x="314161" y="199902"/>
                </a:lnTo>
                <a:lnTo>
                  <a:pt x="309453" y="202760"/>
                </a:lnTo>
                <a:lnTo>
                  <a:pt x="303457" y="205617"/>
                </a:lnTo>
                <a:lnTo>
                  <a:pt x="296603" y="208475"/>
                </a:lnTo>
                <a:lnTo>
                  <a:pt x="290128" y="211332"/>
                </a:lnTo>
                <a:lnTo>
                  <a:pt x="277853" y="217047"/>
                </a:lnTo>
                <a:lnTo>
                  <a:pt x="270960" y="219905"/>
                </a:lnTo>
                <a:lnTo>
                  <a:pt x="263508" y="222762"/>
                </a:lnTo>
                <a:lnTo>
                  <a:pt x="255682" y="225620"/>
                </a:lnTo>
                <a:lnTo>
                  <a:pt x="229207" y="236415"/>
                </a:lnTo>
                <a:lnTo>
                  <a:pt x="212812" y="243294"/>
                </a:lnTo>
                <a:lnTo>
                  <a:pt x="199024" y="247880"/>
                </a:lnTo>
                <a:lnTo>
                  <a:pt x="186976" y="250937"/>
                </a:lnTo>
                <a:lnTo>
                  <a:pt x="176085" y="252976"/>
                </a:lnTo>
                <a:lnTo>
                  <a:pt x="165968" y="255287"/>
                </a:lnTo>
                <a:lnTo>
                  <a:pt x="156365" y="257780"/>
                </a:lnTo>
                <a:lnTo>
                  <a:pt x="147106" y="260395"/>
                </a:lnTo>
                <a:lnTo>
                  <a:pt x="134266" y="262138"/>
                </a:lnTo>
                <a:lnTo>
                  <a:pt x="119038" y="263300"/>
                </a:lnTo>
                <a:lnTo>
                  <a:pt x="78450" y="264936"/>
                </a:lnTo>
                <a:lnTo>
                  <a:pt x="52221" y="265489"/>
                </a:lnTo>
                <a:lnTo>
                  <a:pt x="41941" y="265564"/>
                </a:lnTo>
                <a:lnTo>
                  <a:pt x="25718" y="257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35"/>
          <p:cNvSpPr/>
          <p:nvPr/>
        </p:nvSpPr>
        <p:spPr>
          <a:xfrm>
            <a:off x="4160520" y="2854642"/>
            <a:ext cx="248603" cy="214314"/>
          </a:xfrm>
          <a:custGeom>
            <a:avLst/>
            <a:gdLst/>
            <a:ahLst/>
            <a:cxnLst/>
            <a:rect l="0" t="0" r="0" b="0"/>
            <a:pathLst>
              <a:path w="248603" h="214314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4550" y="19313"/>
                </a:lnTo>
                <a:lnTo>
                  <a:pt x="9324" y="25411"/>
                </a:lnTo>
                <a:lnTo>
                  <a:pt x="11931" y="28371"/>
                </a:lnTo>
                <a:lnTo>
                  <a:pt x="14622" y="32249"/>
                </a:lnTo>
                <a:lnTo>
                  <a:pt x="17368" y="36739"/>
                </a:lnTo>
                <a:lnTo>
                  <a:pt x="20150" y="41638"/>
                </a:lnTo>
                <a:lnTo>
                  <a:pt x="22959" y="45856"/>
                </a:lnTo>
                <a:lnTo>
                  <a:pt x="25783" y="49621"/>
                </a:lnTo>
                <a:lnTo>
                  <a:pt x="28619" y="53083"/>
                </a:lnTo>
                <a:lnTo>
                  <a:pt x="32414" y="56344"/>
                </a:lnTo>
                <a:lnTo>
                  <a:pt x="36849" y="59470"/>
                </a:lnTo>
                <a:lnTo>
                  <a:pt x="41711" y="62507"/>
                </a:lnTo>
                <a:lnTo>
                  <a:pt x="46857" y="67389"/>
                </a:lnTo>
                <a:lnTo>
                  <a:pt x="52193" y="73501"/>
                </a:lnTo>
                <a:lnTo>
                  <a:pt x="57655" y="80433"/>
                </a:lnTo>
                <a:lnTo>
                  <a:pt x="63202" y="86007"/>
                </a:lnTo>
                <a:lnTo>
                  <a:pt x="68804" y="90676"/>
                </a:lnTo>
                <a:lnTo>
                  <a:pt x="74444" y="94740"/>
                </a:lnTo>
                <a:lnTo>
                  <a:pt x="80109" y="98403"/>
                </a:lnTo>
                <a:lnTo>
                  <a:pt x="85791" y="101797"/>
                </a:lnTo>
                <a:lnTo>
                  <a:pt x="91484" y="105012"/>
                </a:lnTo>
                <a:lnTo>
                  <a:pt x="96231" y="108108"/>
                </a:lnTo>
                <a:lnTo>
                  <a:pt x="100349" y="111125"/>
                </a:lnTo>
                <a:lnTo>
                  <a:pt x="104047" y="114088"/>
                </a:lnTo>
                <a:lnTo>
                  <a:pt x="108417" y="117016"/>
                </a:lnTo>
                <a:lnTo>
                  <a:pt x="113235" y="119921"/>
                </a:lnTo>
                <a:lnTo>
                  <a:pt x="118353" y="122810"/>
                </a:lnTo>
                <a:lnTo>
                  <a:pt x="123669" y="126641"/>
                </a:lnTo>
                <a:lnTo>
                  <a:pt x="129118" y="131100"/>
                </a:lnTo>
                <a:lnTo>
                  <a:pt x="139301" y="140182"/>
                </a:lnTo>
                <a:lnTo>
                  <a:pt x="147001" y="147393"/>
                </a:lnTo>
                <a:lnTo>
                  <a:pt x="151340" y="150650"/>
                </a:lnTo>
                <a:lnTo>
                  <a:pt x="156138" y="153773"/>
                </a:lnTo>
                <a:lnTo>
                  <a:pt x="191179" y="174732"/>
                </a:lnTo>
                <a:lnTo>
                  <a:pt x="199843" y="180305"/>
                </a:lnTo>
                <a:lnTo>
                  <a:pt x="206571" y="184974"/>
                </a:lnTo>
                <a:lnTo>
                  <a:pt x="212009" y="189038"/>
                </a:lnTo>
                <a:lnTo>
                  <a:pt x="216586" y="191748"/>
                </a:lnTo>
                <a:lnTo>
                  <a:pt x="224213" y="194759"/>
                </a:lnTo>
                <a:lnTo>
                  <a:pt x="226628" y="196514"/>
                </a:lnTo>
                <a:lnTo>
                  <a:pt x="228238" y="198637"/>
                </a:lnTo>
                <a:lnTo>
                  <a:pt x="229311" y="201005"/>
                </a:lnTo>
                <a:lnTo>
                  <a:pt x="233043" y="206175"/>
                </a:lnTo>
                <a:lnTo>
                  <a:pt x="238649" y="212705"/>
                </a:lnTo>
                <a:lnTo>
                  <a:pt x="240062" y="213241"/>
                </a:lnTo>
                <a:lnTo>
                  <a:pt x="241956" y="213598"/>
                </a:lnTo>
                <a:lnTo>
                  <a:pt x="248602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36"/>
          <p:cNvSpPr/>
          <p:nvPr/>
        </p:nvSpPr>
        <p:spPr>
          <a:xfrm>
            <a:off x="4186237" y="2871787"/>
            <a:ext cx="205741" cy="214314"/>
          </a:xfrm>
          <a:custGeom>
            <a:avLst/>
            <a:gdLst/>
            <a:ahLst/>
            <a:cxnLst/>
            <a:rect l="0" t="0" r="0" b="0"/>
            <a:pathLst>
              <a:path w="205741" h="214314">
                <a:moveTo>
                  <a:pt x="205740" y="0"/>
                </a:moveTo>
                <a:lnTo>
                  <a:pt x="156721" y="49019"/>
                </a:lnTo>
                <a:lnTo>
                  <a:pt x="135376" y="72904"/>
                </a:lnTo>
                <a:lnTo>
                  <a:pt x="110650" y="100982"/>
                </a:lnTo>
                <a:lnTo>
                  <a:pt x="93310" y="119811"/>
                </a:lnTo>
                <a:lnTo>
                  <a:pt x="72839" y="14112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37"/>
          <p:cNvSpPr/>
          <p:nvPr/>
        </p:nvSpPr>
        <p:spPr>
          <a:xfrm>
            <a:off x="1545907" y="3463290"/>
            <a:ext cx="300038" cy="24493"/>
          </a:xfrm>
          <a:custGeom>
            <a:avLst/>
            <a:gdLst/>
            <a:ahLst/>
            <a:cxnLst/>
            <a:rect l="0" t="0" r="0" b="0"/>
            <a:pathLst>
              <a:path w="300038" h="24493">
                <a:moveTo>
                  <a:pt x="0" y="0"/>
                </a:moveTo>
                <a:lnTo>
                  <a:pt x="26694" y="0"/>
                </a:lnTo>
                <a:lnTo>
                  <a:pt x="31131" y="952"/>
                </a:lnTo>
                <a:lnTo>
                  <a:pt x="35994" y="2539"/>
                </a:lnTo>
                <a:lnTo>
                  <a:pt x="41141" y="4551"/>
                </a:lnTo>
                <a:lnTo>
                  <a:pt x="45525" y="5891"/>
                </a:lnTo>
                <a:lnTo>
                  <a:pt x="49400" y="6785"/>
                </a:lnTo>
                <a:lnTo>
                  <a:pt x="52936" y="7381"/>
                </a:lnTo>
                <a:lnTo>
                  <a:pt x="57198" y="8731"/>
                </a:lnTo>
                <a:lnTo>
                  <a:pt x="61944" y="10583"/>
                </a:lnTo>
                <a:lnTo>
                  <a:pt x="67014" y="12770"/>
                </a:lnTo>
                <a:lnTo>
                  <a:pt x="72298" y="14228"/>
                </a:lnTo>
                <a:lnTo>
                  <a:pt x="77726" y="15200"/>
                </a:lnTo>
                <a:lnTo>
                  <a:pt x="83250" y="15848"/>
                </a:lnTo>
                <a:lnTo>
                  <a:pt x="89790" y="16280"/>
                </a:lnTo>
                <a:lnTo>
                  <a:pt x="97008" y="16568"/>
                </a:lnTo>
                <a:lnTo>
                  <a:pt x="104677" y="16761"/>
                </a:lnTo>
                <a:lnTo>
                  <a:pt x="114552" y="17841"/>
                </a:lnTo>
                <a:lnTo>
                  <a:pt x="125898" y="19514"/>
                </a:lnTo>
                <a:lnTo>
                  <a:pt x="138224" y="21582"/>
                </a:lnTo>
                <a:lnTo>
                  <a:pt x="152157" y="22960"/>
                </a:lnTo>
                <a:lnTo>
                  <a:pt x="167161" y="23879"/>
                </a:lnTo>
                <a:lnTo>
                  <a:pt x="182878" y="24492"/>
                </a:lnTo>
                <a:lnTo>
                  <a:pt x="198118" y="23948"/>
                </a:lnTo>
                <a:lnTo>
                  <a:pt x="213042" y="22632"/>
                </a:lnTo>
                <a:lnTo>
                  <a:pt x="227753" y="20803"/>
                </a:lnTo>
                <a:lnTo>
                  <a:pt x="239465" y="19584"/>
                </a:lnTo>
                <a:lnTo>
                  <a:pt x="249178" y="18771"/>
                </a:lnTo>
                <a:lnTo>
                  <a:pt x="257559" y="18229"/>
                </a:lnTo>
                <a:lnTo>
                  <a:pt x="266004" y="16915"/>
                </a:lnTo>
                <a:lnTo>
                  <a:pt x="274491" y="15086"/>
                </a:lnTo>
                <a:lnTo>
                  <a:pt x="30003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38"/>
          <p:cNvSpPr/>
          <p:nvPr/>
        </p:nvSpPr>
        <p:spPr>
          <a:xfrm>
            <a:off x="1923097" y="3368992"/>
            <a:ext cx="248604" cy="274321"/>
          </a:xfrm>
          <a:custGeom>
            <a:avLst/>
            <a:gdLst/>
            <a:ahLst/>
            <a:cxnLst/>
            <a:rect l="0" t="0" r="0" b="0"/>
            <a:pathLst>
              <a:path w="248604" h="274321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4551" y="26694"/>
                </a:lnTo>
                <a:lnTo>
                  <a:pt x="11932" y="41141"/>
                </a:lnTo>
                <a:lnTo>
                  <a:pt x="11765" y="45525"/>
                </a:lnTo>
                <a:lnTo>
                  <a:pt x="9748" y="49400"/>
                </a:lnTo>
                <a:lnTo>
                  <a:pt x="6499" y="52936"/>
                </a:lnTo>
                <a:lnTo>
                  <a:pt x="5285" y="57198"/>
                </a:lnTo>
                <a:lnTo>
                  <a:pt x="5428" y="61945"/>
                </a:lnTo>
                <a:lnTo>
                  <a:pt x="6476" y="67014"/>
                </a:lnTo>
                <a:lnTo>
                  <a:pt x="9080" y="71346"/>
                </a:lnTo>
                <a:lnTo>
                  <a:pt x="12721" y="75186"/>
                </a:lnTo>
                <a:lnTo>
                  <a:pt x="17053" y="78699"/>
                </a:lnTo>
                <a:lnTo>
                  <a:pt x="20894" y="82946"/>
                </a:lnTo>
                <a:lnTo>
                  <a:pt x="24406" y="87683"/>
                </a:lnTo>
                <a:lnTo>
                  <a:pt x="27701" y="92745"/>
                </a:lnTo>
                <a:lnTo>
                  <a:pt x="31802" y="97073"/>
                </a:lnTo>
                <a:lnTo>
                  <a:pt x="36442" y="100910"/>
                </a:lnTo>
                <a:lnTo>
                  <a:pt x="41440" y="104421"/>
                </a:lnTo>
                <a:lnTo>
                  <a:pt x="46676" y="108667"/>
                </a:lnTo>
                <a:lnTo>
                  <a:pt x="52072" y="113402"/>
                </a:lnTo>
                <a:lnTo>
                  <a:pt x="57575" y="118464"/>
                </a:lnTo>
                <a:lnTo>
                  <a:pt x="62196" y="123744"/>
                </a:lnTo>
                <a:lnTo>
                  <a:pt x="66229" y="129168"/>
                </a:lnTo>
                <a:lnTo>
                  <a:pt x="69870" y="134690"/>
                </a:lnTo>
                <a:lnTo>
                  <a:pt x="74202" y="139323"/>
                </a:lnTo>
                <a:lnTo>
                  <a:pt x="78996" y="143365"/>
                </a:lnTo>
                <a:lnTo>
                  <a:pt x="84096" y="147011"/>
                </a:lnTo>
                <a:lnTo>
                  <a:pt x="88449" y="151348"/>
                </a:lnTo>
                <a:lnTo>
                  <a:pt x="92304" y="156143"/>
                </a:lnTo>
                <a:lnTo>
                  <a:pt x="95826" y="161246"/>
                </a:lnTo>
                <a:lnTo>
                  <a:pt x="102936" y="167505"/>
                </a:lnTo>
                <a:lnTo>
                  <a:pt x="112439" y="174535"/>
                </a:lnTo>
                <a:lnTo>
                  <a:pt x="123537" y="182079"/>
                </a:lnTo>
                <a:lnTo>
                  <a:pt x="131888" y="189014"/>
                </a:lnTo>
                <a:lnTo>
                  <a:pt x="138408" y="195541"/>
                </a:lnTo>
                <a:lnTo>
                  <a:pt x="143707" y="201798"/>
                </a:lnTo>
                <a:lnTo>
                  <a:pt x="150097" y="207875"/>
                </a:lnTo>
                <a:lnTo>
                  <a:pt x="157215" y="213831"/>
                </a:lnTo>
                <a:lnTo>
                  <a:pt x="164817" y="219707"/>
                </a:lnTo>
                <a:lnTo>
                  <a:pt x="171791" y="224576"/>
                </a:lnTo>
                <a:lnTo>
                  <a:pt x="178345" y="228775"/>
                </a:lnTo>
                <a:lnTo>
                  <a:pt x="184619" y="232527"/>
                </a:lnTo>
                <a:lnTo>
                  <a:pt x="189754" y="235980"/>
                </a:lnTo>
                <a:lnTo>
                  <a:pt x="194130" y="239235"/>
                </a:lnTo>
                <a:lnTo>
                  <a:pt x="201533" y="245392"/>
                </a:lnTo>
                <a:lnTo>
                  <a:pt x="207997" y="251303"/>
                </a:lnTo>
                <a:lnTo>
                  <a:pt x="212960" y="254213"/>
                </a:lnTo>
                <a:lnTo>
                  <a:pt x="219126" y="257105"/>
                </a:lnTo>
                <a:lnTo>
                  <a:pt x="226094" y="259986"/>
                </a:lnTo>
                <a:lnTo>
                  <a:pt x="231692" y="262859"/>
                </a:lnTo>
                <a:lnTo>
                  <a:pt x="236376" y="265727"/>
                </a:lnTo>
                <a:lnTo>
                  <a:pt x="24860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39"/>
          <p:cNvSpPr/>
          <p:nvPr/>
        </p:nvSpPr>
        <p:spPr>
          <a:xfrm>
            <a:off x="1880234" y="3411854"/>
            <a:ext cx="240031" cy="248604"/>
          </a:xfrm>
          <a:custGeom>
            <a:avLst/>
            <a:gdLst/>
            <a:ahLst/>
            <a:cxnLst/>
            <a:rect l="0" t="0" r="0" b="0"/>
            <a:pathLst>
              <a:path w="240031" h="248604">
                <a:moveTo>
                  <a:pt x="240030" y="0"/>
                </a:moveTo>
                <a:lnTo>
                  <a:pt x="226378" y="4552"/>
                </a:lnTo>
                <a:lnTo>
                  <a:pt x="217594" y="6845"/>
                </a:lnTo>
                <a:lnTo>
                  <a:pt x="195134" y="11932"/>
                </a:lnTo>
                <a:lnTo>
                  <a:pt x="186287" y="15575"/>
                </a:lnTo>
                <a:lnTo>
                  <a:pt x="179436" y="19909"/>
                </a:lnTo>
                <a:lnTo>
                  <a:pt x="173917" y="24703"/>
                </a:lnTo>
                <a:lnTo>
                  <a:pt x="164522" y="36471"/>
                </a:lnTo>
                <a:lnTo>
                  <a:pt x="152544" y="52889"/>
                </a:lnTo>
                <a:lnTo>
                  <a:pt x="138844" y="72407"/>
                </a:lnTo>
                <a:lnTo>
                  <a:pt x="123995" y="91134"/>
                </a:lnTo>
                <a:lnTo>
                  <a:pt x="108381" y="109334"/>
                </a:lnTo>
                <a:lnTo>
                  <a:pt x="92257" y="127182"/>
                </a:lnTo>
                <a:lnTo>
                  <a:pt x="79602" y="141938"/>
                </a:lnTo>
                <a:lnTo>
                  <a:pt x="69261" y="154633"/>
                </a:lnTo>
                <a:lnTo>
                  <a:pt x="60461" y="165954"/>
                </a:lnTo>
                <a:lnTo>
                  <a:pt x="52690" y="175406"/>
                </a:lnTo>
                <a:lnTo>
                  <a:pt x="45605" y="183612"/>
                </a:lnTo>
                <a:lnTo>
                  <a:pt x="38976" y="190988"/>
                </a:lnTo>
                <a:lnTo>
                  <a:pt x="33604" y="197811"/>
                </a:lnTo>
                <a:lnTo>
                  <a:pt x="29070" y="204264"/>
                </a:lnTo>
                <a:lnTo>
                  <a:pt x="25095" y="210471"/>
                </a:lnTo>
                <a:lnTo>
                  <a:pt x="21493" y="215562"/>
                </a:lnTo>
                <a:lnTo>
                  <a:pt x="18139" y="219908"/>
                </a:lnTo>
                <a:lnTo>
                  <a:pt x="11872" y="227277"/>
                </a:lnTo>
                <a:lnTo>
                  <a:pt x="5912" y="233727"/>
                </a:lnTo>
                <a:lnTo>
                  <a:pt x="3941" y="236781"/>
                </a:lnTo>
                <a:lnTo>
                  <a:pt x="2628" y="239769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40"/>
          <p:cNvSpPr/>
          <p:nvPr/>
        </p:nvSpPr>
        <p:spPr>
          <a:xfrm>
            <a:off x="3826192" y="3343275"/>
            <a:ext cx="334329" cy="15954"/>
          </a:xfrm>
          <a:custGeom>
            <a:avLst/>
            <a:gdLst/>
            <a:ahLst/>
            <a:cxnLst/>
            <a:rect l="0" t="0" r="0" b="0"/>
            <a:pathLst>
              <a:path w="334329" h="15954">
                <a:moveTo>
                  <a:pt x="0" y="8572"/>
                </a:moveTo>
                <a:lnTo>
                  <a:pt x="64867" y="8572"/>
                </a:lnTo>
                <a:lnTo>
                  <a:pt x="71820" y="9525"/>
                </a:lnTo>
                <a:lnTo>
                  <a:pt x="79312" y="11112"/>
                </a:lnTo>
                <a:lnTo>
                  <a:pt x="87165" y="13123"/>
                </a:lnTo>
                <a:lnTo>
                  <a:pt x="95258" y="14464"/>
                </a:lnTo>
                <a:lnTo>
                  <a:pt x="103510" y="15357"/>
                </a:lnTo>
                <a:lnTo>
                  <a:pt x="111869" y="15953"/>
                </a:lnTo>
                <a:lnTo>
                  <a:pt x="126014" y="15398"/>
                </a:lnTo>
                <a:lnTo>
                  <a:pt x="144017" y="14075"/>
                </a:lnTo>
                <a:lnTo>
                  <a:pt x="164591" y="12241"/>
                </a:lnTo>
                <a:lnTo>
                  <a:pt x="181165" y="11018"/>
                </a:lnTo>
                <a:lnTo>
                  <a:pt x="225764" y="8344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41"/>
          <p:cNvSpPr/>
          <p:nvPr/>
        </p:nvSpPr>
        <p:spPr>
          <a:xfrm>
            <a:off x="4220527" y="3231832"/>
            <a:ext cx="257176" cy="197169"/>
          </a:xfrm>
          <a:custGeom>
            <a:avLst/>
            <a:gdLst/>
            <a:ahLst/>
            <a:cxnLst/>
            <a:rect l="0" t="0" r="0" b="0"/>
            <a:pathLst>
              <a:path w="257176" h="197169">
                <a:moveTo>
                  <a:pt x="0" y="0"/>
                </a:moveTo>
                <a:lnTo>
                  <a:pt x="20151" y="20151"/>
                </a:lnTo>
                <a:lnTo>
                  <a:pt x="23911" y="22959"/>
                </a:lnTo>
                <a:lnTo>
                  <a:pt x="28324" y="25784"/>
                </a:lnTo>
                <a:lnTo>
                  <a:pt x="33170" y="28619"/>
                </a:lnTo>
                <a:lnTo>
                  <a:pt x="37353" y="32414"/>
                </a:lnTo>
                <a:lnTo>
                  <a:pt x="41095" y="36850"/>
                </a:lnTo>
                <a:lnTo>
                  <a:pt x="44542" y="41711"/>
                </a:lnTo>
                <a:lnTo>
                  <a:pt x="47792" y="45905"/>
                </a:lnTo>
                <a:lnTo>
                  <a:pt x="50911" y="49654"/>
                </a:lnTo>
                <a:lnTo>
                  <a:pt x="53943" y="53105"/>
                </a:lnTo>
                <a:lnTo>
                  <a:pt x="57869" y="57311"/>
                </a:lnTo>
                <a:lnTo>
                  <a:pt x="72497" y="72332"/>
                </a:lnTo>
                <a:lnTo>
                  <a:pt x="83338" y="83265"/>
                </a:lnTo>
                <a:lnTo>
                  <a:pt x="88897" y="87895"/>
                </a:lnTo>
                <a:lnTo>
                  <a:pt x="94507" y="91934"/>
                </a:lnTo>
                <a:lnTo>
                  <a:pt x="100152" y="95580"/>
                </a:lnTo>
                <a:lnTo>
                  <a:pt x="105820" y="99915"/>
                </a:lnTo>
                <a:lnTo>
                  <a:pt x="111505" y="104710"/>
                </a:lnTo>
                <a:lnTo>
                  <a:pt x="121948" y="114166"/>
                </a:lnTo>
                <a:lnTo>
                  <a:pt x="129764" y="121543"/>
                </a:lnTo>
                <a:lnTo>
                  <a:pt x="134134" y="124844"/>
                </a:lnTo>
                <a:lnTo>
                  <a:pt x="138953" y="127997"/>
                </a:lnTo>
                <a:lnTo>
                  <a:pt x="144070" y="131051"/>
                </a:lnTo>
                <a:lnTo>
                  <a:pt x="149387" y="134040"/>
                </a:lnTo>
                <a:lnTo>
                  <a:pt x="160374" y="139901"/>
                </a:lnTo>
                <a:lnTo>
                  <a:pt x="177270" y="148556"/>
                </a:lnTo>
                <a:lnTo>
                  <a:pt x="182950" y="152377"/>
                </a:lnTo>
                <a:lnTo>
                  <a:pt x="188641" y="156830"/>
                </a:lnTo>
                <a:lnTo>
                  <a:pt x="194341" y="161703"/>
                </a:lnTo>
                <a:lnTo>
                  <a:pt x="200046" y="164952"/>
                </a:lnTo>
                <a:lnTo>
                  <a:pt x="205753" y="167118"/>
                </a:lnTo>
                <a:lnTo>
                  <a:pt x="211464" y="168562"/>
                </a:lnTo>
                <a:lnTo>
                  <a:pt x="216224" y="170477"/>
                </a:lnTo>
                <a:lnTo>
                  <a:pt x="224052" y="175145"/>
                </a:lnTo>
                <a:lnTo>
                  <a:pt x="230706" y="180395"/>
                </a:lnTo>
                <a:lnTo>
                  <a:pt x="257175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42"/>
          <p:cNvSpPr/>
          <p:nvPr/>
        </p:nvSpPr>
        <p:spPr>
          <a:xfrm>
            <a:off x="4177665" y="3248977"/>
            <a:ext cx="274320" cy="240031"/>
          </a:xfrm>
          <a:custGeom>
            <a:avLst/>
            <a:gdLst/>
            <a:ahLst/>
            <a:cxnLst/>
            <a:rect l="0" t="0" r="0" b="0"/>
            <a:pathLst>
              <a:path w="274320" h="240031">
                <a:moveTo>
                  <a:pt x="274319" y="0"/>
                </a:moveTo>
                <a:lnTo>
                  <a:pt x="265218" y="9102"/>
                </a:lnTo>
                <a:lnTo>
                  <a:pt x="260631" y="12735"/>
                </a:lnTo>
                <a:lnTo>
                  <a:pt x="255669" y="16110"/>
                </a:lnTo>
                <a:lnTo>
                  <a:pt x="250456" y="19313"/>
                </a:lnTo>
                <a:lnTo>
                  <a:pt x="245075" y="22400"/>
                </a:lnTo>
                <a:lnTo>
                  <a:pt x="234017" y="28371"/>
                </a:lnTo>
                <a:lnTo>
                  <a:pt x="228401" y="32249"/>
                </a:lnTo>
                <a:lnTo>
                  <a:pt x="222753" y="36739"/>
                </a:lnTo>
                <a:lnTo>
                  <a:pt x="217081" y="41638"/>
                </a:lnTo>
                <a:lnTo>
                  <a:pt x="211396" y="46809"/>
                </a:lnTo>
                <a:lnTo>
                  <a:pt x="199999" y="57634"/>
                </a:lnTo>
                <a:lnTo>
                  <a:pt x="139039" y="118176"/>
                </a:lnTo>
                <a:lnTo>
                  <a:pt x="129840" y="126409"/>
                </a:lnTo>
                <a:lnTo>
                  <a:pt x="120850" y="133803"/>
                </a:lnTo>
                <a:lnTo>
                  <a:pt x="111999" y="140637"/>
                </a:lnTo>
                <a:lnTo>
                  <a:pt x="103241" y="148050"/>
                </a:lnTo>
                <a:lnTo>
                  <a:pt x="94544" y="155850"/>
                </a:lnTo>
                <a:lnTo>
                  <a:pt x="78215" y="171184"/>
                </a:lnTo>
                <a:lnTo>
                  <a:pt x="64607" y="184349"/>
                </a:lnTo>
                <a:lnTo>
                  <a:pt x="56406" y="191480"/>
                </a:lnTo>
                <a:lnTo>
                  <a:pt x="47129" y="199091"/>
                </a:lnTo>
                <a:lnTo>
                  <a:pt x="37134" y="207022"/>
                </a:lnTo>
                <a:lnTo>
                  <a:pt x="28566" y="214215"/>
                </a:lnTo>
                <a:lnTo>
                  <a:pt x="20949" y="22091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43"/>
          <p:cNvSpPr/>
          <p:nvPr/>
        </p:nvSpPr>
        <p:spPr>
          <a:xfrm>
            <a:off x="2814637" y="3771900"/>
            <a:ext cx="42864" cy="325755"/>
          </a:xfrm>
          <a:custGeom>
            <a:avLst/>
            <a:gdLst/>
            <a:ahLst/>
            <a:cxnLst/>
            <a:rect l="0" t="0" r="0" b="0"/>
            <a:pathLst>
              <a:path w="42864" h="325755">
                <a:moveTo>
                  <a:pt x="0" y="0"/>
                </a:moveTo>
                <a:lnTo>
                  <a:pt x="9102" y="9101"/>
                </a:lnTo>
                <a:lnTo>
                  <a:pt x="11783" y="13687"/>
                </a:lnTo>
                <a:lnTo>
                  <a:pt x="13570" y="18650"/>
                </a:lnTo>
                <a:lnTo>
                  <a:pt x="16509" y="31149"/>
                </a:lnTo>
                <a:lnTo>
                  <a:pt x="20990" y="49404"/>
                </a:lnTo>
                <a:lnTo>
                  <a:pt x="23518" y="66273"/>
                </a:lnTo>
                <a:lnTo>
                  <a:pt x="28867" y="112957"/>
                </a:lnTo>
                <a:lnTo>
                  <a:pt x="30675" y="135312"/>
                </a:lnTo>
                <a:lnTo>
                  <a:pt x="31880" y="155931"/>
                </a:lnTo>
                <a:lnTo>
                  <a:pt x="33219" y="191222"/>
                </a:lnTo>
                <a:lnTo>
                  <a:pt x="33814" y="216433"/>
                </a:lnTo>
                <a:lnTo>
                  <a:pt x="34925" y="230966"/>
                </a:lnTo>
                <a:lnTo>
                  <a:pt x="36619" y="247322"/>
                </a:lnTo>
                <a:lnTo>
                  <a:pt x="38700" y="264894"/>
                </a:lnTo>
                <a:lnTo>
                  <a:pt x="40087" y="278513"/>
                </a:lnTo>
                <a:lnTo>
                  <a:pt x="41012" y="289498"/>
                </a:lnTo>
                <a:lnTo>
                  <a:pt x="42040" y="305830"/>
                </a:lnTo>
                <a:lnTo>
                  <a:pt x="42863" y="325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44"/>
          <p:cNvSpPr/>
          <p:nvPr/>
        </p:nvSpPr>
        <p:spPr>
          <a:xfrm>
            <a:off x="3020387" y="3721841"/>
            <a:ext cx="256383" cy="330889"/>
          </a:xfrm>
          <a:custGeom>
            <a:avLst/>
            <a:gdLst/>
            <a:ahLst/>
            <a:cxnLst/>
            <a:rect l="0" t="0" r="0" b="0"/>
            <a:pathLst>
              <a:path w="256383" h="330889">
                <a:moveTo>
                  <a:pt x="17135" y="24341"/>
                </a:moveTo>
                <a:lnTo>
                  <a:pt x="12584" y="33443"/>
                </a:lnTo>
                <a:lnTo>
                  <a:pt x="10350" y="42991"/>
                </a:lnTo>
                <a:lnTo>
                  <a:pt x="9754" y="48204"/>
                </a:lnTo>
                <a:lnTo>
                  <a:pt x="8404" y="55490"/>
                </a:lnTo>
                <a:lnTo>
                  <a:pt x="4365" y="73745"/>
                </a:lnTo>
                <a:lnTo>
                  <a:pt x="2906" y="82042"/>
                </a:lnTo>
                <a:lnTo>
                  <a:pt x="1934" y="89479"/>
                </a:lnTo>
                <a:lnTo>
                  <a:pt x="1286" y="96341"/>
                </a:lnTo>
                <a:lnTo>
                  <a:pt x="854" y="103773"/>
                </a:lnTo>
                <a:lnTo>
                  <a:pt x="374" y="119652"/>
                </a:lnTo>
                <a:lnTo>
                  <a:pt x="66" y="147237"/>
                </a:lnTo>
                <a:lnTo>
                  <a:pt x="0" y="183047"/>
                </a:lnTo>
                <a:lnTo>
                  <a:pt x="949" y="193963"/>
                </a:lnTo>
                <a:lnTo>
                  <a:pt x="4544" y="223871"/>
                </a:lnTo>
                <a:lnTo>
                  <a:pt x="6836" y="236418"/>
                </a:lnTo>
                <a:lnTo>
                  <a:pt x="9316" y="246688"/>
                </a:lnTo>
                <a:lnTo>
                  <a:pt x="11923" y="255440"/>
                </a:lnTo>
                <a:lnTo>
                  <a:pt x="14613" y="263180"/>
                </a:lnTo>
                <a:lnTo>
                  <a:pt x="17358" y="270244"/>
                </a:lnTo>
                <a:lnTo>
                  <a:pt x="20141" y="276859"/>
                </a:lnTo>
                <a:lnTo>
                  <a:pt x="25774" y="286749"/>
                </a:lnTo>
                <a:lnTo>
                  <a:pt x="28609" y="290719"/>
                </a:lnTo>
                <a:lnTo>
                  <a:pt x="32404" y="294319"/>
                </a:lnTo>
                <a:lnTo>
                  <a:pt x="36840" y="297672"/>
                </a:lnTo>
                <a:lnTo>
                  <a:pt x="62196" y="314447"/>
                </a:lnTo>
                <a:lnTo>
                  <a:pt x="69083" y="318710"/>
                </a:lnTo>
                <a:lnTo>
                  <a:pt x="75580" y="322504"/>
                </a:lnTo>
                <a:lnTo>
                  <a:pt x="81816" y="325987"/>
                </a:lnTo>
                <a:lnTo>
                  <a:pt x="88830" y="328308"/>
                </a:lnTo>
                <a:lnTo>
                  <a:pt x="96364" y="329856"/>
                </a:lnTo>
                <a:lnTo>
                  <a:pt x="104245" y="330888"/>
                </a:lnTo>
                <a:lnTo>
                  <a:pt x="111403" y="330623"/>
                </a:lnTo>
                <a:lnTo>
                  <a:pt x="118081" y="329494"/>
                </a:lnTo>
                <a:lnTo>
                  <a:pt x="124437" y="327789"/>
                </a:lnTo>
                <a:lnTo>
                  <a:pt x="130579" y="325700"/>
                </a:lnTo>
                <a:lnTo>
                  <a:pt x="136580" y="323354"/>
                </a:lnTo>
                <a:lnTo>
                  <a:pt x="142485" y="320838"/>
                </a:lnTo>
                <a:lnTo>
                  <a:pt x="148326" y="317256"/>
                </a:lnTo>
                <a:lnTo>
                  <a:pt x="154126" y="312963"/>
                </a:lnTo>
                <a:lnTo>
                  <a:pt x="159897" y="308195"/>
                </a:lnTo>
                <a:lnTo>
                  <a:pt x="164697" y="303112"/>
                </a:lnTo>
                <a:lnTo>
                  <a:pt x="168850" y="297819"/>
                </a:lnTo>
                <a:lnTo>
                  <a:pt x="172571" y="292384"/>
                </a:lnTo>
                <a:lnTo>
                  <a:pt x="176956" y="286857"/>
                </a:lnTo>
                <a:lnTo>
                  <a:pt x="181785" y="281266"/>
                </a:lnTo>
                <a:lnTo>
                  <a:pt x="186909" y="275635"/>
                </a:lnTo>
                <a:lnTo>
                  <a:pt x="193183" y="267117"/>
                </a:lnTo>
                <a:lnTo>
                  <a:pt x="200223" y="256677"/>
                </a:lnTo>
                <a:lnTo>
                  <a:pt x="215665" y="232376"/>
                </a:lnTo>
                <a:lnTo>
                  <a:pt x="232053" y="205701"/>
                </a:lnTo>
                <a:lnTo>
                  <a:pt x="238519" y="191920"/>
                </a:lnTo>
                <a:lnTo>
                  <a:pt x="243781" y="177970"/>
                </a:lnTo>
                <a:lnTo>
                  <a:pt x="248243" y="163908"/>
                </a:lnTo>
                <a:lnTo>
                  <a:pt x="251217" y="151676"/>
                </a:lnTo>
                <a:lnTo>
                  <a:pt x="253200" y="140663"/>
                </a:lnTo>
                <a:lnTo>
                  <a:pt x="254522" y="130464"/>
                </a:lnTo>
                <a:lnTo>
                  <a:pt x="255403" y="119855"/>
                </a:lnTo>
                <a:lnTo>
                  <a:pt x="255990" y="108972"/>
                </a:lnTo>
                <a:lnTo>
                  <a:pt x="256382" y="97907"/>
                </a:lnTo>
                <a:lnTo>
                  <a:pt x="255690" y="88625"/>
                </a:lnTo>
                <a:lnTo>
                  <a:pt x="254277" y="80532"/>
                </a:lnTo>
                <a:lnTo>
                  <a:pt x="252382" y="73232"/>
                </a:lnTo>
                <a:lnTo>
                  <a:pt x="250166" y="66460"/>
                </a:lnTo>
                <a:lnTo>
                  <a:pt x="247737" y="60040"/>
                </a:lnTo>
                <a:lnTo>
                  <a:pt x="245165" y="53856"/>
                </a:lnTo>
                <a:lnTo>
                  <a:pt x="241545" y="48780"/>
                </a:lnTo>
                <a:lnTo>
                  <a:pt x="237226" y="44444"/>
                </a:lnTo>
                <a:lnTo>
                  <a:pt x="232443" y="40600"/>
                </a:lnTo>
                <a:lnTo>
                  <a:pt x="227349" y="36133"/>
                </a:lnTo>
                <a:lnTo>
                  <a:pt x="222048" y="31250"/>
                </a:lnTo>
                <a:lnTo>
                  <a:pt x="216608" y="26089"/>
                </a:lnTo>
                <a:lnTo>
                  <a:pt x="211077" y="21697"/>
                </a:lnTo>
                <a:lnTo>
                  <a:pt x="205485" y="17816"/>
                </a:lnTo>
                <a:lnTo>
                  <a:pt x="199852" y="14276"/>
                </a:lnTo>
                <a:lnTo>
                  <a:pt x="194191" y="11916"/>
                </a:lnTo>
                <a:lnTo>
                  <a:pt x="188513" y="10343"/>
                </a:lnTo>
                <a:lnTo>
                  <a:pt x="182822" y="9294"/>
                </a:lnTo>
                <a:lnTo>
                  <a:pt x="176170" y="7642"/>
                </a:lnTo>
                <a:lnTo>
                  <a:pt x="168878" y="5588"/>
                </a:lnTo>
                <a:lnTo>
                  <a:pt x="161160" y="3267"/>
                </a:lnTo>
                <a:lnTo>
                  <a:pt x="154109" y="1719"/>
                </a:lnTo>
                <a:lnTo>
                  <a:pt x="147503" y="687"/>
                </a:lnTo>
                <a:lnTo>
                  <a:pt x="141195" y="0"/>
                </a:lnTo>
                <a:lnTo>
                  <a:pt x="128417" y="493"/>
                </a:lnTo>
                <a:lnTo>
                  <a:pt x="111325" y="1775"/>
                </a:lnTo>
                <a:lnTo>
                  <a:pt x="66633" y="5590"/>
                </a:lnTo>
                <a:lnTo>
                  <a:pt x="52469" y="6482"/>
                </a:lnTo>
                <a:lnTo>
                  <a:pt x="34280" y="71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45"/>
          <p:cNvSpPr/>
          <p:nvPr/>
        </p:nvSpPr>
        <p:spPr>
          <a:xfrm>
            <a:off x="3476456" y="3677602"/>
            <a:ext cx="409745" cy="325756"/>
          </a:xfrm>
          <a:custGeom>
            <a:avLst/>
            <a:gdLst/>
            <a:ahLst/>
            <a:cxnLst/>
            <a:rect l="0" t="0" r="0" b="0"/>
            <a:pathLst>
              <a:path w="409745" h="325756">
                <a:moveTo>
                  <a:pt x="332591" y="0"/>
                </a:moveTo>
                <a:lnTo>
                  <a:pt x="318939" y="4551"/>
                </a:lnTo>
                <a:lnTo>
                  <a:pt x="309696" y="9325"/>
                </a:lnTo>
                <a:lnTo>
                  <a:pt x="301460" y="14622"/>
                </a:lnTo>
                <a:lnTo>
                  <a:pt x="291450" y="20151"/>
                </a:lnTo>
                <a:lnTo>
                  <a:pt x="275104" y="28619"/>
                </a:lnTo>
                <a:lnTo>
                  <a:pt x="258197" y="37161"/>
                </a:lnTo>
                <a:lnTo>
                  <a:pt x="247752" y="43824"/>
                </a:lnTo>
                <a:lnTo>
                  <a:pt x="182542" y="88368"/>
                </a:lnTo>
                <a:lnTo>
                  <a:pt x="157952" y="104045"/>
                </a:lnTo>
                <a:lnTo>
                  <a:pt x="144728" y="112226"/>
                </a:lnTo>
                <a:lnTo>
                  <a:pt x="132102" y="120537"/>
                </a:lnTo>
                <a:lnTo>
                  <a:pt x="107912" y="137392"/>
                </a:lnTo>
                <a:lnTo>
                  <a:pt x="72874" y="162946"/>
                </a:lnTo>
                <a:lnTo>
                  <a:pt x="64196" y="169591"/>
                </a:lnTo>
                <a:lnTo>
                  <a:pt x="52014" y="179514"/>
                </a:lnTo>
                <a:lnTo>
                  <a:pt x="40885" y="189639"/>
                </a:lnTo>
                <a:lnTo>
                  <a:pt x="30542" y="198584"/>
                </a:lnTo>
                <a:lnTo>
                  <a:pt x="19363" y="204572"/>
                </a:lnTo>
                <a:lnTo>
                  <a:pt x="10019" y="211003"/>
                </a:lnTo>
                <a:lnTo>
                  <a:pt x="4123" y="212842"/>
                </a:lnTo>
                <a:lnTo>
                  <a:pt x="2170" y="214285"/>
                </a:lnTo>
                <a:lnTo>
                  <a:pt x="868" y="216199"/>
                </a:lnTo>
                <a:lnTo>
                  <a:pt x="0" y="218428"/>
                </a:lnTo>
                <a:lnTo>
                  <a:pt x="373" y="219913"/>
                </a:lnTo>
                <a:lnTo>
                  <a:pt x="1575" y="220904"/>
                </a:lnTo>
                <a:lnTo>
                  <a:pt x="3329" y="221565"/>
                </a:lnTo>
                <a:lnTo>
                  <a:pt x="4498" y="222957"/>
                </a:lnTo>
                <a:lnTo>
                  <a:pt x="5277" y="224838"/>
                </a:lnTo>
                <a:lnTo>
                  <a:pt x="5797" y="227044"/>
                </a:lnTo>
                <a:lnTo>
                  <a:pt x="7096" y="228516"/>
                </a:lnTo>
                <a:lnTo>
                  <a:pt x="8914" y="229496"/>
                </a:lnTo>
                <a:lnTo>
                  <a:pt x="11079" y="230150"/>
                </a:lnTo>
                <a:lnTo>
                  <a:pt x="16024" y="233417"/>
                </a:lnTo>
                <a:lnTo>
                  <a:pt x="18677" y="235621"/>
                </a:lnTo>
                <a:lnTo>
                  <a:pt x="29243" y="240611"/>
                </a:lnTo>
                <a:lnTo>
                  <a:pt x="41560" y="245051"/>
                </a:lnTo>
                <a:lnTo>
                  <a:pt x="50208" y="247024"/>
                </a:lnTo>
                <a:lnTo>
                  <a:pt x="59768" y="250441"/>
                </a:lnTo>
                <a:lnTo>
                  <a:pt x="64984" y="252686"/>
                </a:lnTo>
                <a:lnTo>
                  <a:pt x="77034" y="255135"/>
                </a:lnTo>
                <a:lnTo>
                  <a:pt x="93639" y="257720"/>
                </a:lnTo>
                <a:lnTo>
                  <a:pt x="113283" y="260396"/>
                </a:lnTo>
                <a:lnTo>
                  <a:pt x="128283" y="263132"/>
                </a:lnTo>
                <a:lnTo>
                  <a:pt x="140188" y="265909"/>
                </a:lnTo>
                <a:lnTo>
                  <a:pt x="150030" y="268713"/>
                </a:lnTo>
                <a:lnTo>
                  <a:pt x="159449" y="270582"/>
                </a:lnTo>
                <a:lnTo>
                  <a:pt x="168585" y="271828"/>
                </a:lnTo>
                <a:lnTo>
                  <a:pt x="177534" y="272659"/>
                </a:lnTo>
                <a:lnTo>
                  <a:pt x="186357" y="274165"/>
                </a:lnTo>
                <a:lnTo>
                  <a:pt x="195097" y="276122"/>
                </a:lnTo>
                <a:lnTo>
                  <a:pt x="203780" y="278379"/>
                </a:lnTo>
                <a:lnTo>
                  <a:pt x="211475" y="280836"/>
                </a:lnTo>
                <a:lnTo>
                  <a:pt x="218509" y="283427"/>
                </a:lnTo>
                <a:lnTo>
                  <a:pt x="225104" y="286106"/>
                </a:lnTo>
                <a:lnTo>
                  <a:pt x="232358" y="287893"/>
                </a:lnTo>
                <a:lnTo>
                  <a:pt x="240052" y="289083"/>
                </a:lnTo>
                <a:lnTo>
                  <a:pt x="248038" y="289877"/>
                </a:lnTo>
                <a:lnTo>
                  <a:pt x="256220" y="290406"/>
                </a:lnTo>
                <a:lnTo>
                  <a:pt x="264532" y="290760"/>
                </a:lnTo>
                <a:lnTo>
                  <a:pt x="281388" y="291151"/>
                </a:lnTo>
                <a:lnTo>
                  <a:pt x="298404" y="291326"/>
                </a:lnTo>
                <a:lnTo>
                  <a:pt x="307895" y="292325"/>
                </a:lnTo>
                <a:lnTo>
                  <a:pt x="318032" y="293943"/>
                </a:lnTo>
                <a:lnTo>
                  <a:pt x="328600" y="295974"/>
                </a:lnTo>
                <a:lnTo>
                  <a:pt x="337550" y="297329"/>
                </a:lnTo>
                <a:lnTo>
                  <a:pt x="345422" y="298232"/>
                </a:lnTo>
                <a:lnTo>
                  <a:pt x="352575" y="298833"/>
                </a:lnTo>
                <a:lnTo>
                  <a:pt x="363063" y="302043"/>
                </a:lnTo>
                <a:lnTo>
                  <a:pt x="370899" y="305691"/>
                </a:lnTo>
                <a:lnTo>
                  <a:pt x="380666" y="308698"/>
                </a:lnTo>
                <a:lnTo>
                  <a:pt x="389592" y="314245"/>
                </a:lnTo>
                <a:lnTo>
                  <a:pt x="395390" y="315877"/>
                </a:lnTo>
                <a:lnTo>
                  <a:pt x="404009" y="316796"/>
                </a:lnTo>
                <a:lnTo>
                  <a:pt x="405920" y="317877"/>
                </a:lnTo>
                <a:lnTo>
                  <a:pt x="407195" y="319551"/>
                </a:lnTo>
                <a:lnTo>
                  <a:pt x="409744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46"/>
          <p:cNvSpPr/>
          <p:nvPr/>
        </p:nvSpPr>
        <p:spPr>
          <a:xfrm>
            <a:off x="4023359" y="3617965"/>
            <a:ext cx="368619" cy="385271"/>
          </a:xfrm>
          <a:custGeom>
            <a:avLst/>
            <a:gdLst/>
            <a:ahLst/>
            <a:cxnLst/>
            <a:rect l="0" t="0" r="0" b="0"/>
            <a:pathLst>
              <a:path w="368619" h="385271">
                <a:moveTo>
                  <a:pt x="0" y="59637"/>
                </a:moveTo>
                <a:lnTo>
                  <a:pt x="9103" y="45985"/>
                </a:lnTo>
                <a:lnTo>
                  <a:pt x="16111" y="34202"/>
                </a:lnTo>
                <a:lnTo>
                  <a:pt x="22401" y="23568"/>
                </a:lnTo>
                <a:lnTo>
                  <a:pt x="28371" y="15666"/>
                </a:lnTo>
                <a:lnTo>
                  <a:pt x="31296" y="13178"/>
                </a:lnTo>
                <a:lnTo>
                  <a:pt x="34200" y="11520"/>
                </a:lnTo>
                <a:lnTo>
                  <a:pt x="37088" y="10414"/>
                </a:lnTo>
                <a:lnTo>
                  <a:pt x="45376" y="9185"/>
                </a:lnTo>
                <a:lnTo>
                  <a:pt x="50253" y="8857"/>
                </a:lnTo>
                <a:lnTo>
                  <a:pt x="54457" y="7686"/>
                </a:lnTo>
                <a:lnTo>
                  <a:pt x="64925" y="2440"/>
                </a:lnTo>
                <a:lnTo>
                  <a:pt x="71083" y="879"/>
                </a:lnTo>
                <a:lnTo>
                  <a:pt x="79535" y="185"/>
                </a:lnTo>
                <a:lnTo>
                  <a:pt x="84456" y="0"/>
                </a:lnTo>
                <a:lnTo>
                  <a:pt x="88689" y="829"/>
                </a:lnTo>
                <a:lnTo>
                  <a:pt x="100150" y="6547"/>
                </a:lnTo>
                <a:lnTo>
                  <a:pt x="109917" y="11594"/>
                </a:lnTo>
                <a:lnTo>
                  <a:pt x="113283" y="14273"/>
                </a:lnTo>
                <a:lnTo>
                  <a:pt x="115527" y="17012"/>
                </a:lnTo>
                <a:lnTo>
                  <a:pt x="118973" y="22595"/>
                </a:lnTo>
                <a:lnTo>
                  <a:pt x="128946" y="33941"/>
                </a:lnTo>
                <a:lnTo>
                  <a:pt x="140089" y="45354"/>
                </a:lnTo>
                <a:lnTo>
                  <a:pt x="141970" y="48210"/>
                </a:lnTo>
                <a:lnTo>
                  <a:pt x="146523" y="59638"/>
                </a:lnTo>
                <a:lnTo>
                  <a:pt x="154339" y="76147"/>
                </a:lnTo>
                <a:lnTo>
                  <a:pt x="157185" y="84931"/>
                </a:lnTo>
                <a:lnTo>
                  <a:pt x="159083" y="93645"/>
                </a:lnTo>
                <a:lnTo>
                  <a:pt x="160348" y="102311"/>
                </a:lnTo>
                <a:lnTo>
                  <a:pt x="162144" y="111899"/>
                </a:lnTo>
                <a:lnTo>
                  <a:pt x="166679" y="132712"/>
                </a:lnTo>
                <a:lnTo>
                  <a:pt x="168270" y="141691"/>
                </a:lnTo>
                <a:lnTo>
                  <a:pt x="169330" y="149582"/>
                </a:lnTo>
                <a:lnTo>
                  <a:pt x="170037" y="156748"/>
                </a:lnTo>
                <a:lnTo>
                  <a:pt x="170508" y="163430"/>
                </a:lnTo>
                <a:lnTo>
                  <a:pt x="170822" y="169790"/>
                </a:lnTo>
                <a:lnTo>
                  <a:pt x="171031" y="175935"/>
                </a:lnTo>
                <a:lnTo>
                  <a:pt x="171326" y="202787"/>
                </a:lnTo>
                <a:lnTo>
                  <a:pt x="170416" y="215077"/>
                </a:lnTo>
                <a:lnTo>
                  <a:pt x="168855" y="228987"/>
                </a:lnTo>
                <a:lnTo>
                  <a:pt x="166863" y="243974"/>
                </a:lnTo>
                <a:lnTo>
                  <a:pt x="162677" y="259681"/>
                </a:lnTo>
                <a:lnTo>
                  <a:pt x="157029" y="275867"/>
                </a:lnTo>
                <a:lnTo>
                  <a:pt x="150406" y="292373"/>
                </a:lnTo>
                <a:lnTo>
                  <a:pt x="143133" y="307187"/>
                </a:lnTo>
                <a:lnTo>
                  <a:pt x="135428" y="320873"/>
                </a:lnTo>
                <a:lnTo>
                  <a:pt x="127433" y="333806"/>
                </a:lnTo>
                <a:lnTo>
                  <a:pt x="121150" y="343382"/>
                </a:lnTo>
                <a:lnTo>
                  <a:pt x="116010" y="350718"/>
                </a:lnTo>
                <a:lnTo>
                  <a:pt x="107758" y="361409"/>
                </a:lnTo>
                <a:lnTo>
                  <a:pt x="100915" y="369335"/>
                </a:lnTo>
                <a:lnTo>
                  <a:pt x="96804" y="371830"/>
                </a:lnTo>
                <a:lnTo>
                  <a:pt x="87157" y="374602"/>
                </a:lnTo>
                <a:lnTo>
                  <a:pt x="83822" y="376294"/>
                </a:lnTo>
                <a:lnTo>
                  <a:pt x="81599" y="378374"/>
                </a:lnTo>
                <a:lnTo>
                  <a:pt x="80117" y="380713"/>
                </a:lnTo>
                <a:lnTo>
                  <a:pt x="77224" y="382273"/>
                </a:lnTo>
                <a:lnTo>
                  <a:pt x="68929" y="384006"/>
                </a:lnTo>
                <a:lnTo>
                  <a:pt x="58100" y="384981"/>
                </a:lnTo>
                <a:lnTo>
                  <a:pt x="48860" y="385270"/>
                </a:lnTo>
                <a:lnTo>
                  <a:pt x="45908" y="384358"/>
                </a:lnTo>
                <a:lnTo>
                  <a:pt x="36009" y="378001"/>
                </a:lnTo>
                <a:lnTo>
                  <a:pt x="35436" y="376655"/>
                </a:lnTo>
                <a:lnTo>
                  <a:pt x="34630" y="370209"/>
                </a:lnTo>
                <a:lnTo>
                  <a:pt x="34442" y="364991"/>
                </a:lnTo>
                <a:lnTo>
                  <a:pt x="36898" y="354418"/>
                </a:lnTo>
                <a:lnTo>
                  <a:pt x="38886" y="347597"/>
                </a:lnTo>
                <a:lnTo>
                  <a:pt x="44022" y="338288"/>
                </a:lnTo>
                <a:lnTo>
                  <a:pt x="51255" y="327319"/>
                </a:lnTo>
                <a:lnTo>
                  <a:pt x="59888" y="315244"/>
                </a:lnTo>
                <a:lnTo>
                  <a:pt x="66596" y="306242"/>
                </a:lnTo>
                <a:lnTo>
                  <a:pt x="72020" y="299288"/>
                </a:lnTo>
                <a:lnTo>
                  <a:pt x="76588" y="293700"/>
                </a:lnTo>
                <a:lnTo>
                  <a:pt x="83444" y="287116"/>
                </a:lnTo>
                <a:lnTo>
                  <a:pt x="91825" y="279870"/>
                </a:lnTo>
                <a:lnTo>
                  <a:pt x="101222" y="272181"/>
                </a:lnTo>
                <a:lnTo>
                  <a:pt x="109391" y="267056"/>
                </a:lnTo>
                <a:lnTo>
                  <a:pt x="116743" y="263639"/>
                </a:lnTo>
                <a:lnTo>
                  <a:pt x="123549" y="261361"/>
                </a:lnTo>
                <a:lnTo>
                  <a:pt x="129991" y="258890"/>
                </a:lnTo>
                <a:lnTo>
                  <a:pt x="136191" y="256289"/>
                </a:lnTo>
                <a:lnTo>
                  <a:pt x="142229" y="253604"/>
                </a:lnTo>
                <a:lnTo>
                  <a:pt x="148160" y="251813"/>
                </a:lnTo>
                <a:lnTo>
                  <a:pt x="154018" y="250620"/>
                </a:lnTo>
                <a:lnTo>
                  <a:pt x="159829" y="249824"/>
                </a:lnTo>
                <a:lnTo>
                  <a:pt x="168466" y="249293"/>
                </a:lnTo>
                <a:lnTo>
                  <a:pt x="190761" y="248704"/>
                </a:lnTo>
                <a:lnTo>
                  <a:pt x="200517" y="249499"/>
                </a:lnTo>
                <a:lnTo>
                  <a:pt x="208926" y="250982"/>
                </a:lnTo>
                <a:lnTo>
                  <a:pt x="216436" y="252923"/>
                </a:lnTo>
                <a:lnTo>
                  <a:pt x="225254" y="256122"/>
                </a:lnTo>
                <a:lnTo>
                  <a:pt x="234941" y="260159"/>
                </a:lnTo>
                <a:lnTo>
                  <a:pt x="253961" y="268773"/>
                </a:lnTo>
                <a:lnTo>
                  <a:pt x="268764" y="275776"/>
                </a:lnTo>
                <a:lnTo>
                  <a:pt x="279153" y="282064"/>
                </a:lnTo>
                <a:lnTo>
                  <a:pt x="283257" y="285074"/>
                </a:lnTo>
                <a:lnTo>
                  <a:pt x="290358" y="293499"/>
                </a:lnTo>
                <a:lnTo>
                  <a:pt x="296688" y="302641"/>
                </a:lnTo>
                <a:lnTo>
                  <a:pt x="302676" y="309879"/>
                </a:lnTo>
                <a:lnTo>
                  <a:pt x="311053" y="316271"/>
                </a:lnTo>
                <a:lnTo>
                  <a:pt x="315954" y="319309"/>
                </a:lnTo>
                <a:lnTo>
                  <a:pt x="326479" y="330304"/>
                </a:lnTo>
                <a:lnTo>
                  <a:pt x="331953" y="337237"/>
                </a:lnTo>
                <a:lnTo>
                  <a:pt x="336555" y="343764"/>
                </a:lnTo>
                <a:lnTo>
                  <a:pt x="340575" y="350020"/>
                </a:lnTo>
                <a:lnTo>
                  <a:pt x="344208" y="356096"/>
                </a:lnTo>
                <a:lnTo>
                  <a:pt x="347582" y="360146"/>
                </a:lnTo>
                <a:lnTo>
                  <a:pt x="350784" y="362846"/>
                </a:lnTo>
                <a:lnTo>
                  <a:pt x="356882" y="366799"/>
                </a:lnTo>
                <a:lnTo>
                  <a:pt x="359842" y="369187"/>
                </a:lnTo>
                <a:lnTo>
                  <a:pt x="368618" y="3768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47"/>
          <p:cNvSpPr/>
          <p:nvPr/>
        </p:nvSpPr>
        <p:spPr>
          <a:xfrm>
            <a:off x="4417695" y="3729037"/>
            <a:ext cx="222885" cy="265749"/>
          </a:xfrm>
          <a:custGeom>
            <a:avLst/>
            <a:gdLst/>
            <a:ahLst/>
            <a:cxnLst/>
            <a:rect l="0" t="0" r="0" b="0"/>
            <a:pathLst>
              <a:path w="222885" h="265749">
                <a:moveTo>
                  <a:pt x="0" y="0"/>
                </a:moveTo>
                <a:lnTo>
                  <a:pt x="4550" y="13653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0" y="36070"/>
                </a:lnTo>
                <a:lnTo>
                  <a:pt x="12770" y="43971"/>
                </a:lnTo>
                <a:lnTo>
                  <a:pt x="15181" y="48364"/>
                </a:lnTo>
                <a:lnTo>
                  <a:pt x="23125" y="63648"/>
                </a:lnTo>
                <a:lnTo>
                  <a:pt x="37182" y="91543"/>
                </a:lnTo>
                <a:lnTo>
                  <a:pt x="45743" y="101986"/>
                </a:lnTo>
                <a:lnTo>
                  <a:pt x="58118" y="115616"/>
                </a:lnTo>
                <a:lnTo>
                  <a:pt x="73035" y="131370"/>
                </a:lnTo>
                <a:lnTo>
                  <a:pt x="83932" y="143778"/>
                </a:lnTo>
                <a:lnTo>
                  <a:pt x="92150" y="153954"/>
                </a:lnTo>
                <a:lnTo>
                  <a:pt x="98581" y="162644"/>
                </a:lnTo>
                <a:lnTo>
                  <a:pt x="104772" y="169389"/>
                </a:lnTo>
                <a:lnTo>
                  <a:pt x="110806" y="174839"/>
                </a:lnTo>
                <a:lnTo>
                  <a:pt x="116733" y="179424"/>
                </a:lnTo>
                <a:lnTo>
                  <a:pt x="122589" y="183434"/>
                </a:lnTo>
                <a:lnTo>
                  <a:pt x="128399" y="187059"/>
                </a:lnTo>
                <a:lnTo>
                  <a:pt x="134177" y="190429"/>
                </a:lnTo>
                <a:lnTo>
                  <a:pt x="138981" y="194580"/>
                </a:lnTo>
                <a:lnTo>
                  <a:pt x="143136" y="199253"/>
                </a:lnTo>
                <a:lnTo>
                  <a:pt x="146859" y="204273"/>
                </a:lnTo>
                <a:lnTo>
                  <a:pt x="151246" y="209524"/>
                </a:lnTo>
                <a:lnTo>
                  <a:pt x="156076" y="214931"/>
                </a:lnTo>
                <a:lnTo>
                  <a:pt x="165569" y="225065"/>
                </a:lnTo>
                <a:lnTo>
                  <a:pt x="172964" y="232744"/>
                </a:lnTo>
                <a:lnTo>
                  <a:pt x="177221" y="236125"/>
                </a:lnTo>
                <a:lnTo>
                  <a:pt x="181965" y="239332"/>
                </a:lnTo>
                <a:lnTo>
                  <a:pt x="187033" y="242422"/>
                </a:lnTo>
                <a:lnTo>
                  <a:pt x="193268" y="245435"/>
                </a:lnTo>
                <a:lnTo>
                  <a:pt x="200283" y="248396"/>
                </a:lnTo>
                <a:lnTo>
                  <a:pt x="222884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48"/>
          <p:cNvSpPr/>
          <p:nvPr/>
        </p:nvSpPr>
        <p:spPr>
          <a:xfrm>
            <a:off x="4400550" y="3737610"/>
            <a:ext cx="214313" cy="248603"/>
          </a:xfrm>
          <a:custGeom>
            <a:avLst/>
            <a:gdLst/>
            <a:ahLst/>
            <a:cxnLst/>
            <a:rect l="0" t="0" r="0" b="0"/>
            <a:pathLst>
              <a:path w="214313" h="248603">
                <a:moveTo>
                  <a:pt x="214312" y="0"/>
                </a:moveTo>
                <a:lnTo>
                  <a:pt x="196109" y="4551"/>
                </a:lnTo>
                <a:lnTo>
                  <a:pt x="189794" y="7796"/>
                </a:lnTo>
                <a:lnTo>
                  <a:pt x="184632" y="11865"/>
                </a:lnTo>
                <a:lnTo>
                  <a:pt x="180238" y="16482"/>
                </a:lnTo>
                <a:lnTo>
                  <a:pt x="174451" y="23370"/>
                </a:lnTo>
                <a:lnTo>
                  <a:pt x="160401" y="41184"/>
                </a:lnTo>
                <a:lnTo>
                  <a:pt x="148844" y="58888"/>
                </a:lnTo>
                <a:lnTo>
                  <a:pt x="118223" y="109040"/>
                </a:lnTo>
                <a:lnTo>
                  <a:pt x="104532" y="129843"/>
                </a:lnTo>
                <a:lnTo>
                  <a:pt x="92549" y="146569"/>
                </a:lnTo>
                <a:lnTo>
                  <a:pt x="81701" y="160578"/>
                </a:lnTo>
                <a:lnTo>
                  <a:pt x="73517" y="171822"/>
                </a:lnTo>
                <a:lnTo>
                  <a:pt x="67109" y="181223"/>
                </a:lnTo>
                <a:lnTo>
                  <a:pt x="61884" y="189395"/>
                </a:lnTo>
                <a:lnTo>
                  <a:pt x="56496" y="196748"/>
                </a:lnTo>
                <a:lnTo>
                  <a:pt x="50999" y="203556"/>
                </a:lnTo>
                <a:lnTo>
                  <a:pt x="45429" y="209999"/>
                </a:lnTo>
                <a:lnTo>
                  <a:pt x="40763" y="216199"/>
                </a:lnTo>
                <a:lnTo>
                  <a:pt x="36700" y="222238"/>
                </a:lnTo>
                <a:lnTo>
                  <a:pt x="33039" y="228168"/>
                </a:lnTo>
                <a:lnTo>
                  <a:pt x="29646" y="233075"/>
                </a:lnTo>
                <a:lnTo>
                  <a:pt x="26431" y="237298"/>
                </a:lnTo>
                <a:lnTo>
                  <a:pt x="23336" y="241066"/>
                </a:lnTo>
                <a:lnTo>
                  <a:pt x="20320" y="243578"/>
                </a:lnTo>
                <a:lnTo>
                  <a:pt x="17356" y="245253"/>
                </a:lnTo>
                <a:lnTo>
                  <a:pt x="11524" y="247113"/>
                </a:lnTo>
                <a:lnTo>
                  <a:pt x="8635" y="247610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49"/>
          <p:cNvSpPr/>
          <p:nvPr/>
        </p:nvSpPr>
        <p:spPr>
          <a:xfrm>
            <a:off x="3997642" y="4067000"/>
            <a:ext cx="754381" cy="47801"/>
          </a:xfrm>
          <a:custGeom>
            <a:avLst/>
            <a:gdLst/>
            <a:ahLst/>
            <a:cxnLst/>
            <a:rect l="0" t="0" r="0" b="0"/>
            <a:pathLst>
              <a:path w="754381" h="47801">
                <a:moveTo>
                  <a:pt x="0" y="47800"/>
                </a:moveTo>
                <a:lnTo>
                  <a:pt x="18203" y="43249"/>
                </a:lnTo>
                <a:lnTo>
                  <a:pt x="25470" y="41908"/>
                </a:lnTo>
                <a:lnTo>
                  <a:pt x="38625" y="40419"/>
                </a:lnTo>
                <a:lnTo>
                  <a:pt x="44800" y="39069"/>
                </a:lnTo>
                <a:lnTo>
                  <a:pt x="50822" y="37216"/>
                </a:lnTo>
                <a:lnTo>
                  <a:pt x="56741" y="35029"/>
                </a:lnTo>
                <a:lnTo>
                  <a:pt x="66402" y="32619"/>
                </a:lnTo>
                <a:lnTo>
                  <a:pt x="78558" y="30059"/>
                </a:lnTo>
                <a:lnTo>
                  <a:pt x="92377" y="27400"/>
                </a:lnTo>
                <a:lnTo>
                  <a:pt x="104447" y="25628"/>
                </a:lnTo>
                <a:lnTo>
                  <a:pt x="115351" y="24446"/>
                </a:lnTo>
                <a:lnTo>
                  <a:pt x="135087" y="23133"/>
                </a:lnTo>
                <a:lnTo>
                  <a:pt x="153384" y="22549"/>
                </a:lnTo>
                <a:lnTo>
                  <a:pt x="162263" y="21441"/>
                </a:lnTo>
                <a:lnTo>
                  <a:pt x="171041" y="19750"/>
                </a:lnTo>
                <a:lnTo>
                  <a:pt x="179750" y="17670"/>
                </a:lnTo>
                <a:lnTo>
                  <a:pt x="189365" y="16283"/>
                </a:lnTo>
                <a:lnTo>
                  <a:pt x="199586" y="15358"/>
                </a:lnTo>
                <a:lnTo>
                  <a:pt x="210210" y="14742"/>
                </a:lnTo>
                <a:lnTo>
                  <a:pt x="220150" y="13379"/>
                </a:lnTo>
                <a:lnTo>
                  <a:pt x="229634" y="11517"/>
                </a:lnTo>
                <a:lnTo>
                  <a:pt x="238814" y="9324"/>
                </a:lnTo>
                <a:lnTo>
                  <a:pt x="248745" y="7862"/>
                </a:lnTo>
                <a:lnTo>
                  <a:pt x="259175" y="6887"/>
                </a:lnTo>
                <a:lnTo>
                  <a:pt x="269938" y="6237"/>
                </a:lnTo>
                <a:lnTo>
                  <a:pt x="299677" y="5515"/>
                </a:lnTo>
                <a:lnTo>
                  <a:pt x="455837" y="4947"/>
                </a:lnTo>
                <a:lnTo>
                  <a:pt x="466769" y="3991"/>
                </a:lnTo>
                <a:lnTo>
                  <a:pt x="476914" y="2401"/>
                </a:lnTo>
                <a:lnTo>
                  <a:pt x="486535" y="389"/>
                </a:lnTo>
                <a:lnTo>
                  <a:pt x="500569" y="0"/>
                </a:lnTo>
                <a:lnTo>
                  <a:pt x="517546" y="693"/>
                </a:lnTo>
                <a:lnTo>
                  <a:pt x="551965" y="3051"/>
                </a:lnTo>
                <a:lnTo>
                  <a:pt x="576788" y="4099"/>
                </a:lnTo>
                <a:lnTo>
                  <a:pt x="606828" y="4689"/>
                </a:lnTo>
                <a:lnTo>
                  <a:pt x="615054" y="5724"/>
                </a:lnTo>
                <a:lnTo>
                  <a:pt x="622444" y="7367"/>
                </a:lnTo>
                <a:lnTo>
                  <a:pt x="629275" y="9414"/>
                </a:lnTo>
                <a:lnTo>
                  <a:pt x="636687" y="10779"/>
                </a:lnTo>
                <a:lnTo>
                  <a:pt x="644485" y="11690"/>
                </a:lnTo>
                <a:lnTo>
                  <a:pt x="661723" y="12700"/>
                </a:lnTo>
                <a:lnTo>
                  <a:pt x="689990" y="13270"/>
                </a:lnTo>
                <a:lnTo>
                  <a:pt x="707573" y="14391"/>
                </a:lnTo>
                <a:lnTo>
                  <a:pt x="714603" y="16003"/>
                </a:lnTo>
                <a:lnTo>
                  <a:pt x="722147" y="18029"/>
                </a:lnTo>
                <a:lnTo>
                  <a:pt x="728129" y="19380"/>
                </a:lnTo>
                <a:lnTo>
                  <a:pt x="733069" y="20281"/>
                </a:lnTo>
                <a:lnTo>
                  <a:pt x="737315" y="20881"/>
                </a:lnTo>
                <a:lnTo>
                  <a:pt x="741098" y="22234"/>
                </a:lnTo>
                <a:lnTo>
                  <a:pt x="744573" y="24089"/>
                </a:lnTo>
                <a:lnTo>
                  <a:pt x="754380" y="306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50"/>
          <p:cNvSpPr/>
          <p:nvPr/>
        </p:nvSpPr>
        <p:spPr>
          <a:xfrm>
            <a:off x="4165078" y="4174943"/>
            <a:ext cx="321198" cy="248468"/>
          </a:xfrm>
          <a:custGeom>
            <a:avLst/>
            <a:gdLst/>
            <a:ahLst/>
            <a:cxnLst/>
            <a:rect l="0" t="0" r="0" b="0"/>
            <a:pathLst>
              <a:path w="321198" h="248468">
                <a:moveTo>
                  <a:pt x="46876" y="17009"/>
                </a:moveTo>
                <a:lnTo>
                  <a:pt x="46876" y="12458"/>
                </a:lnTo>
                <a:lnTo>
                  <a:pt x="47829" y="10165"/>
                </a:lnTo>
                <a:lnTo>
                  <a:pt x="51427" y="5077"/>
                </a:lnTo>
                <a:lnTo>
                  <a:pt x="53720" y="3339"/>
                </a:lnTo>
                <a:lnTo>
                  <a:pt x="56201" y="2181"/>
                </a:lnTo>
                <a:lnTo>
                  <a:pt x="58808" y="1409"/>
                </a:lnTo>
                <a:lnTo>
                  <a:pt x="63404" y="894"/>
                </a:lnTo>
                <a:lnTo>
                  <a:pt x="69324" y="551"/>
                </a:lnTo>
                <a:lnTo>
                  <a:pt x="83523" y="169"/>
                </a:lnTo>
                <a:lnTo>
                  <a:pt x="99359" y="0"/>
                </a:lnTo>
                <a:lnTo>
                  <a:pt x="108535" y="1859"/>
                </a:lnTo>
                <a:lnTo>
                  <a:pt x="118462" y="5004"/>
                </a:lnTo>
                <a:lnTo>
                  <a:pt x="128890" y="9006"/>
                </a:lnTo>
                <a:lnTo>
                  <a:pt x="136795" y="11673"/>
                </a:lnTo>
                <a:lnTo>
                  <a:pt x="143017" y="13452"/>
                </a:lnTo>
                <a:lnTo>
                  <a:pt x="148118" y="14638"/>
                </a:lnTo>
                <a:lnTo>
                  <a:pt x="152471" y="17333"/>
                </a:lnTo>
                <a:lnTo>
                  <a:pt x="156325" y="21035"/>
                </a:lnTo>
                <a:lnTo>
                  <a:pt x="159847" y="25408"/>
                </a:lnTo>
                <a:lnTo>
                  <a:pt x="165053" y="30229"/>
                </a:lnTo>
                <a:lnTo>
                  <a:pt x="171381" y="35347"/>
                </a:lnTo>
                <a:lnTo>
                  <a:pt x="178457" y="40664"/>
                </a:lnTo>
                <a:lnTo>
                  <a:pt x="183174" y="45162"/>
                </a:lnTo>
                <a:lnTo>
                  <a:pt x="188416" y="52699"/>
                </a:lnTo>
                <a:lnTo>
                  <a:pt x="189813" y="56995"/>
                </a:lnTo>
                <a:lnTo>
                  <a:pt x="190745" y="61764"/>
                </a:lnTo>
                <a:lnTo>
                  <a:pt x="191367" y="66848"/>
                </a:lnTo>
                <a:lnTo>
                  <a:pt x="191781" y="72143"/>
                </a:lnTo>
                <a:lnTo>
                  <a:pt x="192057" y="77578"/>
                </a:lnTo>
                <a:lnTo>
                  <a:pt x="192364" y="88696"/>
                </a:lnTo>
                <a:lnTo>
                  <a:pt x="192576" y="117055"/>
                </a:lnTo>
                <a:lnTo>
                  <a:pt x="190682" y="125616"/>
                </a:lnTo>
                <a:lnTo>
                  <a:pt x="187515" y="136086"/>
                </a:lnTo>
                <a:lnTo>
                  <a:pt x="183498" y="147829"/>
                </a:lnTo>
                <a:lnTo>
                  <a:pt x="178915" y="156610"/>
                </a:lnTo>
                <a:lnTo>
                  <a:pt x="173954" y="163416"/>
                </a:lnTo>
                <a:lnTo>
                  <a:pt x="168743" y="168906"/>
                </a:lnTo>
                <a:lnTo>
                  <a:pt x="164316" y="174471"/>
                </a:lnTo>
                <a:lnTo>
                  <a:pt x="160412" y="180086"/>
                </a:lnTo>
                <a:lnTo>
                  <a:pt x="156857" y="185735"/>
                </a:lnTo>
                <a:lnTo>
                  <a:pt x="152582" y="191405"/>
                </a:lnTo>
                <a:lnTo>
                  <a:pt x="147827" y="197091"/>
                </a:lnTo>
                <a:lnTo>
                  <a:pt x="142752" y="202786"/>
                </a:lnTo>
                <a:lnTo>
                  <a:pt x="137463" y="207535"/>
                </a:lnTo>
                <a:lnTo>
                  <a:pt x="132033" y="211654"/>
                </a:lnTo>
                <a:lnTo>
                  <a:pt x="126508" y="215352"/>
                </a:lnTo>
                <a:lnTo>
                  <a:pt x="117828" y="222002"/>
                </a:lnTo>
                <a:lnTo>
                  <a:pt x="109843" y="228132"/>
                </a:lnTo>
                <a:lnTo>
                  <a:pt x="99945" y="234031"/>
                </a:lnTo>
                <a:lnTo>
                  <a:pt x="94637" y="235986"/>
                </a:lnTo>
                <a:lnTo>
                  <a:pt x="89195" y="237288"/>
                </a:lnTo>
                <a:lnTo>
                  <a:pt x="83661" y="238157"/>
                </a:lnTo>
                <a:lnTo>
                  <a:pt x="77114" y="239689"/>
                </a:lnTo>
                <a:lnTo>
                  <a:pt x="69892" y="241662"/>
                </a:lnTo>
                <a:lnTo>
                  <a:pt x="62220" y="243930"/>
                </a:lnTo>
                <a:lnTo>
                  <a:pt x="55201" y="244490"/>
                </a:lnTo>
                <a:lnTo>
                  <a:pt x="48616" y="243910"/>
                </a:lnTo>
                <a:lnTo>
                  <a:pt x="42321" y="242572"/>
                </a:lnTo>
                <a:lnTo>
                  <a:pt x="35267" y="240727"/>
                </a:lnTo>
                <a:lnTo>
                  <a:pt x="27707" y="238544"/>
                </a:lnTo>
                <a:lnTo>
                  <a:pt x="19809" y="236137"/>
                </a:lnTo>
                <a:lnTo>
                  <a:pt x="14544" y="233579"/>
                </a:lnTo>
                <a:lnTo>
                  <a:pt x="11034" y="230922"/>
                </a:lnTo>
                <a:lnTo>
                  <a:pt x="6182" y="225429"/>
                </a:lnTo>
                <a:lnTo>
                  <a:pt x="850" y="219813"/>
                </a:lnTo>
                <a:lnTo>
                  <a:pt x="0" y="216029"/>
                </a:lnTo>
                <a:lnTo>
                  <a:pt x="385" y="211602"/>
                </a:lnTo>
                <a:lnTo>
                  <a:pt x="1595" y="206745"/>
                </a:lnTo>
                <a:lnTo>
                  <a:pt x="3353" y="201602"/>
                </a:lnTo>
                <a:lnTo>
                  <a:pt x="5479" y="196269"/>
                </a:lnTo>
                <a:lnTo>
                  <a:pt x="7848" y="190808"/>
                </a:lnTo>
                <a:lnTo>
                  <a:pt x="11333" y="185262"/>
                </a:lnTo>
                <a:lnTo>
                  <a:pt x="15561" y="179660"/>
                </a:lnTo>
                <a:lnTo>
                  <a:pt x="20284" y="174021"/>
                </a:lnTo>
                <a:lnTo>
                  <a:pt x="25339" y="169308"/>
                </a:lnTo>
                <a:lnTo>
                  <a:pt x="30613" y="165214"/>
                </a:lnTo>
                <a:lnTo>
                  <a:pt x="36034" y="161533"/>
                </a:lnTo>
                <a:lnTo>
                  <a:pt x="43458" y="158126"/>
                </a:lnTo>
                <a:lnTo>
                  <a:pt x="52218" y="154902"/>
                </a:lnTo>
                <a:lnTo>
                  <a:pt x="61867" y="151800"/>
                </a:lnTo>
                <a:lnTo>
                  <a:pt x="69253" y="148780"/>
                </a:lnTo>
                <a:lnTo>
                  <a:pt x="75129" y="145814"/>
                </a:lnTo>
                <a:lnTo>
                  <a:pt x="79999" y="142884"/>
                </a:lnTo>
                <a:lnTo>
                  <a:pt x="85151" y="140931"/>
                </a:lnTo>
                <a:lnTo>
                  <a:pt x="90490" y="139628"/>
                </a:lnTo>
                <a:lnTo>
                  <a:pt x="95955" y="138760"/>
                </a:lnTo>
                <a:lnTo>
                  <a:pt x="101503" y="138182"/>
                </a:lnTo>
                <a:lnTo>
                  <a:pt x="107106" y="137796"/>
                </a:lnTo>
                <a:lnTo>
                  <a:pt x="112748" y="137538"/>
                </a:lnTo>
                <a:lnTo>
                  <a:pt x="118413" y="138320"/>
                </a:lnTo>
                <a:lnTo>
                  <a:pt x="124095" y="139793"/>
                </a:lnTo>
                <a:lnTo>
                  <a:pt x="129788" y="141728"/>
                </a:lnTo>
                <a:lnTo>
                  <a:pt x="135488" y="143970"/>
                </a:lnTo>
                <a:lnTo>
                  <a:pt x="141194" y="146417"/>
                </a:lnTo>
                <a:lnTo>
                  <a:pt x="146902" y="149001"/>
                </a:lnTo>
                <a:lnTo>
                  <a:pt x="155470" y="151676"/>
                </a:lnTo>
                <a:lnTo>
                  <a:pt x="165945" y="154412"/>
                </a:lnTo>
                <a:lnTo>
                  <a:pt x="177690" y="157189"/>
                </a:lnTo>
                <a:lnTo>
                  <a:pt x="187426" y="159992"/>
                </a:lnTo>
                <a:lnTo>
                  <a:pt x="195821" y="162814"/>
                </a:lnTo>
                <a:lnTo>
                  <a:pt x="203323" y="165647"/>
                </a:lnTo>
                <a:lnTo>
                  <a:pt x="209276" y="168489"/>
                </a:lnTo>
                <a:lnTo>
                  <a:pt x="218432" y="174186"/>
                </a:lnTo>
                <a:lnTo>
                  <a:pt x="228216" y="179893"/>
                </a:lnTo>
                <a:lnTo>
                  <a:pt x="237962" y="185605"/>
                </a:lnTo>
                <a:lnTo>
                  <a:pt x="250709" y="195128"/>
                </a:lnTo>
                <a:lnTo>
                  <a:pt x="264151" y="204440"/>
                </a:lnTo>
                <a:lnTo>
                  <a:pt x="270784" y="208638"/>
                </a:lnTo>
                <a:lnTo>
                  <a:pt x="277111" y="212389"/>
                </a:lnTo>
                <a:lnTo>
                  <a:pt x="283233" y="215842"/>
                </a:lnTo>
                <a:lnTo>
                  <a:pt x="292577" y="222219"/>
                </a:lnTo>
                <a:lnTo>
                  <a:pt x="296402" y="225253"/>
                </a:lnTo>
                <a:lnTo>
                  <a:pt x="298952" y="228229"/>
                </a:lnTo>
                <a:lnTo>
                  <a:pt x="300652" y="231165"/>
                </a:lnTo>
                <a:lnTo>
                  <a:pt x="301785" y="234075"/>
                </a:lnTo>
                <a:lnTo>
                  <a:pt x="303493" y="236014"/>
                </a:lnTo>
                <a:lnTo>
                  <a:pt x="305584" y="237308"/>
                </a:lnTo>
                <a:lnTo>
                  <a:pt x="307931" y="238170"/>
                </a:lnTo>
                <a:lnTo>
                  <a:pt x="313078" y="241668"/>
                </a:lnTo>
                <a:lnTo>
                  <a:pt x="321197" y="2484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51"/>
          <p:cNvSpPr/>
          <p:nvPr/>
        </p:nvSpPr>
        <p:spPr>
          <a:xfrm>
            <a:off x="2814637" y="4150737"/>
            <a:ext cx="574359" cy="57169"/>
          </a:xfrm>
          <a:custGeom>
            <a:avLst/>
            <a:gdLst/>
            <a:ahLst/>
            <a:cxnLst/>
            <a:rect l="0" t="0" r="0" b="0"/>
            <a:pathLst>
              <a:path w="574359" h="57169">
                <a:moveTo>
                  <a:pt x="0" y="49788"/>
                </a:moveTo>
                <a:lnTo>
                  <a:pt x="9102" y="54338"/>
                </a:lnTo>
                <a:lnTo>
                  <a:pt x="12735" y="55679"/>
                </a:lnTo>
                <a:lnTo>
                  <a:pt x="19313" y="57168"/>
                </a:lnTo>
                <a:lnTo>
                  <a:pt x="24305" y="56613"/>
                </a:lnTo>
                <a:lnTo>
                  <a:pt x="30491" y="55291"/>
                </a:lnTo>
                <a:lnTo>
                  <a:pt x="37472" y="53456"/>
                </a:lnTo>
                <a:lnTo>
                  <a:pt x="46889" y="52233"/>
                </a:lnTo>
                <a:lnTo>
                  <a:pt x="57929" y="51418"/>
                </a:lnTo>
                <a:lnTo>
                  <a:pt x="70052" y="50875"/>
                </a:lnTo>
                <a:lnTo>
                  <a:pt x="80039" y="49560"/>
                </a:lnTo>
                <a:lnTo>
                  <a:pt x="88602" y="47731"/>
                </a:lnTo>
                <a:lnTo>
                  <a:pt x="96215" y="45559"/>
                </a:lnTo>
                <a:lnTo>
                  <a:pt x="120341" y="41254"/>
                </a:lnTo>
                <a:lnTo>
                  <a:pt x="197947" y="28850"/>
                </a:lnTo>
                <a:lnTo>
                  <a:pt x="229120" y="24399"/>
                </a:lnTo>
                <a:lnTo>
                  <a:pt x="252759" y="21432"/>
                </a:lnTo>
                <a:lnTo>
                  <a:pt x="343086" y="12119"/>
                </a:lnTo>
                <a:lnTo>
                  <a:pt x="442862" y="3913"/>
                </a:lnTo>
                <a:lnTo>
                  <a:pt x="490198" y="824"/>
                </a:lnTo>
                <a:lnTo>
                  <a:pt x="506821" y="0"/>
                </a:lnTo>
                <a:lnTo>
                  <a:pt x="520760" y="404"/>
                </a:lnTo>
                <a:lnTo>
                  <a:pt x="532911" y="1625"/>
                </a:lnTo>
                <a:lnTo>
                  <a:pt x="556045" y="5355"/>
                </a:lnTo>
                <a:lnTo>
                  <a:pt x="574358" y="69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52"/>
          <p:cNvSpPr/>
          <p:nvPr/>
        </p:nvSpPr>
        <p:spPr>
          <a:xfrm>
            <a:off x="2930609" y="4286260"/>
            <a:ext cx="244039" cy="291456"/>
          </a:xfrm>
          <a:custGeom>
            <a:avLst/>
            <a:gdLst/>
            <a:ahLst/>
            <a:cxnLst/>
            <a:rect l="0" t="0" r="0" b="0"/>
            <a:pathLst>
              <a:path w="244039" h="291456">
                <a:moveTo>
                  <a:pt x="55478" y="34280"/>
                </a:moveTo>
                <a:lnTo>
                  <a:pt x="60029" y="25178"/>
                </a:lnTo>
                <a:lnTo>
                  <a:pt x="63274" y="21544"/>
                </a:lnTo>
                <a:lnTo>
                  <a:pt x="67343" y="18169"/>
                </a:lnTo>
                <a:lnTo>
                  <a:pt x="71960" y="14967"/>
                </a:lnTo>
                <a:lnTo>
                  <a:pt x="75991" y="12832"/>
                </a:lnTo>
                <a:lnTo>
                  <a:pt x="83010" y="10460"/>
                </a:lnTo>
                <a:lnTo>
                  <a:pt x="89304" y="6865"/>
                </a:lnTo>
                <a:lnTo>
                  <a:pt x="92316" y="4574"/>
                </a:lnTo>
                <a:lnTo>
                  <a:pt x="96230" y="3046"/>
                </a:lnTo>
                <a:lnTo>
                  <a:pt x="100743" y="2027"/>
                </a:lnTo>
                <a:lnTo>
                  <a:pt x="105657" y="1348"/>
                </a:lnTo>
                <a:lnTo>
                  <a:pt x="110838" y="895"/>
                </a:lnTo>
                <a:lnTo>
                  <a:pt x="116197" y="593"/>
                </a:lnTo>
                <a:lnTo>
                  <a:pt x="127232" y="258"/>
                </a:lnTo>
                <a:lnTo>
                  <a:pt x="155342" y="13"/>
                </a:lnTo>
                <a:lnTo>
                  <a:pt x="165267" y="0"/>
                </a:lnTo>
                <a:lnTo>
                  <a:pt x="169628" y="949"/>
                </a:lnTo>
                <a:lnTo>
                  <a:pt x="177014" y="4543"/>
                </a:lnTo>
                <a:lnTo>
                  <a:pt x="188551" y="11856"/>
                </a:lnTo>
                <a:lnTo>
                  <a:pt x="195628" y="16473"/>
                </a:lnTo>
                <a:lnTo>
                  <a:pt x="201299" y="21456"/>
                </a:lnTo>
                <a:lnTo>
                  <a:pt x="206032" y="26683"/>
                </a:lnTo>
                <a:lnTo>
                  <a:pt x="210140" y="32072"/>
                </a:lnTo>
                <a:lnTo>
                  <a:pt x="217244" y="40601"/>
                </a:lnTo>
                <a:lnTo>
                  <a:pt x="220472" y="44209"/>
                </a:lnTo>
                <a:lnTo>
                  <a:pt x="222624" y="48519"/>
                </a:lnTo>
                <a:lnTo>
                  <a:pt x="224059" y="53298"/>
                </a:lnTo>
                <a:lnTo>
                  <a:pt x="225015" y="58388"/>
                </a:lnTo>
                <a:lnTo>
                  <a:pt x="225653" y="66544"/>
                </a:lnTo>
                <a:lnTo>
                  <a:pt x="226078" y="76745"/>
                </a:lnTo>
                <a:lnTo>
                  <a:pt x="226361" y="88307"/>
                </a:lnTo>
                <a:lnTo>
                  <a:pt x="225598" y="100778"/>
                </a:lnTo>
                <a:lnTo>
                  <a:pt x="224136" y="113854"/>
                </a:lnTo>
                <a:lnTo>
                  <a:pt x="222209" y="127334"/>
                </a:lnTo>
                <a:lnTo>
                  <a:pt x="219020" y="140131"/>
                </a:lnTo>
                <a:lnTo>
                  <a:pt x="214988" y="152472"/>
                </a:lnTo>
                <a:lnTo>
                  <a:pt x="210396" y="164510"/>
                </a:lnTo>
                <a:lnTo>
                  <a:pt x="205429" y="174440"/>
                </a:lnTo>
                <a:lnTo>
                  <a:pt x="200213" y="182965"/>
                </a:lnTo>
                <a:lnTo>
                  <a:pt x="194831" y="190553"/>
                </a:lnTo>
                <a:lnTo>
                  <a:pt x="190290" y="197517"/>
                </a:lnTo>
                <a:lnTo>
                  <a:pt x="186310" y="204065"/>
                </a:lnTo>
                <a:lnTo>
                  <a:pt x="182704" y="210334"/>
                </a:lnTo>
                <a:lnTo>
                  <a:pt x="178395" y="216420"/>
                </a:lnTo>
                <a:lnTo>
                  <a:pt x="173618" y="222381"/>
                </a:lnTo>
                <a:lnTo>
                  <a:pt x="168528" y="228261"/>
                </a:lnTo>
                <a:lnTo>
                  <a:pt x="162277" y="234085"/>
                </a:lnTo>
                <a:lnTo>
                  <a:pt x="155253" y="239874"/>
                </a:lnTo>
                <a:lnTo>
                  <a:pt x="147712" y="245637"/>
                </a:lnTo>
                <a:lnTo>
                  <a:pt x="138875" y="251385"/>
                </a:lnTo>
                <a:lnTo>
                  <a:pt x="129173" y="257121"/>
                </a:lnTo>
                <a:lnTo>
                  <a:pt x="118896" y="262851"/>
                </a:lnTo>
                <a:lnTo>
                  <a:pt x="111091" y="267623"/>
                </a:lnTo>
                <a:lnTo>
                  <a:pt x="104936" y="271757"/>
                </a:lnTo>
                <a:lnTo>
                  <a:pt x="99880" y="275465"/>
                </a:lnTo>
                <a:lnTo>
                  <a:pt x="93652" y="277938"/>
                </a:lnTo>
                <a:lnTo>
                  <a:pt x="86642" y="279586"/>
                </a:lnTo>
                <a:lnTo>
                  <a:pt x="79111" y="280684"/>
                </a:lnTo>
                <a:lnTo>
                  <a:pt x="73139" y="281417"/>
                </a:lnTo>
                <a:lnTo>
                  <a:pt x="68204" y="281905"/>
                </a:lnTo>
                <a:lnTo>
                  <a:pt x="63962" y="282231"/>
                </a:lnTo>
                <a:lnTo>
                  <a:pt x="59229" y="281496"/>
                </a:lnTo>
                <a:lnTo>
                  <a:pt x="54169" y="280053"/>
                </a:lnTo>
                <a:lnTo>
                  <a:pt x="48890" y="278138"/>
                </a:lnTo>
                <a:lnTo>
                  <a:pt x="44419" y="276863"/>
                </a:lnTo>
                <a:lnTo>
                  <a:pt x="36910" y="275444"/>
                </a:lnTo>
                <a:lnTo>
                  <a:pt x="30398" y="272274"/>
                </a:lnTo>
                <a:lnTo>
                  <a:pt x="24329" y="267690"/>
                </a:lnTo>
                <a:lnTo>
                  <a:pt x="18456" y="262477"/>
                </a:lnTo>
                <a:lnTo>
                  <a:pt x="14346" y="258739"/>
                </a:lnTo>
                <a:lnTo>
                  <a:pt x="10845" y="252784"/>
                </a:lnTo>
                <a:lnTo>
                  <a:pt x="6113" y="243788"/>
                </a:lnTo>
                <a:lnTo>
                  <a:pt x="836" y="233440"/>
                </a:lnTo>
                <a:lnTo>
                  <a:pt x="0" y="228965"/>
                </a:lnTo>
                <a:lnTo>
                  <a:pt x="395" y="225030"/>
                </a:lnTo>
                <a:lnTo>
                  <a:pt x="3374" y="217165"/>
                </a:lnTo>
                <a:lnTo>
                  <a:pt x="5502" y="212401"/>
                </a:lnTo>
                <a:lnTo>
                  <a:pt x="10406" y="202027"/>
                </a:lnTo>
                <a:lnTo>
                  <a:pt x="15761" y="191067"/>
                </a:lnTo>
                <a:lnTo>
                  <a:pt x="19475" y="186429"/>
                </a:lnTo>
                <a:lnTo>
                  <a:pt x="23856" y="182385"/>
                </a:lnTo>
                <a:lnTo>
                  <a:pt x="28682" y="178737"/>
                </a:lnTo>
                <a:lnTo>
                  <a:pt x="32851" y="175352"/>
                </a:lnTo>
                <a:lnTo>
                  <a:pt x="40024" y="169051"/>
                </a:lnTo>
                <a:lnTo>
                  <a:pt x="44223" y="166989"/>
                </a:lnTo>
                <a:lnTo>
                  <a:pt x="48927" y="165615"/>
                </a:lnTo>
                <a:lnTo>
                  <a:pt x="53968" y="164700"/>
                </a:lnTo>
                <a:lnTo>
                  <a:pt x="59234" y="163136"/>
                </a:lnTo>
                <a:lnTo>
                  <a:pt x="64650" y="161142"/>
                </a:lnTo>
                <a:lnTo>
                  <a:pt x="70165" y="158859"/>
                </a:lnTo>
                <a:lnTo>
                  <a:pt x="75747" y="157338"/>
                </a:lnTo>
                <a:lnTo>
                  <a:pt x="81373" y="156324"/>
                </a:lnTo>
                <a:lnTo>
                  <a:pt x="87029" y="155647"/>
                </a:lnTo>
                <a:lnTo>
                  <a:pt x="92705" y="155196"/>
                </a:lnTo>
                <a:lnTo>
                  <a:pt x="98393" y="154896"/>
                </a:lnTo>
                <a:lnTo>
                  <a:pt x="104090" y="154696"/>
                </a:lnTo>
                <a:lnTo>
                  <a:pt x="109794" y="155514"/>
                </a:lnTo>
                <a:lnTo>
                  <a:pt x="115501" y="157013"/>
                </a:lnTo>
                <a:lnTo>
                  <a:pt x="121211" y="158964"/>
                </a:lnTo>
                <a:lnTo>
                  <a:pt x="126923" y="160265"/>
                </a:lnTo>
                <a:lnTo>
                  <a:pt x="132635" y="161133"/>
                </a:lnTo>
                <a:lnTo>
                  <a:pt x="138349" y="161711"/>
                </a:lnTo>
                <a:lnTo>
                  <a:pt x="146920" y="164002"/>
                </a:lnTo>
                <a:lnTo>
                  <a:pt x="157397" y="167433"/>
                </a:lnTo>
                <a:lnTo>
                  <a:pt x="169144" y="171626"/>
                </a:lnTo>
                <a:lnTo>
                  <a:pt x="177928" y="175374"/>
                </a:lnTo>
                <a:lnTo>
                  <a:pt x="184736" y="178825"/>
                </a:lnTo>
                <a:lnTo>
                  <a:pt x="190228" y="182078"/>
                </a:lnTo>
                <a:lnTo>
                  <a:pt x="195793" y="185200"/>
                </a:lnTo>
                <a:lnTo>
                  <a:pt x="207058" y="191208"/>
                </a:lnTo>
                <a:lnTo>
                  <a:pt x="211776" y="195096"/>
                </a:lnTo>
                <a:lnTo>
                  <a:pt x="215874" y="199593"/>
                </a:lnTo>
                <a:lnTo>
                  <a:pt x="219559" y="204496"/>
                </a:lnTo>
                <a:lnTo>
                  <a:pt x="223920" y="211575"/>
                </a:lnTo>
                <a:lnTo>
                  <a:pt x="228733" y="220104"/>
                </a:lnTo>
                <a:lnTo>
                  <a:pt x="233846" y="229600"/>
                </a:lnTo>
                <a:lnTo>
                  <a:pt x="237255" y="237836"/>
                </a:lnTo>
                <a:lnTo>
                  <a:pt x="239528" y="245231"/>
                </a:lnTo>
                <a:lnTo>
                  <a:pt x="241043" y="252066"/>
                </a:lnTo>
                <a:lnTo>
                  <a:pt x="242053" y="257576"/>
                </a:lnTo>
                <a:lnTo>
                  <a:pt x="243175" y="266237"/>
                </a:lnTo>
                <a:lnTo>
                  <a:pt x="243674" y="273262"/>
                </a:lnTo>
                <a:lnTo>
                  <a:pt x="243896" y="279559"/>
                </a:lnTo>
                <a:lnTo>
                  <a:pt x="244038" y="288823"/>
                </a:lnTo>
                <a:lnTo>
                  <a:pt x="235501" y="291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53"/>
          <p:cNvSpPr/>
          <p:nvPr/>
        </p:nvSpPr>
        <p:spPr>
          <a:xfrm>
            <a:off x="3578245" y="4749165"/>
            <a:ext cx="462260" cy="300038"/>
          </a:xfrm>
          <a:custGeom>
            <a:avLst/>
            <a:gdLst/>
            <a:ahLst/>
            <a:cxnLst/>
            <a:rect l="0" t="0" r="0" b="0"/>
            <a:pathLst>
              <a:path w="462260" h="300038">
                <a:moveTo>
                  <a:pt x="282237" y="0"/>
                </a:moveTo>
                <a:lnTo>
                  <a:pt x="268584" y="4551"/>
                </a:lnTo>
                <a:lnTo>
                  <a:pt x="259342" y="9325"/>
                </a:lnTo>
                <a:lnTo>
                  <a:pt x="248783" y="17368"/>
                </a:lnTo>
                <a:lnTo>
                  <a:pt x="241651" y="22959"/>
                </a:lnTo>
                <a:lnTo>
                  <a:pt x="232132" y="28619"/>
                </a:lnTo>
                <a:lnTo>
                  <a:pt x="225973" y="34319"/>
                </a:lnTo>
                <a:lnTo>
                  <a:pt x="219010" y="41929"/>
                </a:lnTo>
                <a:lnTo>
                  <a:pt x="211511" y="50812"/>
                </a:lnTo>
                <a:lnTo>
                  <a:pt x="202701" y="59593"/>
                </a:lnTo>
                <a:lnTo>
                  <a:pt x="193018" y="68303"/>
                </a:lnTo>
                <a:lnTo>
                  <a:pt x="182753" y="76968"/>
                </a:lnTo>
                <a:lnTo>
                  <a:pt x="174005" y="84650"/>
                </a:lnTo>
                <a:lnTo>
                  <a:pt x="159204" y="98264"/>
                </a:lnTo>
                <a:lnTo>
                  <a:pt x="152590" y="103610"/>
                </a:lnTo>
                <a:lnTo>
                  <a:pt x="140161" y="112089"/>
                </a:lnTo>
                <a:lnTo>
                  <a:pt x="134180" y="116636"/>
                </a:lnTo>
                <a:lnTo>
                  <a:pt x="128287" y="121572"/>
                </a:lnTo>
                <a:lnTo>
                  <a:pt x="122454" y="126768"/>
                </a:lnTo>
                <a:lnTo>
                  <a:pt x="111897" y="134995"/>
                </a:lnTo>
                <a:lnTo>
                  <a:pt x="70900" y="165516"/>
                </a:lnTo>
                <a:lnTo>
                  <a:pt x="62288" y="172257"/>
                </a:lnTo>
                <a:lnTo>
                  <a:pt x="55594" y="177703"/>
                </a:lnTo>
                <a:lnTo>
                  <a:pt x="43077" y="183754"/>
                </a:lnTo>
                <a:lnTo>
                  <a:pt x="31163" y="187395"/>
                </a:lnTo>
                <a:lnTo>
                  <a:pt x="19519" y="192189"/>
                </a:lnTo>
                <a:lnTo>
                  <a:pt x="6804" y="200243"/>
                </a:lnTo>
                <a:lnTo>
                  <a:pt x="1555" y="204111"/>
                </a:lnTo>
                <a:lnTo>
                  <a:pt x="818" y="205606"/>
                </a:lnTo>
                <a:lnTo>
                  <a:pt x="0" y="209808"/>
                </a:lnTo>
                <a:lnTo>
                  <a:pt x="734" y="211309"/>
                </a:lnTo>
                <a:lnTo>
                  <a:pt x="2175" y="212310"/>
                </a:lnTo>
                <a:lnTo>
                  <a:pt x="4090" y="212978"/>
                </a:lnTo>
                <a:lnTo>
                  <a:pt x="13836" y="213719"/>
                </a:lnTo>
                <a:lnTo>
                  <a:pt x="20435" y="213917"/>
                </a:lnTo>
                <a:lnTo>
                  <a:pt x="102537" y="214195"/>
                </a:lnTo>
                <a:lnTo>
                  <a:pt x="131004" y="215187"/>
                </a:lnTo>
                <a:lnTo>
                  <a:pt x="155698" y="216800"/>
                </a:lnTo>
                <a:lnTo>
                  <a:pt x="177875" y="218828"/>
                </a:lnTo>
                <a:lnTo>
                  <a:pt x="198375" y="220180"/>
                </a:lnTo>
                <a:lnTo>
                  <a:pt x="217757" y="221082"/>
                </a:lnTo>
                <a:lnTo>
                  <a:pt x="264719" y="222350"/>
                </a:lnTo>
                <a:lnTo>
                  <a:pt x="276273" y="222529"/>
                </a:lnTo>
                <a:lnTo>
                  <a:pt x="285881" y="223600"/>
                </a:lnTo>
                <a:lnTo>
                  <a:pt x="294191" y="225266"/>
                </a:lnTo>
                <a:lnTo>
                  <a:pt x="310410" y="229658"/>
                </a:lnTo>
                <a:lnTo>
                  <a:pt x="330319" y="234785"/>
                </a:lnTo>
                <a:lnTo>
                  <a:pt x="339056" y="237486"/>
                </a:lnTo>
                <a:lnTo>
                  <a:pt x="346787" y="240239"/>
                </a:lnTo>
                <a:lnTo>
                  <a:pt x="360456" y="245838"/>
                </a:lnTo>
                <a:lnTo>
                  <a:pt x="372881" y="251501"/>
                </a:lnTo>
                <a:lnTo>
                  <a:pt x="384753" y="254653"/>
                </a:lnTo>
                <a:lnTo>
                  <a:pt x="390586" y="255493"/>
                </a:lnTo>
                <a:lnTo>
                  <a:pt x="399607" y="258968"/>
                </a:lnTo>
                <a:lnTo>
                  <a:pt x="412581" y="266278"/>
                </a:lnTo>
                <a:lnTo>
                  <a:pt x="425950" y="274477"/>
                </a:lnTo>
                <a:lnTo>
                  <a:pt x="436100" y="282737"/>
                </a:lnTo>
                <a:lnTo>
                  <a:pt x="440473" y="286951"/>
                </a:lnTo>
                <a:lnTo>
                  <a:pt x="442972" y="288455"/>
                </a:lnTo>
                <a:lnTo>
                  <a:pt x="448290" y="290127"/>
                </a:lnTo>
                <a:lnTo>
                  <a:pt x="456639" y="291068"/>
                </a:lnTo>
                <a:lnTo>
                  <a:pt x="458512" y="292153"/>
                </a:lnTo>
                <a:lnTo>
                  <a:pt x="459762" y="293829"/>
                </a:lnTo>
                <a:lnTo>
                  <a:pt x="462259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54"/>
          <p:cNvSpPr/>
          <p:nvPr/>
        </p:nvSpPr>
        <p:spPr>
          <a:xfrm>
            <a:off x="4134802" y="4714875"/>
            <a:ext cx="265749" cy="274321"/>
          </a:xfrm>
          <a:custGeom>
            <a:avLst/>
            <a:gdLst/>
            <a:ahLst/>
            <a:cxnLst/>
            <a:rect l="0" t="0" r="0" b="0"/>
            <a:pathLst>
              <a:path w="265749" h="274321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4622" y="23352"/>
                </a:lnTo>
                <a:lnTo>
                  <a:pt x="17368" y="27951"/>
                </a:lnTo>
                <a:lnTo>
                  <a:pt x="20151" y="32921"/>
                </a:lnTo>
                <a:lnTo>
                  <a:pt x="24864" y="38139"/>
                </a:lnTo>
                <a:lnTo>
                  <a:pt x="30863" y="43524"/>
                </a:lnTo>
                <a:lnTo>
                  <a:pt x="37721" y="49018"/>
                </a:lnTo>
                <a:lnTo>
                  <a:pt x="43245" y="53634"/>
                </a:lnTo>
                <a:lnTo>
                  <a:pt x="47880" y="57663"/>
                </a:lnTo>
                <a:lnTo>
                  <a:pt x="51923" y="61302"/>
                </a:lnTo>
                <a:lnTo>
                  <a:pt x="64034" y="72965"/>
                </a:lnTo>
                <a:lnTo>
                  <a:pt x="95093" y="103736"/>
                </a:lnTo>
                <a:lnTo>
                  <a:pt x="102448" y="110114"/>
                </a:lnTo>
                <a:lnTo>
                  <a:pt x="109256" y="115320"/>
                </a:lnTo>
                <a:lnTo>
                  <a:pt x="115700" y="119742"/>
                </a:lnTo>
                <a:lnTo>
                  <a:pt x="122854" y="125548"/>
                </a:lnTo>
                <a:lnTo>
                  <a:pt x="130480" y="132276"/>
                </a:lnTo>
                <a:lnTo>
                  <a:pt x="138422" y="139619"/>
                </a:lnTo>
                <a:lnTo>
                  <a:pt x="145621" y="145467"/>
                </a:lnTo>
                <a:lnTo>
                  <a:pt x="152326" y="150317"/>
                </a:lnTo>
                <a:lnTo>
                  <a:pt x="158701" y="154504"/>
                </a:lnTo>
                <a:lnTo>
                  <a:pt x="163903" y="159200"/>
                </a:lnTo>
                <a:lnTo>
                  <a:pt x="168324" y="164236"/>
                </a:lnTo>
                <a:lnTo>
                  <a:pt x="172223" y="169498"/>
                </a:lnTo>
                <a:lnTo>
                  <a:pt x="176728" y="174911"/>
                </a:lnTo>
                <a:lnTo>
                  <a:pt x="181636" y="180425"/>
                </a:lnTo>
                <a:lnTo>
                  <a:pt x="186814" y="186006"/>
                </a:lnTo>
                <a:lnTo>
                  <a:pt x="192170" y="190679"/>
                </a:lnTo>
                <a:lnTo>
                  <a:pt x="197646" y="194747"/>
                </a:lnTo>
                <a:lnTo>
                  <a:pt x="203201" y="198411"/>
                </a:lnTo>
                <a:lnTo>
                  <a:pt x="207858" y="201806"/>
                </a:lnTo>
                <a:lnTo>
                  <a:pt x="215571" y="208119"/>
                </a:lnTo>
                <a:lnTo>
                  <a:pt x="222175" y="216640"/>
                </a:lnTo>
                <a:lnTo>
                  <a:pt x="225269" y="221579"/>
                </a:lnTo>
                <a:lnTo>
                  <a:pt x="231247" y="229607"/>
                </a:lnTo>
                <a:lnTo>
                  <a:pt x="238031" y="237302"/>
                </a:lnTo>
                <a:lnTo>
                  <a:pt x="247396" y="247073"/>
                </a:lnTo>
                <a:lnTo>
                  <a:pt x="252829" y="255225"/>
                </a:lnTo>
                <a:lnTo>
                  <a:pt x="254278" y="258732"/>
                </a:lnTo>
                <a:lnTo>
                  <a:pt x="256196" y="261070"/>
                </a:lnTo>
                <a:lnTo>
                  <a:pt x="258427" y="262630"/>
                </a:lnTo>
                <a:lnTo>
                  <a:pt x="260867" y="263669"/>
                </a:lnTo>
                <a:lnTo>
                  <a:pt x="262494" y="265314"/>
                </a:lnTo>
                <a:lnTo>
                  <a:pt x="263579" y="267363"/>
                </a:lnTo>
                <a:lnTo>
                  <a:pt x="26574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55"/>
          <p:cNvSpPr/>
          <p:nvPr/>
        </p:nvSpPr>
        <p:spPr>
          <a:xfrm>
            <a:off x="4109084" y="4637722"/>
            <a:ext cx="265749" cy="317183"/>
          </a:xfrm>
          <a:custGeom>
            <a:avLst/>
            <a:gdLst/>
            <a:ahLst/>
            <a:cxnLst/>
            <a:rect l="0" t="0" r="0" b="0"/>
            <a:pathLst>
              <a:path w="265749" h="317183">
                <a:moveTo>
                  <a:pt x="265748" y="0"/>
                </a:moveTo>
                <a:lnTo>
                  <a:pt x="252095" y="4551"/>
                </a:lnTo>
                <a:lnTo>
                  <a:pt x="247121" y="6844"/>
                </a:lnTo>
                <a:lnTo>
                  <a:pt x="239055" y="11932"/>
                </a:lnTo>
                <a:lnTo>
                  <a:pt x="233665" y="17479"/>
                </a:lnTo>
                <a:lnTo>
                  <a:pt x="227214" y="24988"/>
                </a:lnTo>
                <a:lnTo>
                  <a:pt x="220056" y="33804"/>
                </a:lnTo>
                <a:lnTo>
                  <a:pt x="214332" y="41586"/>
                </a:lnTo>
                <a:lnTo>
                  <a:pt x="209563" y="48679"/>
                </a:lnTo>
                <a:lnTo>
                  <a:pt x="200772" y="62593"/>
                </a:lnTo>
                <a:lnTo>
                  <a:pt x="174030" y="103211"/>
                </a:lnTo>
                <a:lnTo>
                  <a:pt x="168408" y="110717"/>
                </a:lnTo>
                <a:lnTo>
                  <a:pt x="162754" y="117626"/>
                </a:lnTo>
                <a:lnTo>
                  <a:pt x="157081" y="124138"/>
                </a:lnTo>
                <a:lnTo>
                  <a:pt x="151393" y="131336"/>
                </a:lnTo>
                <a:lnTo>
                  <a:pt x="145696" y="138993"/>
                </a:lnTo>
                <a:lnTo>
                  <a:pt x="134287" y="155120"/>
                </a:lnTo>
                <a:lnTo>
                  <a:pt x="122866" y="171812"/>
                </a:lnTo>
                <a:lnTo>
                  <a:pt x="117153" y="179311"/>
                </a:lnTo>
                <a:lnTo>
                  <a:pt x="111440" y="186216"/>
                </a:lnTo>
                <a:lnTo>
                  <a:pt x="105726" y="192725"/>
                </a:lnTo>
                <a:lnTo>
                  <a:pt x="99059" y="200873"/>
                </a:lnTo>
                <a:lnTo>
                  <a:pt x="84032" y="220087"/>
                </a:lnTo>
                <a:lnTo>
                  <a:pt x="76976" y="228639"/>
                </a:lnTo>
                <a:lnTo>
                  <a:pt x="70368" y="236247"/>
                </a:lnTo>
                <a:lnTo>
                  <a:pt x="64057" y="243223"/>
                </a:lnTo>
                <a:lnTo>
                  <a:pt x="57945" y="251683"/>
                </a:lnTo>
                <a:lnTo>
                  <a:pt x="51965" y="261134"/>
                </a:lnTo>
                <a:lnTo>
                  <a:pt x="46074" y="271245"/>
                </a:lnTo>
                <a:lnTo>
                  <a:pt x="41193" y="277985"/>
                </a:lnTo>
                <a:lnTo>
                  <a:pt x="33231" y="285474"/>
                </a:lnTo>
                <a:lnTo>
                  <a:pt x="26517" y="291342"/>
                </a:lnTo>
                <a:lnTo>
                  <a:pt x="20358" y="297126"/>
                </a:lnTo>
                <a:lnTo>
                  <a:pt x="8781" y="308429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56"/>
          <p:cNvSpPr/>
          <p:nvPr/>
        </p:nvSpPr>
        <p:spPr>
          <a:xfrm>
            <a:off x="3003232" y="4706302"/>
            <a:ext cx="377191" cy="462494"/>
          </a:xfrm>
          <a:custGeom>
            <a:avLst/>
            <a:gdLst/>
            <a:ahLst/>
            <a:cxnLst/>
            <a:rect l="0" t="0" r="0" b="0"/>
            <a:pathLst>
              <a:path w="377191" h="462494">
                <a:moveTo>
                  <a:pt x="377190" y="0"/>
                </a:moveTo>
                <a:lnTo>
                  <a:pt x="368088" y="9102"/>
                </a:lnTo>
                <a:lnTo>
                  <a:pt x="363502" y="11783"/>
                </a:lnTo>
                <a:lnTo>
                  <a:pt x="353327" y="14762"/>
                </a:lnTo>
                <a:lnTo>
                  <a:pt x="344994" y="18626"/>
                </a:lnTo>
                <a:lnTo>
                  <a:pt x="338116" y="22566"/>
                </a:lnTo>
                <a:lnTo>
                  <a:pt x="331883" y="24317"/>
                </a:lnTo>
                <a:lnTo>
                  <a:pt x="323399" y="25095"/>
                </a:lnTo>
                <a:lnTo>
                  <a:pt x="318469" y="25302"/>
                </a:lnTo>
                <a:lnTo>
                  <a:pt x="310420" y="26394"/>
                </a:lnTo>
                <a:lnTo>
                  <a:pt x="288777" y="30146"/>
                </a:lnTo>
                <a:lnTo>
                  <a:pt x="278243" y="31527"/>
                </a:lnTo>
                <a:lnTo>
                  <a:pt x="268363" y="32448"/>
                </a:lnTo>
                <a:lnTo>
                  <a:pt x="258918" y="33062"/>
                </a:lnTo>
                <a:lnTo>
                  <a:pt x="240240" y="31566"/>
                </a:lnTo>
                <a:lnTo>
                  <a:pt x="215405" y="28664"/>
                </a:lnTo>
                <a:lnTo>
                  <a:pt x="186466" y="24825"/>
                </a:lnTo>
                <a:lnTo>
                  <a:pt x="163363" y="22265"/>
                </a:lnTo>
                <a:lnTo>
                  <a:pt x="144151" y="20558"/>
                </a:lnTo>
                <a:lnTo>
                  <a:pt x="106529" y="18156"/>
                </a:lnTo>
                <a:lnTo>
                  <a:pt x="94019" y="17594"/>
                </a:lnTo>
                <a:lnTo>
                  <a:pt x="85283" y="17345"/>
                </a:lnTo>
                <a:lnTo>
                  <a:pt x="75686" y="19774"/>
                </a:lnTo>
                <a:lnTo>
                  <a:pt x="63105" y="24544"/>
                </a:lnTo>
                <a:lnTo>
                  <a:pt x="56374" y="29921"/>
                </a:lnTo>
                <a:lnTo>
                  <a:pt x="54728" y="33282"/>
                </a:lnTo>
                <a:lnTo>
                  <a:pt x="52898" y="42097"/>
                </a:lnTo>
                <a:lnTo>
                  <a:pt x="52085" y="52365"/>
                </a:lnTo>
                <a:lnTo>
                  <a:pt x="51869" y="57770"/>
                </a:lnTo>
                <a:lnTo>
                  <a:pt x="49088" y="68856"/>
                </a:lnTo>
                <a:lnTo>
                  <a:pt x="45629" y="80132"/>
                </a:lnTo>
                <a:lnTo>
                  <a:pt x="44092" y="91494"/>
                </a:lnTo>
                <a:lnTo>
                  <a:pt x="43409" y="105434"/>
                </a:lnTo>
                <a:lnTo>
                  <a:pt x="43024" y="129347"/>
                </a:lnTo>
                <a:lnTo>
                  <a:pt x="42894" y="163028"/>
                </a:lnTo>
                <a:lnTo>
                  <a:pt x="41931" y="174408"/>
                </a:lnTo>
                <a:lnTo>
                  <a:pt x="40337" y="187709"/>
                </a:lnTo>
                <a:lnTo>
                  <a:pt x="38321" y="202292"/>
                </a:lnTo>
                <a:lnTo>
                  <a:pt x="37930" y="214872"/>
                </a:lnTo>
                <a:lnTo>
                  <a:pt x="38622" y="226115"/>
                </a:lnTo>
                <a:lnTo>
                  <a:pt x="40035" y="236469"/>
                </a:lnTo>
                <a:lnTo>
                  <a:pt x="41606" y="250512"/>
                </a:lnTo>
                <a:lnTo>
                  <a:pt x="42614" y="262738"/>
                </a:lnTo>
                <a:lnTo>
                  <a:pt x="43649" y="262789"/>
                </a:lnTo>
                <a:lnTo>
                  <a:pt x="49657" y="259262"/>
                </a:lnTo>
                <a:lnTo>
                  <a:pt x="54772" y="258103"/>
                </a:lnTo>
                <a:lnTo>
                  <a:pt x="60221" y="255047"/>
                </a:lnTo>
                <a:lnTo>
                  <a:pt x="71183" y="245432"/>
                </a:lnTo>
                <a:lnTo>
                  <a:pt x="81167" y="236716"/>
                </a:lnTo>
                <a:lnTo>
                  <a:pt x="91954" y="229667"/>
                </a:lnTo>
                <a:lnTo>
                  <a:pt x="100559" y="220819"/>
                </a:lnTo>
                <a:lnTo>
                  <a:pt x="104186" y="215793"/>
                </a:lnTo>
                <a:lnTo>
                  <a:pt x="115838" y="207668"/>
                </a:lnTo>
                <a:lnTo>
                  <a:pt x="122945" y="204168"/>
                </a:lnTo>
                <a:lnTo>
                  <a:pt x="130541" y="199930"/>
                </a:lnTo>
                <a:lnTo>
                  <a:pt x="138462" y="195199"/>
                </a:lnTo>
                <a:lnTo>
                  <a:pt x="146601" y="190140"/>
                </a:lnTo>
                <a:lnTo>
                  <a:pt x="157741" y="184863"/>
                </a:lnTo>
                <a:lnTo>
                  <a:pt x="170883" y="179439"/>
                </a:lnTo>
                <a:lnTo>
                  <a:pt x="185360" y="173919"/>
                </a:lnTo>
                <a:lnTo>
                  <a:pt x="197868" y="170238"/>
                </a:lnTo>
                <a:lnTo>
                  <a:pt x="209065" y="167785"/>
                </a:lnTo>
                <a:lnTo>
                  <a:pt x="219387" y="166149"/>
                </a:lnTo>
                <a:lnTo>
                  <a:pt x="228173" y="165058"/>
                </a:lnTo>
                <a:lnTo>
                  <a:pt x="235935" y="164332"/>
                </a:lnTo>
                <a:lnTo>
                  <a:pt x="243015" y="163847"/>
                </a:lnTo>
                <a:lnTo>
                  <a:pt x="250593" y="163524"/>
                </a:lnTo>
                <a:lnTo>
                  <a:pt x="266632" y="163165"/>
                </a:lnTo>
                <a:lnTo>
                  <a:pt x="287176" y="162962"/>
                </a:lnTo>
                <a:lnTo>
                  <a:pt x="293369" y="163887"/>
                </a:lnTo>
                <a:lnTo>
                  <a:pt x="299402" y="165456"/>
                </a:lnTo>
                <a:lnTo>
                  <a:pt x="305328" y="167454"/>
                </a:lnTo>
                <a:lnTo>
                  <a:pt x="312137" y="170691"/>
                </a:lnTo>
                <a:lnTo>
                  <a:pt x="319534" y="174754"/>
                </a:lnTo>
                <a:lnTo>
                  <a:pt x="327322" y="179368"/>
                </a:lnTo>
                <a:lnTo>
                  <a:pt x="334420" y="184349"/>
                </a:lnTo>
                <a:lnTo>
                  <a:pt x="341057" y="189574"/>
                </a:lnTo>
                <a:lnTo>
                  <a:pt x="352558" y="200460"/>
                </a:lnTo>
                <a:lnTo>
                  <a:pt x="360845" y="211649"/>
                </a:lnTo>
                <a:lnTo>
                  <a:pt x="365163" y="222971"/>
                </a:lnTo>
                <a:lnTo>
                  <a:pt x="368035" y="235306"/>
                </a:lnTo>
                <a:lnTo>
                  <a:pt x="370134" y="242595"/>
                </a:lnTo>
                <a:lnTo>
                  <a:pt x="372486" y="250313"/>
                </a:lnTo>
                <a:lnTo>
                  <a:pt x="375099" y="263968"/>
                </a:lnTo>
                <a:lnTo>
                  <a:pt x="375797" y="270276"/>
                </a:lnTo>
                <a:lnTo>
                  <a:pt x="374030" y="282365"/>
                </a:lnTo>
                <a:lnTo>
                  <a:pt x="372226" y="288256"/>
                </a:lnTo>
                <a:lnTo>
                  <a:pt x="370071" y="296946"/>
                </a:lnTo>
                <a:lnTo>
                  <a:pt x="365136" y="319301"/>
                </a:lnTo>
                <a:lnTo>
                  <a:pt x="361534" y="329072"/>
                </a:lnTo>
                <a:lnTo>
                  <a:pt x="357227" y="337492"/>
                </a:lnTo>
                <a:lnTo>
                  <a:pt x="348315" y="351926"/>
                </a:lnTo>
                <a:lnTo>
                  <a:pt x="341179" y="364692"/>
                </a:lnTo>
                <a:lnTo>
                  <a:pt x="332293" y="376716"/>
                </a:lnTo>
                <a:lnTo>
                  <a:pt x="327256" y="382589"/>
                </a:lnTo>
                <a:lnTo>
                  <a:pt x="319136" y="389361"/>
                </a:lnTo>
                <a:lnTo>
                  <a:pt x="308960" y="396734"/>
                </a:lnTo>
                <a:lnTo>
                  <a:pt x="297413" y="404507"/>
                </a:lnTo>
                <a:lnTo>
                  <a:pt x="271883" y="420764"/>
                </a:lnTo>
                <a:lnTo>
                  <a:pt x="258408" y="429099"/>
                </a:lnTo>
                <a:lnTo>
                  <a:pt x="245615" y="435608"/>
                </a:lnTo>
                <a:lnTo>
                  <a:pt x="233276" y="440901"/>
                </a:lnTo>
                <a:lnTo>
                  <a:pt x="221239" y="445381"/>
                </a:lnTo>
                <a:lnTo>
                  <a:pt x="210358" y="448369"/>
                </a:lnTo>
                <a:lnTo>
                  <a:pt x="200246" y="450360"/>
                </a:lnTo>
                <a:lnTo>
                  <a:pt x="190648" y="451688"/>
                </a:lnTo>
                <a:lnTo>
                  <a:pt x="181391" y="453525"/>
                </a:lnTo>
                <a:lnTo>
                  <a:pt x="172362" y="455703"/>
                </a:lnTo>
                <a:lnTo>
                  <a:pt x="163486" y="458107"/>
                </a:lnTo>
                <a:lnTo>
                  <a:pt x="153758" y="459709"/>
                </a:lnTo>
                <a:lnTo>
                  <a:pt x="143463" y="460778"/>
                </a:lnTo>
                <a:lnTo>
                  <a:pt x="132789" y="461490"/>
                </a:lnTo>
                <a:lnTo>
                  <a:pt x="122816" y="461965"/>
                </a:lnTo>
                <a:lnTo>
                  <a:pt x="104115" y="462493"/>
                </a:lnTo>
                <a:lnTo>
                  <a:pt x="89412" y="461681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57"/>
          <p:cNvSpPr/>
          <p:nvPr/>
        </p:nvSpPr>
        <p:spPr>
          <a:xfrm>
            <a:off x="6347851" y="2392185"/>
            <a:ext cx="255832" cy="728205"/>
          </a:xfrm>
          <a:custGeom>
            <a:avLst/>
            <a:gdLst/>
            <a:ahLst/>
            <a:cxnLst/>
            <a:rect l="0" t="0" r="0" b="0"/>
            <a:pathLst>
              <a:path w="255832" h="728205">
                <a:moveTo>
                  <a:pt x="221541" y="16687"/>
                </a:moveTo>
                <a:lnTo>
                  <a:pt x="209609" y="4755"/>
                </a:lnTo>
                <a:lnTo>
                  <a:pt x="206919" y="3018"/>
                </a:lnTo>
                <a:lnTo>
                  <a:pt x="199535" y="572"/>
                </a:lnTo>
                <a:lnTo>
                  <a:pt x="197473" y="0"/>
                </a:lnTo>
                <a:lnTo>
                  <a:pt x="195971" y="800"/>
                </a:lnTo>
                <a:lnTo>
                  <a:pt x="191762" y="4228"/>
                </a:lnTo>
                <a:lnTo>
                  <a:pt x="190258" y="6476"/>
                </a:lnTo>
                <a:lnTo>
                  <a:pt x="187189" y="14191"/>
                </a:lnTo>
                <a:lnTo>
                  <a:pt x="179719" y="23462"/>
                </a:lnTo>
                <a:lnTo>
                  <a:pt x="170885" y="32716"/>
                </a:lnTo>
                <a:lnTo>
                  <a:pt x="141550" y="62288"/>
                </a:lnTo>
                <a:lnTo>
                  <a:pt x="129162" y="75663"/>
                </a:lnTo>
                <a:lnTo>
                  <a:pt x="102696" y="105764"/>
                </a:lnTo>
                <a:lnTo>
                  <a:pt x="89923" y="122744"/>
                </a:lnTo>
                <a:lnTo>
                  <a:pt x="77599" y="140732"/>
                </a:lnTo>
                <a:lnTo>
                  <a:pt x="56601" y="173736"/>
                </a:lnTo>
                <a:lnTo>
                  <a:pt x="49669" y="185203"/>
                </a:lnTo>
                <a:lnTo>
                  <a:pt x="44095" y="194754"/>
                </a:lnTo>
                <a:lnTo>
                  <a:pt x="35361" y="210446"/>
                </a:lnTo>
                <a:lnTo>
                  <a:pt x="28305" y="224722"/>
                </a:lnTo>
                <a:lnTo>
                  <a:pt x="18977" y="247872"/>
                </a:lnTo>
                <a:lnTo>
                  <a:pt x="11133" y="268172"/>
                </a:lnTo>
                <a:lnTo>
                  <a:pt x="8964" y="283716"/>
                </a:lnTo>
                <a:lnTo>
                  <a:pt x="1680" y="357265"/>
                </a:lnTo>
                <a:lnTo>
                  <a:pt x="0" y="381098"/>
                </a:lnTo>
                <a:lnTo>
                  <a:pt x="1793" y="400580"/>
                </a:lnTo>
                <a:lnTo>
                  <a:pt x="4813" y="418763"/>
                </a:lnTo>
                <a:lnTo>
                  <a:pt x="6155" y="436370"/>
                </a:lnTo>
                <a:lnTo>
                  <a:pt x="9291" y="451180"/>
                </a:lnTo>
                <a:lnTo>
                  <a:pt x="27352" y="505663"/>
                </a:lnTo>
                <a:lnTo>
                  <a:pt x="35539" y="527697"/>
                </a:lnTo>
                <a:lnTo>
                  <a:pt x="40390" y="540241"/>
                </a:lnTo>
                <a:lnTo>
                  <a:pt x="45529" y="550508"/>
                </a:lnTo>
                <a:lnTo>
                  <a:pt x="50859" y="559258"/>
                </a:lnTo>
                <a:lnTo>
                  <a:pt x="56318" y="566996"/>
                </a:lnTo>
                <a:lnTo>
                  <a:pt x="62815" y="576917"/>
                </a:lnTo>
                <a:lnTo>
                  <a:pt x="77654" y="600641"/>
                </a:lnTo>
                <a:lnTo>
                  <a:pt x="84659" y="610777"/>
                </a:lnTo>
                <a:lnTo>
                  <a:pt x="91234" y="619439"/>
                </a:lnTo>
                <a:lnTo>
                  <a:pt x="97522" y="627120"/>
                </a:lnTo>
                <a:lnTo>
                  <a:pt x="103619" y="634145"/>
                </a:lnTo>
                <a:lnTo>
                  <a:pt x="109589" y="640733"/>
                </a:lnTo>
                <a:lnTo>
                  <a:pt x="115474" y="647030"/>
                </a:lnTo>
                <a:lnTo>
                  <a:pt x="122255" y="653133"/>
                </a:lnTo>
                <a:lnTo>
                  <a:pt x="129633" y="659107"/>
                </a:lnTo>
                <a:lnTo>
                  <a:pt x="137409" y="664995"/>
                </a:lnTo>
                <a:lnTo>
                  <a:pt x="143546" y="669872"/>
                </a:lnTo>
                <a:lnTo>
                  <a:pt x="148589" y="674076"/>
                </a:lnTo>
                <a:lnTo>
                  <a:pt x="152904" y="677831"/>
                </a:lnTo>
                <a:lnTo>
                  <a:pt x="158638" y="681288"/>
                </a:lnTo>
                <a:lnTo>
                  <a:pt x="165318" y="684544"/>
                </a:lnTo>
                <a:lnTo>
                  <a:pt x="172630" y="687668"/>
                </a:lnTo>
                <a:lnTo>
                  <a:pt x="180361" y="691655"/>
                </a:lnTo>
                <a:lnTo>
                  <a:pt x="188373" y="696218"/>
                </a:lnTo>
                <a:lnTo>
                  <a:pt x="196572" y="701165"/>
                </a:lnTo>
                <a:lnTo>
                  <a:pt x="204894" y="705416"/>
                </a:lnTo>
                <a:lnTo>
                  <a:pt x="213301" y="709202"/>
                </a:lnTo>
                <a:lnTo>
                  <a:pt x="221762" y="712679"/>
                </a:lnTo>
                <a:lnTo>
                  <a:pt x="228356" y="714997"/>
                </a:lnTo>
                <a:lnTo>
                  <a:pt x="233704" y="716542"/>
                </a:lnTo>
                <a:lnTo>
                  <a:pt x="238222" y="717572"/>
                </a:lnTo>
                <a:lnTo>
                  <a:pt x="245782" y="721256"/>
                </a:lnTo>
                <a:lnTo>
                  <a:pt x="255831" y="7282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58"/>
          <p:cNvSpPr/>
          <p:nvPr/>
        </p:nvSpPr>
        <p:spPr>
          <a:xfrm>
            <a:off x="6641696" y="2494597"/>
            <a:ext cx="399185" cy="394209"/>
          </a:xfrm>
          <a:custGeom>
            <a:avLst/>
            <a:gdLst/>
            <a:ahLst/>
            <a:cxnLst/>
            <a:rect l="0" t="0" r="0" b="0"/>
            <a:pathLst>
              <a:path w="399185" h="394209">
                <a:moveTo>
                  <a:pt x="399184" y="0"/>
                </a:moveTo>
                <a:lnTo>
                  <a:pt x="372490" y="0"/>
                </a:lnTo>
                <a:lnTo>
                  <a:pt x="369006" y="953"/>
                </a:lnTo>
                <a:lnTo>
                  <a:pt x="358598" y="5892"/>
                </a:lnTo>
                <a:lnTo>
                  <a:pt x="349078" y="7381"/>
                </a:lnTo>
                <a:lnTo>
                  <a:pt x="338497" y="10583"/>
                </a:lnTo>
                <a:lnTo>
                  <a:pt x="327444" y="15181"/>
                </a:lnTo>
                <a:lnTo>
                  <a:pt x="316182" y="20400"/>
                </a:lnTo>
                <a:lnTo>
                  <a:pt x="306702" y="23125"/>
                </a:lnTo>
                <a:lnTo>
                  <a:pt x="294666" y="25894"/>
                </a:lnTo>
                <a:lnTo>
                  <a:pt x="280927" y="28693"/>
                </a:lnTo>
                <a:lnTo>
                  <a:pt x="206982" y="41733"/>
                </a:lnTo>
                <a:lnTo>
                  <a:pt x="135437" y="53112"/>
                </a:lnTo>
                <a:lnTo>
                  <a:pt x="118578" y="55410"/>
                </a:lnTo>
                <a:lnTo>
                  <a:pt x="105433" y="56942"/>
                </a:lnTo>
                <a:lnTo>
                  <a:pt x="86700" y="58645"/>
                </a:lnTo>
                <a:lnTo>
                  <a:pt x="75200" y="59402"/>
                </a:lnTo>
                <a:lnTo>
                  <a:pt x="68894" y="58651"/>
                </a:lnTo>
                <a:lnTo>
                  <a:pt x="61833" y="57199"/>
                </a:lnTo>
                <a:lnTo>
                  <a:pt x="54268" y="55277"/>
                </a:lnTo>
                <a:lnTo>
                  <a:pt x="43323" y="53143"/>
                </a:lnTo>
                <a:lnTo>
                  <a:pt x="31806" y="51941"/>
                </a:lnTo>
                <a:lnTo>
                  <a:pt x="28535" y="51772"/>
                </a:lnTo>
                <a:lnTo>
                  <a:pt x="26355" y="52613"/>
                </a:lnTo>
                <a:lnTo>
                  <a:pt x="24901" y="54125"/>
                </a:lnTo>
                <a:lnTo>
                  <a:pt x="23932" y="56086"/>
                </a:lnTo>
                <a:lnTo>
                  <a:pt x="23286" y="63108"/>
                </a:lnTo>
                <a:lnTo>
                  <a:pt x="22856" y="73505"/>
                </a:lnTo>
                <a:lnTo>
                  <a:pt x="22163" y="108499"/>
                </a:lnTo>
                <a:lnTo>
                  <a:pt x="21155" y="115196"/>
                </a:lnTo>
                <a:lnTo>
                  <a:pt x="19529" y="122517"/>
                </a:lnTo>
                <a:lnTo>
                  <a:pt x="17493" y="130256"/>
                </a:lnTo>
                <a:lnTo>
                  <a:pt x="15183" y="137320"/>
                </a:lnTo>
                <a:lnTo>
                  <a:pt x="12691" y="143934"/>
                </a:lnTo>
                <a:lnTo>
                  <a:pt x="10077" y="150248"/>
                </a:lnTo>
                <a:lnTo>
                  <a:pt x="7172" y="162345"/>
                </a:lnTo>
                <a:lnTo>
                  <a:pt x="5881" y="173118"/>
                </a:lnTo>
                <a:lnTo>
                  <a:pt x="5307" y="181081"/>
                </a:lnTo>
                <a:lnTo>
                  <a:pt x="2513" y="192876"/>
                </a:lnTo>
                <a:lnTo>
                  <a:pt x="434" y="200022"/>
                </a:lnTo>
                <a:lnTo>
                  <a:pt x="0" y="204785"/>
                </a:lnTo>
                <a:lnTo>
                  <a:pt x="664" y="207961"/>
                </a:lnTo>
                <a:lnTo>
                  <a:pt x="4022" y="213058"/>
                </a:lnTo>
                <a:lnTo>
                  <a:pt x="5250" y="213476"/>
                </a:lnTo>
                <a:lnTo>
                  <a:pt x="16708" y="214202"/>
                </a:lnTo>
                <a:lnTo>
                  <a:pt x="24978" y="214280"/>
                </a:lnTo>
                <a:lnTo>
                  <a:pt x="33163" y="211758"/>
                </a:lnTo>
                <a:lnTo>
                  <a:pt x="43150" y="207462"/>
                </a:lnTo>
                <a:lnTo>
                  <a:pt x="53939" y="202378"/>
                </a:lnTo>
                <a:lnTo>
                  <a:pt x="60435" y="199689"/>
                </a:lnTo>
                <a:lnTo>
                  <a:pt x="67624" y="196943"/>
                </a:lnTo>
                <a:lnTo>
                  <a:pt x="75274" y="194161"/>
                </a:lnTo>
                <a:lnTo>
                  <a:pt x="113345" y="181142"/>
                </a:lnTo>
                <a:lnTo>
                  <a:pt x="128615" y="176959"/>
                </a:lnTo>
                <a:lnTo>
                  <a:pt x="144509" y="173218"/>
                </a:lnTo>
                <a:lnTo>
                  <a:pt x="160821" y="169771"/>
                </a:lnTo>
                <a:lnTo>
                  <a:pt x="174553" y="167473"/>
                </a:lnTo>
                <a:lnTo>
                  <a:pt x="186565" y="165941"/>
                </a:lnTo>
                <a:lnTo>
                  <a:pt x="197430" y="164920"/>
                </a:lnTo>
                <a:lnTo>
                  <a:pt x="207531" y="164239"/>
                </a:lnTo>
                <a:lnTo>
                  <a:pt x="217123" y="163785"/>
                </a:lnTo>
                <a:lnTo>
                  <a:pt x="226375" y="163483"/>
                </a:lnTo>
                <a:lnTo>
                  <a:pt x="235400" y="164233"/>
                </a:lnTo>
                <a:lnTo>
                  <a:pt x="244275" y="165686"/>
                </a:lnTo>
                <a:lnTo>
                  <a:pt x="253049" y="167608"/>
                </a:lnTo>
                <a:lnTo>
                  <a:pt x="260803" y="169841"/>
                </a:lnTo>
                <a:lnTo>
                  <a:pt x="267877" y="172282"/>
                </a:lnTo>
                <a:lnTo>
                  <a:pt x="274498" y="174862"/>
                </a:lnTo>
                <a:lnTo>
                  <a:pt x="289476" y="180269"/>
                </a:lnTo>
                <a:lnTo>
                  <a:pt x="297470" y="183044"/>
                </a:lnTo>
                <a:lnTo>
                  <a:pt x="304704" y="186800"/>
                </a:lnTo>
                <a:lnTo>
                  <a:pt x="311433" y="191208"/>
                </a:lnTo>
                <a:lnTo>
                  <a:pt x="317823" y="196052"/>
                </a:lnTo>
                <a:lnTo>
                  <a:pt x="330004" y="203974"/>
                </a:lnTo>
                <a:lnTo>
                  <a:pt x="335919" y="207420"/>
                </a:lnTo>
                <a:lnTo>
                  <a:pt x="347571" y="218869"/>
                </a:lnTo>
                <a:lnTo>
                  <a:pt x="353345" y="225923"/>
                </a:lnTo>
                <a:lnTo>
                  <a:pt x="358147" y="233483"/>
                </a:lnTo>
                <a:lnTo>
                  <a:pt x="362301" y="241380"/>
                </a:lnTo>
                <a:lnTo>
                  <a:pt x="366022" y="249503"/>
                </a:lnTo>
                <a:lnTo>
                  <a:pt x="368504" y="256823"/>
                </a:lnTo>
                <a:lnTo>
                  <a:pt x="370158" y="263608"/>
                </a:lnTo>
                <a:lnTo>
                  <a:pt x="371261" y="270036"/>
                </a:lnTo>
                <a:lnTo>
                  <a:pt x="371044" y="277179"/>
                </a:lnTo>
                <a:lnTo>
                  <a:pt x="369946" y="284799"/>
                </a:lnTo>
                <a:lnTo>
                  <a:pt x="368262" y="292736"/>
                </a:lnTo>
                <a:lnTo>
                  <a:pt x="366187" y="299932"/>
                </a:lnTo>
                <a:lnTo>
                  <a:pt x="363851" y="306635"/>
                </a:lnTo>
                <a:lnTo>
                  <a:pt x="361341" y="313008"/>
                </a:lnTo>
                <a:lnTo>
                  <a:pt x="353472" y="325170"/>
                </a:lnTo>
                <a:lnTo>
                  <a:pt x="343625" y="335972"/>
                </a:lnTo>
                <a:lnTo>
                  <a:pt x="332899" y="343949"/>
                </a:lnTo>
                <a:lnTo>
                  <a:pt x="326418" y="347409"/>
                </a:lnTo>
                <a:lnTo>
                  <a:pt x="319241" y="350669"/>
                </a:lnTo>
                <a:lnTo>
                  <a:pt x="311599" y="353794"/>
                </a:lnTo>
                <a:lnTo>
                  <a:pt x="303646" y="356830"/>
                </a:lnTo>
                <a:lnTo>
                  <a:pt x="287190" y="362744"/>
                </a:lnTo>
                <a:lnTo>
                  <a:pt x="248208" y="375979"/>
                </a:lnTo>
                <a:lnTo>
                  <a:pt x="234716" y="379240"/>
                </a:lnTo>
                <a:lnTo>
                  <a:pt x="221911" y="381414"/>
                </a:lnTo>
                <a:lnTo>
                  <a:pt x="209564" y="382864"/>
                </a:lnTo>
                <a:lnTo>
                  <a:pt x="198475" y="384783"/>
                </a:lnTo>
                <a:lnTo>
                  <a:pt x="188226" y="387014"/>
                </a:lnTo>
                <a:lnTo>
                  <a:pt x="178534" y="389454"/>
                </a:lnTo>
                <a:lnTo>
                  <a:pt x="166359" y="391081"/>
                </a:lnTo>
                <a:lnTo>
                  <a:pt x="152528" y="392166"/>
                </a:lnTo>
                <a:lnTo>
                  <a:pt x="137591" y="392889"/>
                </a:lnTo>
                <a:lnTo>
                  <a:pt x="108295" y="393692"/>
                </a:lnTo>
                <a:lnTo>
                  <a:pt x="64335" y="394208"/>
                </a:lnTo>
                <a:lnTo>
                  <a:pt x="56889" y="393298"/>
                </a:lnTo>
                <a:lnTo>
                  <a:pt x="50020" y="391739"/>
                </a:lnTo>
                <a:lnTo>
                  <a:pt x="38259" y="388419"/>
                </a:lnTo>
                <a:lnTo>
                  <a:pt x="29858" y="386943"/>
                </a:lnTo>
                <a:lnTo>
                  <a:pt x="22949" y="383747"/>
                </a:lnTo>
                <a:lnTo>
                  <a:pt x="19773" y="381562"/>
                </a:lnTo>
                <a:lnTo>
                  <a:pt x="17655" y="379152"/>
                </a:lnTo>
                <a:lnTo>
                  <a:pt x="16244" y="376593"/>
                </a:lnTo>
                <a:lnTo>
                  <a:pt x="13979" y="370193"/>
                </a:lnTo>
                <a:lnTo>
                  <a:pt x="14745" y="368715"/>
                </a:lnTo>
                <a:lnTo>
                  <a:pt x="21994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59"/>
          <p:cNvSpPr/>
          <p:nvPr/>
        </p:nvSpPr>
        <p:spPr>
          <a:xfrm>
            <a:off x="7075169" y="2888932"/>
            <a:ext cx="111444" cy="180024"/>
          </a:xfrm>
          <a:custGeom>
            <a:avLst/>
            <a:gdLst/>
            <a:ahLst/>
            <a:cxnLst/>
            <a:rect l="0" t="0" r="0" b="0"/>
            <a:pathLst>
              <a:path w="111444" h="180024">
                <a:moveTo>
                  <a:pt x="111443" y="0"/>
                </a:moveTo>
                <a:lnTo>
                  <a:pt x="111443" y="13653"/>
                </a:lnTo>
                <a:lnTo>
                  <a:pt x="110491" y="19579"/>
                </a:lnTo>
                <a:lnTo>
                  <a:pt x="108904" y="25435"/>
                </a:lnTo>
                <a:lnTo>
                  <a:pt x="106892" y="31244"/>
                </a:lnTo>
                <a:lnTo>
                  <a:pt x="99578" y="55479"/>
                </a:lnTo>
                <a:lnTo>
                  <a:pt x="94960" y="71276"/>
                </a:lnTo>
                <a:lnTo>
                  <a:pt x="90930" y="83712"/>
                </a:lnTo>
                <a:lnTo>
                  <a:pt x="87290" y="93908"/>
                </a:lnTo>
                <a:lnTo>
                  <a:pt x="83911" y="102610"/>
                </a:lnTo>
                <a:lnTo>
                  <a:pt x="79753" y="111270"/>
                </a:lnTo>
                <a:lnTo>
                  <a:pt x="75077" y="119900"/>
                </a:lnTo>
                <a:lnTo>
                  <a:pt x="70054" y="128511"/>
                </a:lnTo>
                <a:lnTo>
                  <a:pt x="64800" y="136156"/>
                </a:lnTo>
                <a:lnTo>
                  <a:pt x="59393" y="143159"/>
                </a:lnTo>
                <a:lnTo>
                  <a:pt x="53883" y="149731"/>
                </a:lnTo>
                <a:lnTo>
                  <a:pt x="49258" y="155066"/>
                </a:lnTo>
                <a:lnTo>
                  <a:pt x="41577" y="163533"/>
                </a:lnTo>
                <a:lnTo>
                  <a:pt x="34990" y="170471"/>
                </a:lnTo>
                <a:lnTo>
                  <a:pt x="31899" y="173655"/>
                </a:lnTo>
                <a:lnTo>
                  <a:pt x="28886" y="175778"/>
                </a:lnTo>
                <a:lnTo>
                  <a:pt x="25925" y="177193"/>
                </a:lnTo>
                <a:lnTo>
                  <a:pt x="22999" y="178136"/>
                </a:lnTo>
                <a:lnTo>
                  <a:pt x="20095" y="178765"/>
                </a:lnTo>
                <a:lnTo>
                  <a:pt x="17207" y="179184"/>
                </a:lnTo>
                <a:lnTo>
                  <a:pt x="14329" y="179464"/>
                </a:lnTo>
                <a:lnTo>
                  <a:pt x="11458" y="179650"/>
                </a:lnTo>
                <a:lnTo>
                  <a:pt x="8591" y="179774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60"/>
          <p:cNvSpPr/>
          <p:nvPr/>
        </p:nvSpPr>
        <p:spPr>
          <a:xfrm>
            <a:off x="7393808" y="2683192"/>
            <a:ext cx="768675" cy="170906"/>
          </a:xfrm>
          <a:custGeom>
            <a:avLst/>
            <a:gdLst/>
            <a:ahLst/>
            <a:cxnLst/>
            <a:rect l="0" t="0" r="0" b="0"/>
            <a:pathLst>
              <a:path w="768675" h="170906">
                <a:moveTo>
                  <a:pt x="727207" y="25718"/>
                </a:moveTo>
                <a:lnTo>
                  <a:pt x="709004" y="21167"/>
                </a:lnTo>
                <a:lnTo>
                  <a:pt x="694986" y="16392"/>
                </a:lnTo>
                <a:lnTo>
                  <a:pt x="688581" y="13786"/>
                </a:lnTo>
                <a:lnTo>
                  <a:pt x="665915" y="10117"/>
                </a:lnTo>
                <a:lnTo>
                  <a:pt x="645652" y="9030"/>
                </a:lnTo>
                <a:lnTo>
                  <a:pt x="622691" y="8663"/>
                </a:lnTo>
                <a:lnTo>
                  <a:pt x="614716" y="8613"/>
                </a:lnTo>
                <a:lnTo>
                  <a:pt x="605455" y="6050"/>
                </a:lnTo>
                <a:lnTo>
                  <a:pt x="600320" y="4034"/>
                </a:lnTo>
                <a:lnTo>
                  <a:pt x="595943" y="3642"/>
                </a:lnTo>
                <a:lnTo>
                  <a:pt x="592072" y="4333"/>
                </a:lnTo>
                <a:lnTo>
                  <a:pt x="588540" y="5746"/>
                </a:lnTo>
                <a:lnTo>
                  <a:pt x="574466" y="7735"/>
                </a:lnTo>
                <a:lnTo>
                  <a:pt x="552644" y="8407"/>
                </a:lnTo>
                <a:lnTo>
                  <a:pt x="541355" y="8499"/>
                </a:lnTo>
                <a:lnTo>
                  <a:pt x="529988" y="11080"/>
                </a:lnTo>
                <a:lnTo>
                  <a:pt x="524291" y="13102"/>
                </a:lnTo>
                <a:lnTo>
                  <a:pt x="507799" y="15348"/>
                </a:lnTo>
                <a:lnTo>
                  <a:pt x="484714" y="16613"/>
                </a:lnTo>
                <a:lnTo>
                  <a:pt x="479820" y="16790"/>
                </a:lnTo>
                <a:lnTo>
                  <a:pt x="475605" y="17861"/>
                </a:lnTo>
                <a:lnTo>
                  <a:pt x="464168" y="22966"/>
                </a:lnTo>
                <a:lnTo>
                  <a:pt x="450091" y="25855"/>
                </a:lnTo>
                <a:lnTo>
                  <a:pt x="442754" y="29906"/>
                </a:lnTo>
                <a:lnTo>
                  <a:pt x="433778" y="34882"/>
                </a:lnTo>
                <a:lnTo>
                  <a:pt x="428719" y="37542"/>
                </a:lnTo>
                <a:lnTo>
                  <a:pt x="422486" y="40268"/>
                </a:lnTo>
                <a:lnTo>
                  <a:pt x="415475" y="43038"/>
                </a:lnTo>
                <a:lnTo>
                  <a:pt x="407943" y="45837"/>
                </a:lnTo>
                <a:lnTo>
                  <a:pt x="401016" y="48655"/>
                </a:lnTo>
                <a:lnTo>
                  <a:pt x="394494" y="51487"/>
                </a:lnTo>
                <a:lnTo>
                  <a:pt x="388241" y="54327"/>
                </a:lnTo>
                <a:lnTo>
                  <a:pt x="381215" y="57173"/>
                </a:lnTo>
                <a:lnTo>
                  <a:pt x="373672" y="60023"/>
                </a:lnTo>
                <a:lnTo>
                  <a:pt x="365788" y="62875"/>
                </a:lnTo>
                <a:lnTo>
                  <a:pt x="356721" y="66682"/>
                </a:lnTo>
                <a:lnTo>
                  <a:pt x="346866" y="71125"/>
                </a:lnTo>
                <a:lnTo>
                  <a:pt x="319873" y="83939"/>
                </a:lnTo>
                <a:lnTo>
                  <a:pt x="312776" y="87392"/>
                </a:lnTo>
                <a:lnTo>
                  <a:pt x="305187" y="90646"/>
                </a:lnTo>
                <a:lnTo>
                  <a:pt x="297270" y="93768"/>
                </a:lnTo>
                <a:lnTo>
                  <a:pt x="289135" y="96802"/>
                </a:lnTo>
                <a:lnTo>
                  <a:pt x="236727" y="114725"/>
                </a:lnTo>
                <a:lnTo>
                  <a:pt x="221151" y="119346"/>
                </a:lnTo>
                <a:lnTo>
                  <a:pt x="189174" y="126802"/>
                </a:lnTo>
                <a:lnTo>
                  <a:pt x="170898" y="131921"/>
                </a:lnTo>
                <a:lnTo>
                  <a:pt x="149095" y="135608"/>
                </a:lnTo>
                <a:lnTo>
                  <a:pt x="131496" y="136470"/>
                </a:lnTo>
                <a:lnTo>
                  <a:pt x="102806" y="137024"/>
                </a:lnTo>
                <a:lnTo>
                  <a:pt x="92190" y="134560"/>
                </a:lnTo>
                <a:lnTo>
                  <a:pt x="81122" y="131242"/>
                </a:lnTo>
                <a:lnTo>
                  <a:pt x="65134" y="128421"/>
                </a:lnTo>
                <a:lnTo>
                  <a:pt x="57349" y="124386"/>
                </a:lnTo>
                <a:lnTo>
                  <a:pt x="48175" y="119418"/>
                </a:lnTo>
                <a:lnTo>
                  <a:pt x="43061" y="116759"/>
                </a:lnTo>
                <a:lnTo>
                  <a:pt x="38699" y="114035"/>
                </a:lnTo>
                <a:lnTo>
                  <a:pt x="34840" y="111266"/>
                </a:lnTo>
                <a:lnTo>
                  <a:pt x="31313" y="108467"/>
                </a:lnTo>
                <a:lnTo>
                  <a:pt x="27058" y="105649"/>
                </a:lnTo>
                <a:lnTo>
                  <a:pt x="22316" y="102818"/>
                </a:lnTo>
                <a:lnTo>
                  <a:pt x="17249" y="99978"/>
                </a:lnTo>
                <a:lnTo>
                  <a:pt x="13872" y="97132"/>
                </a:lnTo>
                <a:lnTo>
                  <a:pt x="11620" y="94282"/>
                </a:lnTo>
                <a:lnTo>
                  <a:pt x="10119" y="91430"/>
                </a:lnTo>
                <a:lnTo>
                  <a:pt x="8165" y="88576"/>
                </a:lnTo>
                <a:lnTo>
                  <a:pt x="5911" y="85721"/>
                </a:lnTo>
                <a:lnTo>
                  <a:pt x="3455" y="82865"/>
                </a:lnTo>
                <a:lnTo>
                  <a:pt x="1818" y="78103"/>
                </a:lnTo>
                <a:lnTo>
                  <a:pt x="727" y="72071"/>
                </a:lnTo>
                <a:lnTo>
                  <a:pt x="0" y="65192"/>
                </a:lnTo>
                <a:lnTo>
                  <a:pt x="467" y="58702"/>
                </a:lnTo>
                <a:lnTo>
                  <a:pt x="1731" y="52469"/>
                </a:lnTo>
                <a:lnTo>
                  <a:pt x="3526" y="46410"/>
                </a:lnTo>
                <a:lnTo>
                  <a:pt x="5676" y="41417"/>
                </a:lnTo>
                <a:lnTo>
                  <a:pt x="8061" y="37137"/>
                </a:lnTo>
                <a:lnTo>
                  <a:pt x="10603" y="33330"/>
                </a:lnTo>
                <a:lnTo>
                  <a:pt x="13251" y="29840"/>
                </a:lnTo>
                <a:lnTo>
                  <a:pt x="15969" y="26561"/>
                </a:lnTo>
                <a:lnTo>
                  <a:pt x="18733" y="23422"/>
                </a:lnTo>
                <a:lnTo>
                  <a:pt x="22481" y="20378"/>
                </a:lnTo>
                <a:lnTo>
                  <a:pt x="26884" y="17395"/>
                </a:lnTo>
                <a:lnTo>
                  <a:pt x="31725" y="14454"/>
                </a:lnTo>
                <a:lnTo>
                  <a:pt x="36857" y="11541"/>
                </a:lnTo>
                <a:lnTo>
                  <a:pt x="47640" y="5764"/>
                </a:lnTo>
                <a:lnTo>
                  <a:pt x="58782" y="2562"/>
                </a:lnTo>
                <a:lnTo>
                  <a:pt x="81457" y="506"/>
                </a:lnTo>
                <a:lnTo>
                  <a:pt x="98571" y="150"/>
                </a:lnTo>
                <a:lnTo>
                  <a:pt x="147609" y="13"/>
                </a:lnTo>
                <a:lnTo>
                  <a:pt x="160363" y="2546"/>
                </a:lnTo>
                <a:lnTo>
                  <a:pt x="172381" y="5894"/>
                </a:lnTo>
                <a:lnTo>
                  <a:pt x="190810" y="8731"/>
                </a:lnTo>
                <a:lnTo>
                  <a:pt x="205915" y="12771"/>
                </a:lnTo>
                <a:lnTo>
                  <a:pt x="219614" y="17741"/>
                </a:lnTo>
                <a:lnTo>
                  <a:pt x="225934" y="20400"/>
                </a:lnTo>
                <a:lnTo>
                  <a:pt x="285113" y="43294"/>
                </a:lnTo>
                <a:lnTo>
                  <a:pt x="296270" y="47913"/>
                </a:lnTo>
                <a:lnTo>
                  <a:pt x="305613" y="51944"/>
                </a:lnTo>
                <a:lnTo>
                  <a:pt x="314699" y="56537"/>
                </a:lnTo>
                <a:lnTo>
                  <a:pt x="323614" y="61504"/>
                </a:lnTo>
                <a:lnTo>
                  <a:pt x="332415" y="66720"/>
                </a:lnTo>
                <a:lnTo>
                  <a:pt x="344949" y="73055"/>
                </a:lnTo>
                <a:lnTo>
                  <a:pt x="376658" y="87714"/>
                </a:lnTo>
                <a:lnTo>
                  <a:pt x="396352" y="97528"/>
                </a:lnTo>
                <a:lnTo>
                  <a:pt x="482625" y="142995"/>
                </a:lnTo>
                <a:lnTo>
                  <a:pt x="492714" y="147717"/>
                </a:lnTo>
                <a:lnTo>
                  <a:pt x="502299" y="151818"/>
                </a:lnTo>
                <a:lnTo>
                  <a:pt x="511545" y="155505"/>
                </a:lnTo>
                <a:lnTo>
                  <a:pt x="519615" y="158915"/>
                </a:lnTo>
                <a:lnTo>
                  <a:pt x="533661" y="165244"/>
                </a:lnTo>
                <a:lnTo>
                  <a:pt x="546253" y="168692"/>
                </a:lnTo>
                <a:lnTo>
                  <a:pt x="561058" y="170224"/>
                </a:lnTo>
                <a:lnTo>
                  <a:pt x="583514" y="170905"/>
                </a:lnTo>
                <a:lnTo>
                  <a:pt x="606827" y="168668"/>
                </a:lnTo>
                <a:lnTo>
                  <a:pt x="627985" y="165451"/>
                </a:lnTo>
                <a:lnTo>
                  <a:pt x="643739" y="164021"/>
                </a:lnTo>
                <a:lnTo>
                  <a:pt x="652511" y="161735"/>
                </a:lnTo>
                <a:lnTo>
                  <a:pt x="662170" y="158306"/>
                </a:lnTo>
                <a:lnTo>
                  <a:pt x="672419" y="154115"/>
                </a:lnTo>
                <a:lnTo>
                  <a:pt x="681157" y="150368"/>
                </a:lnTo>
                <a:lnTo>
                  <a:pt x="695945" y="143665"/>
                </a:lnTo>
                <a:lnTo>
                  <a:pt x="703507" y="139592"/>
                </a:lnTo>
                <a:lnTo>
                  <a:pt x="711408" y="134971"/>
                </a:lnTo>
                <a:lnTo>
                  <a:pt x="719532" y="129986"/>
                </a:lnTo>
                <a:lnTo>
                  <a:pt x="726852" y="124757"/>
                </a:lnTo>
                <a:lnTo>
                  <a:pt x="733638" y="119366"/>
                </a:lnTo>
                <a:lnTo>
                  <a:pt x="740066" y="113868"/>
                </a:lnTo>
                <a:lnTo>
                  <a:pt x="749750" y="105218"/>
                </a:lnTo>
                <a:lnTo>
                  <a:pt x="753665" y="101578"/>
                </a:lnTo>
                <a:lnTo>
                  <a:pt x="756275" y="98198"/>
                </a:lnTo>
                <a:lnTo>
                  <a:pt x="758016" y="94993"/>
                </a:lnTo>
                <a:lnTo>
                  <a:pt x="759177" y="91904"/>
                </a:lnTo>
                <a:lnTo>
                  <a:pt x="760902" y="88892"/>
                </a:lnTo>
                <a:lnTo>
                  <a:pt x="763005" y="85931"/>
                </a:lnTo>
                <a:lnTo>
                  <a:pt x="765360" y="83005"/>
                </a:lnTo>
                <a:lnTo>
                  <a:pt x="766930" y="80102"/>
                </a:lnTo>
                <a:lnTo>
                  <a:pt x="767976" y="77214"/>
                </a:lnTo>
                <a:lnTo>
                  <a:pt x="768674" y="74336"/>
                </a:lnTo>
                <a:lnTo>
                  <a:pt x="768186" y="71465"/>
                </a:lnTo>
                <a:lnTo>
                  <a:pt x="766909" y="68598"/>
                </a:lnTo>
                <a:lnTo>
                  <a:pt x="765104" y="65735"/>
                </a:lnTo>
                <a:lnTo>
                  <a:pt x="762950" y="61921"/>
                </a:lnTo>
                <a:lnTo>
                  <a:pt x="758015" y="52603"/>
                </a:lnTo>
                <a:lnTo>
                  <a:pt x="755365" y="48404"/>
                </a:lnTo>
                <a:lnTo>
                  <a:pt x="752647" y="44652"/>
                </a:lnTo>
                <a:lnTo>
                  <a:pt x="749882" y="41198"/>
                </a:lnTo>
                <a:lnTo>
                  <a:pt x="747086" y="38895"/>
                </a:lnTo>
                <a:lnTo>
                  <a:pt x="744270" y="37360"/>
                </a:lnTo>
                <a:lnTo>
                  <a:pt x="733216" y="32660"/>
                </a:lnTo>
                <a:lnTo>
                  <a:pt x="728355" y="30346"/>
                </a:lnTo>
                <a:lnTo>
                  <a:pt x="717875" y="27775"/>
                </a:lnTo>
                <a:lnTo>
                  <a:pt x="698725" y="23787"/>
                </a:lnTo>
                <a:lnTo>
                  <a:pt x="684067" y="19144"/>
                </a:lnTo>
                <a:lnTo>
                  <a:pt x="671204" y="13906"/>
                </a:lnTo>
                <a:lnTo>
                  <a:pt x="659136" y="8403"/>
                </a:lnTo>
                <a:lnTo>
                  <a:pt x="6414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61"/>
          <p:cNvSpPr/>
          <p:nvPr/>
        </p:nvSpPr>
        <p:spPr>
          <a:xfrm>
            <a:off x="8078152" y="2486025"/>
            <a:ext cx="322771" cy="505778"/>
          </a:xfrm>
          <a:custGeom>
            <a:avLst/>
            <a:gdLst/>
            <a:ahLst/>
            <a:cxnLst/>
            <a:rect l="0" t="0" r="0" b="0"/>
            <a:pathLst>
              <a:path w="322771" h="505778">
                <a:moveTo>
                  <a:pt x="0" y="0"/>
                </a:moveTo>
                <a:lnTo>
                  <a:pt x="18204" y="4551"/>
                </a:lnTo>
                <a:lnTo>
                  <a:pt x="25471" y="5891"/>
                </a:lnTo>
                <a:lnTo>
                  <a:pt x="32220" y="6785"/>
                </a:lnTo>
                <a:lnTo>
                  <a:pt x="38626" y="7380"/>
                </a:lnTo>
                <a:lnTo>
                  <a:pt x="44801" y="8730"/>
                </a:lnTo>
                <a:lnTo>
                  <a:pt x="50822" y="10583"/>
                </a:lnTo>
                <a:lnTo>
                  <a:pt x="63546" y="15181"/>
                </a:lnTo>
                <a:lnTo>
                  <a:pt x="78724" y="20399"/>
                </a:lnTo>
                <a:lnTo>
                  <a:pt x="85820" y="23124"/>
                </a:lnTo>
                <a:lnTo>
                  <a:pt x="92457" y="25894"/>
                </a:lnTo>
                <a:lnTo>
                  <a:pt x="98786" y="28692"/>
                </a:lnTo>
                <a:lnTo>
                  <a:pt x="111576" y="35321"/>
                </a:lnTo>
                <a:lnTo>
                  <a:pt x="148650" y="55385"/>
                </a:lnTo>
                <a:lnTo>
                  <a:pt x="164822" y="63593"/>
                </a:lnTo>
                <a:lnTo>
                  <a:pt x="178461" y="70018"/>
                </a:lnTo>
                <a:lnTo>
                  <a:pt x="190412" y="75253"/>
                </a:lnTo>
                <a:lnTo>
                  <a:pt x="201236" y="80649"/>
                </a:lnTo>
                <a:lnTo>
                  <a:pt x="211311" y="86151"/>
                </a:lnTo>
                <a:lnTo>
                  <a:pt x="220883" y="91724"/>
                </a:lnTo>
                <a:lnTo>
                  <a:pt x="230123" y="98297"/>
                </a:lnTo>
                <a:lnTo>
                  <a:pt x="239141" y="105536"/>
                </a:lnTo>
                <a:lnTo>
                  <a:pt x="248011" y="113220"/>
                </a:lnTo>
                <a:lnTo>
                  <a:pt x="255827" y="120247"/>
                </a:lnTo>
                <a:lnTo>
                  <a:pt x="269593" y="133135"/>
                </a:lnTo>
                <a:lnTo>
                  <a:pt x="275931" y="140192"/>
                </a:lnTo>
                <a:lnTo>
                  <a:pt x="282062" y="147753"/>
                </a:lnTo>
                <a:lnTo>
                  <a:pt x="288054" y="155652"/>
                </a:lnTo>
                <a:lnTo>
                  <a:pt x="297252" y="169509"/>
                </a:lnTo>
                <a:lnTo>
                  <a:pt x="301038" y="175871"/>
                </a:lnTo>
                <a:lnTo>
                  <a:pt x="305467" y="185827"/>
                </a:lnTo>
                <a:lnTo>
                  <a:pt x="310325" y="198179"/>
                </a:lnTo>
                <a:lnTo>
                  <a:pt x="315468" y="212130"/>
                </a:lnTo>
                <a:lnTo>
                  <a:pt x="318897" y="224287"/>
                </a:lnTo>
                <a:lnTo>
                  <a:pt x="321183" y="235250"/>
                </a:lnTo>
                <a:lnTo>
                  <a:pt x="322707" y="245415"/>
                </a:lnTo>
                <a:lnTo>
                  <a:pt x="322770" y="256002"/>
                </a:lnTo>
                <a:lnTo>
                  <a:pt x="321860" y="266871"/>
                </a:lnTo>
                <a:lnTo>
                  <a:pt x="320301" y="277926"/>
                </a:lnTo>
                <a:lnTo>
                  <a:pt x="318309" y="288154"/>
                </a:lnTo>
                <a:lnTo>
                  <a:pt x="316028" y="297830"/>
                </a:lnTo>
                <a:lnTo>
                  <a:pt x="313555" y="307138"/>
                </a:lnTo>
                <a:lnTo>
                  <a:pt x="308268" y="325101"/>
                </a:lnTo>
                <a:lnTo>
                  <a:pt x="305524" y="333891"/>
                </a:lnTo>
                <a:lnTo>
                  <a:pt x="297396" y="348738"/>
                </a:lnTo>
                <a:lnTo>
                  <a:pt x="292561" y="355365"/>
                </a:lnTo>
                <a:lnTo>
                  <a:pt x="267554" y="391995"/>
                </a:lnTo>
                <a:lnTo>
                  <a:pt x="256474" y="405158"/>
                </a:lnTo>
                <a:lnTo>
                  <a:pt x="244326" y="417743"/>
                </a:lnTo>
                <a:lnTo>
                  <a:pt x="231464" y="429942"/>
                </a:lnTo>
                <a:lnTo>
                  <a:pt x="219079" y="440933"/>
                </a:lnTo>
                <a:lnTo>
                  <a:pt x="207012" y="451118"/>
                </a:lnTo>
                <a:lnTo>
                  <a:pt x="186304" y="468149"/>
                </a:lnTo>
                <a:lnTo>
                  <a:pt x="173924" y="478894"/>
                </a:lnTo>
                <a:lnTo>
                  <a:pt x="167385" y="483092"/>
                </a:lnTo>
                <a:lnTo>
                  <a:pt x="160167" y="486844"/>
                </a:lnTo>
                <a:lnTo>
                  <a:pt x="141705" y="495158"/>
                </a:lnTo>
                <a:lnTo>
                  <a:pt x="136640" y="498835"/>
                </a:lnTo>
                <a:lnTo>
                  <a:pt x="128588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Numerical method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a chart to find the values greater than, less than, and equal to.</a:t>
            </a:r>
          </a:p>
          <a:p>
            <a:pPr eaLnBrk="1" hangingPunct="1">
              <a:buFontTx/>
              <a:buNone/>
            </a:pPr>
            <a:r>
              <a:rPr lang="en-US" smtClean="0"/>
              <a:t>x+2&gt;3x-1</a:t>
            </a:r>
          </a:p>
          <a:p>
            <a:pPr eaLnBrk="1" hangingPunct="1">
              <a:buFontTx/>
              <a:buNone/>
            </a:pPr>
            <a:r>
              <a:rPr lang="en-US" smtClean="0"/>
              <a:t>x-1&lt;x+4</a:t>
            </a:r>
          </a:p>
        </p:txBody>
      </p:sp>
      <p:graphicFrame>
        <p:nvGraphicFramePr>
          <p:cNvPr id="6206" name="Group 62"/>
          <p:cNvGraphicFramePr>
            <a:graphicFrameLocks noGrp="1"/>
          </p:cNvGraphicFramePr>
          <p:nvPr/>
        </p:nvGraphicFramePr>
        <p:xfrm>
          <a:off x="5105400" y="1447800"/>
          <a:ext cx="3581400" cy="4953000"/>
        </p:xfrm>
        <a:graphic>
          <a:graphicData uri="http://schemas.openxmlformats.org/drawingml/2006/table">
            <a:tbl>
              <a:tblPr/>
              <a:tblGrid>
                <a:gridCol w="1193800"/>
                <a:gridCol w="1193800"/>
                <a:gridCol w="1193800"/>
              </a:tblGrid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SMARTPenAnnotation1392"/>
          <p:cNvSpPr/>
          <p:nvPr/>
        </p:nvSpPr>
        <p:spPr>
          <a:xfrm>
            <a:off x="321386" y="2567774"/>
            <a:ext cx="1807452" cy="561074"/>
          </a:xfrm>
          <a:custGeom>
            <a:avLst/>
            <a:gdLst/>
            <a:ahLst/>
            <a:cxnLst/>
            <a:rect l="0" t="0" r="0" b="0"/>
            <a:pathLst>
              <a:path w="1807452" h="561074">
                <a:moveTo>
                  <a:pt x="1807451" y="166853"/>
                </a:moveTo>
                <a:lnTo>
                  <a:pt x="1798349" y="166853"/>
                </a:lnTo>
                <a:lnTo>
                  <a:pt x="1786261" y="161773"/>
                </a:lnTo>
                <a:lnTo>
                  <a:pt x="1772316" y="155070"/>
                </a:lnTo>
                <a:lnTo>
                  <a:pt x="1722502" y="143335"/>
                </a:lnTo>
                <a:lnTo>
                  <a:pt x="1675913" y="132433"/>
                </a:lnTo>
                <a:lnTo>
                  <a:pt x="1621131" y="121107"/>
                </a:lnTo>
                <a:lnTo>
                  <a:pt x="1565577" y="115589"/>
                </a:lnTo>
                <a:lnTo>
                  <a:pt x="1520564" y="111367"/>
                </a:lnTo>
                <a:lnTo>
                  <a:pt x="1464426" y="103634"/>
                </a:lnTo>
                <a:lnTo>
                  <a:pt x="1417629" y="95311"/>
                </a:lnTo>
                <a:lnTo>
                  <a:pt x="1330394" y="78261"/>
                </a:lnTo>
                <a:lnTo>
                  <a:pt x="1274256" y="71778"/>
                </a:lnTo>
                <a:lnTo>
                  <a:pt x="1229163" y="63955"/>
                </a:lnTo>
                <a:lnTo>
                  <a:pt x="1082138" y="35482"/>
                </a:lnTo>
                <a:lnTo>
                  <a:pt x="1027890" y="27186"/>
                </a:lnTo>
                <a:lnTo>
                  <a:pt x="993421" y="22306"/>
                </a:lnTo>
                <a:lnTo>
                  <a:pt x="944962" y="16885"/>
                </a:lnTo>
                <a:lnTo>
                  <a:pt x="905963" y="13523"/>
                </a:lnTo>
                <a:lnTo>
                  <a:pt x="831048" y="6275"/>
                </a:lnTo>
                <a:lnTo>
                  <a:pt x="763259" y="870"/>
                </a:lnTo>
                <a:lnTo>
                  <a:pt x="726513" y="0"/>
                </a:lnTo>
                <a:lnTo>
                  <a:pt x="688681" y="373"/>
                </a:lnTo>
                <a:lnTo>
                  <a:pt x="650124" y="1574"/>
                </a:lnTo>
                <a:lnTo>
                  <a:pt x="594583" y="5448"/>
                </a:lnTo>
                <a:lnTo>
                  <a:pt x="554024" y="10345"/>
                </a:lnTo>
                <a:lnTo>
                  <a:pt x="505367" y="18457"/>
                </a:lnTo>
                <a:lnTo>
                  <a:pt x="461634" y="27846"/>
                </a:lnTo>
                <a:lnTo>
                  <a:pt x="419688" y="37127"/>
                </a:lnTo>
                <a:lnTo>
                  <a:pt x="370631" y="53062"/>
                </a:lnTo>
                <a:lnTo>
                  <a:pt x="313762" y="74400"/>
                </a:lnTo>
                <a:lnTo>
                  <a:pt x="283482" y="87980"/>
                </a:lnTo>
                <a:lnTo>
                  <a:pt x="247829" y="103796"/>
                </a:lnTo>
                <a:lnTo>
                  <a:pt x="215676" y="117054"/>
                </a:lnTo>
                <a:lnTo>
                  <a:pt x="192263" y="130433"/>
                </a:lnTo>
                <a:lnTo>
                  <a:pt x="141003" y="161883"/>
                </a:lnTo>
                <a:lnTo>
                  <a:pt x="116213" y="177662"/>
                </a:lnTo>
                <a:lnTo>
                  <a:pt x="98209" y="191024"/>
                </a:lnTo>
                <a:lnTo>
                  <a:pt x="77364" y="206717"/>
                </a:lnTo>
                <a:lnTo>
                  <a:pt x="71130" y="210574"/>
                </a:lnTo>
                <a:lnTo>
                  <a:pt x="56583" y="225020"/>
                </a:lnTo>
                <a:lnTo>
                  <a:pt x="42497" y="242235"/>
                </a:lnTo>
                <a:lnTo>
                  <a:pt x="33062" y="256236"/>
                </a:lnTo>
                <a:lnTo>
                  <a:pt x="25694" y="268809"/>
                </a:lnTo>
                <a:lnTo>
                  <a:pt x="16190" y="284057"/>
                </a:lnTo>
                <a:lnTo>
                  <a:pt x="13202" y="287852"/>
                </a:lnTo>
                <a:lnTo>
                  <a:pt x="9882" y="302228"/>
                </a:lnTo>
                <a:lnTo>
                  <a:pt x="7454" y="319412"/>
                </a:lnTo>
                <a:lnTo>
                  <a:pt x="3200" y="333400"/>
                </a:lnTo>
                <a:lnTo>
                  <a:pt x="674" y="345966"/>
                </a:lnTo>
                <a:lnTo>
                  <a:pt x="0" y="351984"/>
                </a:lnTo>
                <a:lnTo>
                  <a:pt x="504" y="356949"/>
                </a:lnTo>
                <a:lnTo>
                  <a:pt x="1792" y="361211"/>
                </a:lnTo>
                <a:lnTo>
                  <a:pt x="8156" y="376841"/>
                </a:lnTo>
                <a:lnTo>
                  <a:pt x="10703" y="383997"/>
                </a:lnTo>
                <a:lnTo>
                  <a:pt x="17164" y="393531"/>
                </a:lnTo>
                <a:lnTo>
                  <a:pt x="26234" y="404649"/>
                </a:lnTo>
                <a:lnTo>
                  <a:pt x="51593" y="432891"/>
                </a:lnTo>
                <a:lnTo>
                  <a:pt x="56806" y="438509"/>
                </a:lnTo>
                <a:lnTo>
                  <a:pt x="70219" y="447292"/>
                </a:lnTo>
                <a:lnTo>
                  <a:pt x="77796" y="450967"/>
                </a:lnTo>
                <a:lnTo>
                  <a:pt x="88756" y="460131"/>
                </a:lnTo>
                <a:lnTo>
                  <a:pt x="93011" y="465242"/>
                </a:lnTo>
                <a:lnTo>
                  <a:pt x="105360" y="473460"/>
                </a:lnTo>
                <a:lnTo>
                  <a:pt x="144891" y="489487"/>
                </a:lnTo>
                <a:lnTo>
                  <a:pt x="191866" y="504003"/>
                </a:lnTo>
                <a:lnTo>
                  <a:pt x="238570" y="517151"/>
                </a:lnTo>
                <a:lnTo>
                  <a:pt x="280983" y="524010"/>
                </a:lnTo>
                <a:lnTo>
                  <a:pt x="318443" y="530695"/>
                </a:lnTo>
                <a:lnTo>
                  <a:pt x="359857" y="538111"/>
                </a:lnTo>
                <a:lnTo>
                  <a:pt x="409948" y="543238"/>
                </a:lnTo>
                <a:lnTo>
                  <a:pt x="455904" y="549414"/>
                </a:lnTo>
                <a:lnTo>
                  <a:pt x="589163" y="556745"/>
                </a:lnTo>
                <a:lnTo>
                  <a:pt x="665597" y="559213"/>
                </a:lnTo>
                <a:lnTo>
                  <a:pt x="806184" y="560603"/>
                </a:lnTo>
                <a:lnTo>
                  <a:pt x="976575" y="561073"/>
                </a:lnTo>
                <a:lnTo>
                  <a:pt x="1027328" y="558597"/>
                </a:lnTo>
                <a:lnTo>
                  <a:pt x="1072109" y="554322"/>
                </a:lnTo>
                <a:lnTo>
                  <a:pt x="1114238" y="549246"/>
                </a:lnTo>
                <a:lnTo>
                  <a:pt x="1152646" y="546356"/>
                </a:lnTo>
                <a:lnTo>
                  <a:pt x="1208940" y="542188"/>
                </a:lnTo>
                <a:lnTo>
                  <a:pt x="1265307" y="534921"/>
                </a:lnTo>
                <a:lnTo>
                  <a:pt x="1335553" y="523932"/>
                </a:lnTo>
                <a:lnTo>
                  <a:pt x="1387277" y="510885"/>
                </a:lnTo>
                <a:lnTo>
                  <a:pt x="1434247" y="499505"/>
                </a:lnTo>
                <a:lnTo>
                  <a:pt x="1478326" y="485550"/>
                </a:lnTo>
                <a:lnTo>
                  <a:pt x="1521549" y="469350"/>
                </a:lnTo>
                <a:lnTo>
                  <a:pt x="1559968" y="452485"/>
                </a:lnTo>
                <a:lnTo>
                  <a:pt x="1595481" y="435423"/>
                </a:lnTo>
                <a:lnTo>
                  <a:pt x="1613547" y="421473"/>
                </a:lnTo>
                <a:lnTo>
                  <a:pt x="1640667" y="393784"/>
                </a:lnTo>
                <a:lnTo>
                  <a:pt x="1650140" y="379154"/>
                </a:lnTo>
                <a:lnTo>
                  <a:pt x="1653999" y="371252"/>
                </a:lnTo>
                <a:lnTo>
                  <a:pt x="1658288" y="354852"/>
                </a:lnTo>
                <a:lnTo>
                  <a:pt x="1659431" y="346478"/>
                </a:lnTo>
                <a:lnTo>
                  <a:pt x="1660194" y="337086"/>
                </a:lnTo>
                <a:lnTo>
                  <a:pt x="1660702" y="327014"/>
                </a:lnTo>
                <a:lnTo>
                  <a:pt x="1661041" y="316490"/>
                </a:lnTo>
                <a:lnTo>
                  <a:pt x="1660314" y="306616"/>
                </a:lnTo>
                <a:lnTo>
                  <a:pt x="1658877" y="297176"/>
                </a:lnTo>
                <a:lnTo>
                  <a:pt x="1656967" y="288025"/>
                </a:lnTo>
                <a:lnTo>
                  <a:pt x="1653788" y="279067"/>
                </a:lnTo>
                <a:lnTo>
                  <a:pt x="1649764" y="270237"/>
                </a:lnTo>
                <a:lnTo>
                  <a:pt x="1640213" y="252807"/>
                </a:lnTo>
                <a:lnTo>
                  <a:pt x="1629618" y="235535"/>
                </a:lnTo>
                <a:lnTo>
                  <a:pt x="1616019" y="218333"/>
                </a:lnTo>
                <a:lnTo>
                  <a:pt x="1599498" y="202116"/>
                </a:lnTo>
                <a:lnTo>
                  <a:pt x="1579455" y="188558"/>
                </a:lnTo>
                <a:lnTo>
                  <a:pt x="1557847" y="176182"/>
                </a:lnTo>
                <a:lnTo>
                  <a:pt x="1524262" y="161045"/>
                </a:lnTo>
                <a:lnTo>
                  <a:pt x="1501567" y="154747"/>
                </a:lnTo>
                <a:lnTo>
                  <a:pt x="1478780" y="151947"/>
                </a:lnTo>
                <a:lnTo>
                  <a:pt x="1458492" y="153244"/>
                </a:lnTo>
                <a:lnTo>
                  <a:pt x="1413116" y="1582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93"/>
          <p:cNvSpPr/>
          <p:nvPr/>
        </p:nvSpPr>
        <p:spPr>
          <a:xfrm>
            <a:off x="5784356" y="2417445"/>
            <a:ext cx="13512" cy="420053"/>
          </a:xfrm>
          <a:custGeom>
            <a:avLst/>
            <a:gdLst/>
            <a:ahLst/>
            <a:cxnLst/>
            <a:rect l="0" t="0" r="0" b="0"/>
            <a:pathLst>
              <a:path w="13512" h="420053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3" y="2540"/>
                </a:lnTo>
                <a:lnTo>
                  <a:pt x="4100" y="7380"/>
                </a:lnTo>
                <a:lnTo>
                  <a:pt x="4380" y="15398"/>
                </a:lnTo>
                <a:lnTo>
                  <a:pt x="4865" y="94820"/>
                </a:lnTo>
                <a:lnTo>
                  <a:pt x="5842" y="107980"/>
                </a:lnTo>
                <a:lnTo>
                  <a:pt x="7446" y="118659"/>
                </a:lnTo>
                <a:lnTo>
                  <a:pt x="9467" y="127683"/>
                </a:lnTo>
                <a:lnTo>
                  <a:pt x="10815" y="135605"/>
                </a:lnTo>
                <a:lnTo>
                  <a:pt x="11714" y="142790"/>
                </a:lnTo>
                <a:lnTo>
                  <a:pt x="12313" y="149486"/>
                </a:lnTo>
                <a:lnTo>
                  <a:pt x="12713" y="156807"/>
                </a:lnTo>
                <a:lnTo>
                  <a:pt x="13156" y="172562"/>
                </a:lnTo>
                <a:lnTo>
                  <a:pt x="13505" y="272750"/>
                </a:lnTo>
                <a:lnTo>
                  <a:pt x="13511" y="378810"/>
                </a:lnTo>
                <a:lnTo>
                  <a:pt x="12559" y="384937"/>
                </a:lnTo>
                <a:lnTo>
                  <a:pt x="10971" y="389975"/>
                </a:lnTo>
                <a:lnTo>
                  <a:pt x="8960" y="394286"/>
                </a:lnTo>
                <a:lnTo>
                  <a:pt x="7619" y="399065"/>
                </a:lnTo>
                <a:lnTo>
                  <a:pt x="6726" y="404155"/>
                </a:lnTo>
                <a:lnTo>
                  <a:pt x="6130" y="409454"/>
                </a:lnTo>
                <a:lnTo>
                  <a:pt x="5733" y="413939"/>
                </a:lnTo>
                <a:lnTo>
                  <a:pt x="5468" y="417882"/>
                </a:lnTo>
                <a:lnTo>
                  <a:pt x="4939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94"/>
          <p:cNvSpPr/>
          <p:nvPr/>
        </p:nvSpPr>
        <p:spPr>
          <a:xfrm>
            <a:off x="6775132" y="2451748"/>
            <a:ext cx="411166" cy="334268"/>
          </a:xfrm>
          <a:custGeom>
            <a:avLst/>
            <a:gdLst/>
            <a:ahLst/>
            <a:cxnLst/>
            <a:rect l="0" t="0" r="0" b="0"/>
            <a:pathLst>
              <a:path w="411166" h="334268">
                <a:moveTo>
                  <a:pt x="0" y="94284"/>
                </a:moveTo>
                <a:lnTo>
                  <a:pt x="4551" y="85183"/>
                </a:lnTo>
                <a:lnTo>
                  <a:pt x="11932" y="74971"/>
                </a:lnTo>
                <a:lnTo>
                  <a:pt x="20151" y="65914"/>
                </a:lnTo>
                <a:lnTo>
                  <a:pt x="28620" y="57197"/>
                </a:lnTo>
                <a:lnTo>
                  <a:pt x="36849" y="51449"/>
                </a:lnTo>
                <a:lnTo>
                  <a:pt x="46858" y="45719"/>
                </a:lnTo>
                <a:lnTo>
                  <a:pt x="57656" y="39997"/>
                </a:lnTo>
                <a:lnTo>
                  <a:pt x="66060" y="36185"/>
                </a:lnTo>
                <a:lnTo>
                  <a:pt x="88097" y="26870"/>
                </a:lnTo>
                <a:lnTo>
                  <a:pt x="98736" y="22671"/>
                </a:lnTo>
                <a:lnTo>
                  <a:pt x="118178" y="15466"/>
                </a:lnTo>
                <a:lnTo>
                  <a:pt x="128315" y="12211"/>
                </a:lnTo>
                <a:lnTo>
                  <a:pt x="138883" y="9089"/>
                </a:lnTo>
                <a:lnTo>
                  <a:pt x="149739" y="6055"/>
                </a:lnTo>
                <a:lnTo>
                  <a:pt x="159833" y="4032"/>
                </a:lnTo>
                <a:lnTo>
                  <a:pt x="169421" y="2683"/>
                </a:lnTo>
                <a:lnTo>
                  <a:pt x="178669" y="1785"/>
                </a:lnTo>
                <a:lnTo>
                  <a:pt x="187693" y="1185"/>
                </a:lnTo>
                <a:lnTo>
                  <a:pt x="196566" y="786"/>
                </a:lnTo>
                <a:lnTo>
                  <a:pt x="220167" y="223"/>
                </a:lnTo>
                <a:lnTo>
                  <a:pt x="265561" y="0"/>
                </a:lnTo>
                <a:lnTo>
                  <a:pt x="275507" y="2533"/>
                </a:lnTo>
                <a:lnTo>
                  <a:pt x="285325" y="6833"/>
                </a:lnTo>
                <a:lnTo>
                  <a:pt x="292863" y="11920"/>
                </a:lnTo>
                <a:lnTo>
                  <a:pt x="295255" y="14609"/>
                </a:lnTo>
                <a:lnTo>
                  <a:pt x="296849" y="17355"/>
                </a:lnTo>
                <a:lnTo>
                  <a:pt x="297912" y="20138"/>
                </a:lnTo>
                <a:lnTo>
                  <a:pt x="299093" y="28310"/>
                </a:lnTo>
                <a:lnTo>
                  <a:pt x="299617" y="37340"/>
                </a:lnTo>
                <a:lnTo>
                  <a:pt x="299850" y="44528"/>
                </a:lnTo>
                <a:lnTo>
                  <a:pt x="298961" y="47778"/>
                </a:lnTo>
                <a:lnTo>
                  <a:pt x="295431" y="53930"/>
                </a:lnTo>
                <a:lnTo>
                  <a:pt x="290299" y="59761"/>
                </a:lnTo>
                <a:lnTo>
                  <a:pt x="274437" y="76401"/>
                </a:lnTo>
                <a:lnTo>
                  <a:pt x="253189" y="98087"/>
                </a:lnTo>
                <a:lnTo>
                  <a:pt x="240798" y="108039"/>
                </a:lnTo>
                <a:lnTo>
                  <a:pt x="212771" y="126740"/>
                </a:lnTo>
                <a:lnTo>
                  <a:pt x="203759" y="132114"/>
                </a:lnTo>
                <a:lnTo>
                  <a:pt x="193942" y="137601"/>
                </a:lnTo>
                <a:lnTo>
                  <a:pt x="183588" y="143165"/>
                </a:lnTo>
                <a:lnTo>
                  <a:pt x="175732" y="147826"/>
                </a:lnTo>
                <a:lnTo>
                  <a:pt x="164463" y="155546"/>
                </a:lnTo>
                <a:lnTo>
                  <a:pt x="151373" y="166357"/>
                </a:lnTo>
                <a:lnTo>
                  <a:pt x="151398" y="166145"/>
                </a:lnTo>
                <a:lnTo>
                  <a:pt x="152366" y="165052"/>
                </a:lnTo>
                <a:lnTo>
                  <a:pt x="158524" y="163836"/>
                </a:lnTo>
                <a:lnTo>
                  <a:pt x="223507" y="158505"/>
                </a:lnTo>
                <a:lnTo>
                  <a:pt x="246159" y="158053"/>
                </a:lnTo>
                <a:lnTo>
                  <a:pt x="266976" y="158704"/>
                </a:lnTo>
                <a:lnTo>
                  <a:pt x="286569" y="160091"/>
                </a:lnTo>
                <a:lnTo>
                  <a:pt x="302489" y="161968"/>
                </a:lnTo>
                <a:lnTo>
                  <a:pt x="315959" y="164172"/>
                </a:lnTo>
                <a:lnTo>
                  <a:pt x="327798" y="166593"/>
                </a:lnTo>
                <a:lnTo>
                  <a:pt x="338546" y="169160"/>
                </a:lnTo>
                <a:lnTo>
                  <a:pt x="348570" y="171824"/>
                </a:lnTo>
                <a:lnTo>
                  <a:pt x="358110" y="174552"/>
                </a:lnTo>
                <a:lnTo>
                  <a:pt x="366375" y="177324"/>
                </a:lnTo>
                <a:lnTo>
                  <a:pt x="373790" y="180124"/>
                </a:lnTo>
                <a:lnTo>
                  <a:pt x="380638" y="182943"/>
                </a:lnTo>
                <a:lnTo>
                  <a:pt x="393328" y="188616"/>
                </a:lnTo>
                <a:lnTo>
                  <a:pt x="399378" y="191462"/>
                </a:lnTo>
                <a:lnTo>
                  <a:pt x="403412" y="195264"/>
                </a:lnTo>
                <a:lnTo>
                  <a:pt x="406102" y="199704"/>
                </a:lnTo>
                <a:lnTo>
                  <a:pt x="409090" y="209717"/>
                </a:lnTo>
                <a:lnTo>
                  <a:pt x="409887" y="215055"/>
                </a:lnTo>
                <a:lnTo>
                  <a:pt x="410772" y="225112"/>
                </a:lnTo>
                <a:lnTo>
                  <a:pt x="411165" y="232758"/>
                </a:lnTo>
                <a:lnTo>
                  <a:pt x="408800" y="241870"/>
                </a:lnTo>
                <a:lnTo>
                  <a:pt x="404574" y="252270"/>
                </a:lnTo>
                <a:lnTo>
                  <a:pt x="399521" y="263243"/>
                </a:lnTo>
                <a:lnTo>
                  <a:pt x="395887" y="268836"/>
                </a:lnTo>
                <a:lnTo>
                  <a:pt x="391560" y="274469"/>
                </a:lnTo>
                <a:lnTo>
                  <a:pt x="381672" y="284856"/>
                </a:lnTo>
                <a:lnTo>
                  <a:pt x="370927" y="292648"/>
                </a:lnTo>
                <a:lnTo>
                  <a:pt x="349616" y="306940"/>
                </a:lnTo>
                <a:lnTo>
                  <a:pt x="341663" y="311302"/>
                </a:lnTo>
                <a:lnTo>
                  <a:pt x="333503" y="315163"/>
                </a:lnTo>
                <a:lnTo>
                  <a:pt x="325205" y="318689"/>
                </a:lnTo>
                <a:lnTo>
                  <a:pt x="316816" y="321992"/>
                </a:lnTo>
                <a:lnTo>
                  <a:pt x="299874" y="328203"/>
                </a:lnTo>
                <a:lnTo>
                  <a:pt x="291356" y="330240"/>
                </a:lnTo>
                <a:lnTo>
                  <a:pt x="282820" y="331598"/>
                </a:lnTo>
                <a:lnTo>
                  <a:pt x="274272" y="332503"/>
                </a:lnTo>
                <a:lnTo>
                  <a:pt x="262858" y="333107"/>
                </a:lnTo>
                <a:lnTo>
                  <a:pt x="234936" y="333777"/>
                </a:lnTo>
                <a:lnTo>
                  <a:pt x="177059" y="334267"/>
                </a:lnTo>
                <a:lnTo>
                  <a:pt x="168522" y="333330"/>
                </a:lnTo>
                <a:lnTo>
                  <a:pt x="159020" y="331753"/>
                </a:lnTo>
                <a:lnTo>
                  <a:pt x="148876" y="329749"/>
                </a:lnTo>
                <a:lnTo>
                  <a:pt x="141161" y="327461"/>
                </a:lnTo>
                <a:lnTo>
                  <a:pt x="130048" y="322378"/>
                </a:lnTo>
                <a:lnTo>
                  <a:pt x="119394" y="319484"/>
                </a:lnTo>
                <a:lnTo>
                  <a:pt x="113887" y="318713"/>
                </a:lnTo>
                <a:lnTo>
                  <a:pt x="110215" y="317245"/>
                </a:lnTo>
                <a:lnTo>
                  <a:pt x="107766" y="315315"/>
                </a:lnTo>
                <a:lnTo>
                  <a:pt x="102870" y="3085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5"/>
          <p:cNvSpPr/>
          <p:nvPr/>
        </p:nvSpPr>
        <p:spPr>
          <a:xfrm>
            <a:off x="7872645" y="2481342"/>
            <a:ext cx="436965" cy="390446"/>
          </a:xfrm>
          <a:custGeom>
            <a:avLst/>
            <a:gdLst/>
            <a:ahLst/>
            <a:cxnLst/>
            <a:rect l="0" t="0" r="0" b="0"/>
            <a:pathLst>
              <a:path w="436965" h="390446">
                <a:moveTo>
                  <a:pt x="171217" y="47545"/>
                </a:moveTo>
                <a:lnTo>
                  <a:pt x="166666" y="42994"/>
                </a:lnTo>
                <a:lnTo>
                  <a:pt x="165326" y="40701"/>
                </a:lnTo>
                <a:lnTo>
                  <a:pt x="163836" y="35613"/>
                </a:lnTo>
                <a:lnTo>
                  <a:pt x="162998" y="27394"/>
                </a:lnTo>
                <a:lnTo>
                  <a:pt x="163832" y="25539"/>
                </a:lnTo>
                <a:lnTo>
                  <a:pt x="165342" y="24302"/>
                </a:lnTo>
                <a:lnTo>
                  <a:pt x="167300" y="23477"/>
                </a:lnTo>
                <a:lnTo>
                  <a:pt x="174607" y="22316"/>
                </a:lnTo>
                <a:lnTo>
                  <a:pt x="177287" y="21201"/>
                </a:lnTo>
                <a:lnTo>
                  <a:pt x="185610" y="16033"/>
                </a:lnTo>
                <a:lnTo>
                  <a:pt x="195061" y="13126"/>
                </a:lnTo>
                <a:lnTo>
                  <a:pt x="204357" y="9070"/>
                </a:lnTo>
                <a:lnTo>
                  <a:pt x="217378" y="6633"/>
                </a:lnTo>
                <a:lnTo>
                  <a:pt x="224851" y="5983"/>
                </a:lnTo>
                <a:lnTo>
                  <a:pt x="232691" y="4597"/>
                </a:lnTo>
                <a:lnTo>
                  <a:pt x="240775" y="2720"/>
                </a:lnTo>
                <a:lnTo>
                  <a:pt x="249022" y="517"/>
                </a:lnTo>
                <a:lnTo>
                  <a:pt x="256424" y="0"/>
                </a:lnTo>
                <a:lnTo>
                  <a:pt x="269730" y="1967"/>
                </a:lnTo>
                <a:lnTo>
                  <a:pt x="283379" y="3878"/>
                </a:lnTo>
                <a:lnTo>
                  <a:pt x="292823" y="6865"/>
                </a:lnTo>
                <a:lnTo>
                  <a:pt x="302417" y="10415"/>
                </a:lnTo>
                <a:lnTo>
                  <a:pt x="314125" y="13366"/>
                </a:lnTo>
                <a:lnTo>
                  <a:pt x="323950" y="17432"/>
                </a:lnTo>
                <a:lnTo>
                  <a:pt x="328283" y="20802"/>
                </a:lnTo>
                <a:lnTo>
                  <a:pt x="335639" y="29627"/>
                </a:lnTo>
                <a:lnTo>
                  <a:pt x="338935" y="35600"/>
                </a:lnTo>
                <a:lnTo>
                  <a:pt x="342084" y="42439"/>
                </a:lnTo>
                <a:lnTo>
                  <a:pt x="345136" y="49856"/>
                </a:lnTo>
                <a:lnTo>
                  <a:pt x="351066" y="60637"/>
                </a:lnTo>
                <a:lnTo>
                  <a:pt x="353983" y="64845"/>
                </a:lnTo>
                <a:lnTo>
                  <a:pt x="357221" y="74602"/>
                </a:lnTo>
                <a:lnTo>
                  <a:pt x="358085" y="79870"/>
                </a:lnTo>
                <a:lnTo>
                  <a:pt x="357708" y="88145"/>
                </a:lnTo>
                <a:lnTo>
                  <a:pt x="356504" y="98424"/>
                </a:lnTo>
                <a:lnTo>
                  <a:pt x="354749" y="110039"/>
                </a:lnTo>
                <a:lnTo>
                  <a:pt x="352627" y="121593"/>
                </a:lnTo>
                <a:lnTo>
                  <a:pt x="350260" y="133105"/>
                </a:lnTo>
                <a:lnTo>
                  <a:pt x="347729" y="144590"/>
                </a:lnTo>
                <a:lnTo>
                  <a:pt x="344136" y="156057"/>
                </a:lnTo>
                <a:lnTo>
                  <a:pt x="339836" y="167511"/>
                </a:lnTo>
                <a:lnTo>
                  <a:pt x="335064" y="178958"/>
                </a:lnTo>
                <a:lnTo>
                  <a:pt x="329979" y="188493"/>
                </a:lnTo>
                <a:lnTo>
                  <a:pt x="324684" y="196756"/>
                </a:lnTo>
                <a:lnTo>
                  <a:pt x="319247" y="204169"/>
                </a:lnTo>
                <a:lnTo>
                  <a:pt x="313719" y="212921"/>
                </a:lnTo>
                <a:lnTo>
                  <a:pt x="308129" y="222566"/>
                </a:lnTo>
                <a:lnTo>
                  <a:pt x="302497" y="232805"/>
                </a:lnTo>
                <a:lnTo>
                  <a:pt x="296836" y="241537"/>
                </a:lnTo>
                <a:lnTo>
                  <a:pt x="291159" y="249263"/>
                </a:lnTo>
                <a:lnTo>
                  <a:pt x="285468" y="256319"/>
                </a:lnTo>
                <a:lnTo>
                  <a:pt x="279769" y="262928"/>
                </a:lnTo>
                <a:lnTo>
                  <a:pt x="274065" y="269238"/>
                </a:lnTo>
                <a:lnTo>
                  <a:pt x="262647" y="281330"/>
                </a:lnTo>
                <a:lnTo>
                  <a:pt x="251223" y="293055"/>
                </a:lnTo>
                <a:lnTo>
                  <a:pt x="239795" y="302075"/>
                </a:lnTo>
                <a:lnTo>
                  <a:pt x="228367" y="309260"/>
                </a:lnTo>
                <a:lnTo>
                  <a:pt x="216937" y="315628"/>
                </a:lnTo>
                <a:lnTo>
                  <a:pt x="208047" y="324173"/>
                </a:lnTo>
                <a:lnTo>
                  <a:pt x="204342" y="329119"/>
                </a:lnTo>
                <a:lnTo>
                  <a:pt x="195147" y="337154"/>
                </a:lnTo>
                <a:lnTo>
                  <a:pt x="184710" y="343900"/>
                </a:lnTo>
                <a:lnTo>
                  <a:pt x="173722" y="350073"/>
                </a:lnTo>
                <a:lnTo>
                  <a:pt x="162487" y="355992"/>
                </a:lnTo>
                <a:lnTo>
                  <a:pt x="151145" y="360845"/>
                </a:lnTo>
                <a:lnTo>
                  <a:pt x="133096" y="364530"/>
                </a:lnTo>
                <a:lnTo>
                  <a:pt x="125801" y="366501"/>
                </a:lnTo>
                <a:lnTo>
                  <a:pt x="118079" y="368767"/>
                </a:lnTo>
                <a:lnTo>
                  <a:pt x="111028" y="370278"/>
                </a:lnTo>
                <a:lnTo>
                  <a:pt x="98111" y="371957"/>
                </a:lnTo>
                <a:lnTo>
                  <a:pt x="86021" y="372703"/>
                </a:lnTo>
                <a:lnTo>
                  <a:pt x="73345" y="373035"/>
                </a:lnTo>
                <a:lnTo>
                  <a:pt x="27513" y="373290"/>
                </a:lnTo>
                <a:lnTo>
                  <a:pt x="23979" y="372341"/>
                </a:lnTo>
                <a:lnTo>
                  <a:pt x="21624" y="370755"/>
                </a:lnTo>
                <a:lnTo>
                  <a:pt x="20053" y="368746"/>
                </a:lnTo>
                <a:lnTo>
                  <a:pt x="8740" y="361367"/>
                </a:lnTo>
                <a:lnTo>
                  <a:pt x="2426" y="357699"/>
                </a:lnTo>
                <a:lnTo>
                  <a:pt x="1540" y="355280"/>
                </a:lnTo>
                <a:lnTo>
                  <a:pt x="293" y="343725"/>
                </a:lnTo>
                <a:lnTo>
                  <a:pt x="0" y="336978"/>
                </a:lnTo>
                <a:lnTo>
                  <a:pt x="1827" y="333845"/>
                </a:lnTo>
                <a:lnTo>
                  <a:pt x="8938" y="327825"/>
                </a:lnTo>
                <a:lnTo>
                  <a:pt x="18448" y="321974"/>
                </a:lnTo>
                <a:lnTo>
                  <a:pt x="29025" y="316199"/>
                </a:lnTo>
                <a:lnTo>
                  <a:pt x="40075" y="310457"/>
                </a:lnTo>
                <a:lnTo>
                  <a:pt x="51337" y="307270"/>
                </a:lnTo>
                <a:lnTo>
                  <a:pt x="63644" y="304901"/>
                </a:lnTo>
                <a:lnTo>
                  <a:pt x="70928" y="302936"/>
                </a:lnTo>
                <a:lnTo>
                  <a:pt x="78640" y="300673"/>
                </a:lnTo>
                <a:lnTo>
                  <a:pt x="88544" y="299165"/>
                </a:lnTo>
                <a:lnTo>
                  <a:pt x="99909" y="298159"/>
                </a:lnTo>
                <a:lnTo>
                  <a:pt x="112249" y="297488"/>
                </a:lnTo>
                <a:lnTo>
                  <a:pt x="136119" y="296744"/>
                </a:lnTo>
                <a:lnTo>
                  <a:pt x="173385" y="296265"/>
                </a:lnTo>
                <a:lnTo>
                  <a:pt x="185045" y="298131"/>
                </a:lnTo>
                <a:lnTo>
                  <a:pt x="199486" y="301280"/>
                </a:lnTo>
                <a:lnTo>
                  <a:pt x="215781" y="305284"/>
                </a:lnTo>
                <a:lnTo>
                  <a:pt x="228548" y="308906"/>
                </a:lnTo>
                <a:lnTo>
                  <a:pt x="238966" y="312273"/>
                </a:lnTo>
                <a:lnTo>
                  <a:pt x="265269" y="321563"/>
                </a:lnTo>
                <a:lnTo>
                  <a:pt x="273922" y="324521"/>
                </a:lnTo>
                <a:lnTo>
                  <a:pt x="284455" y="329351"/>
                </a:lnTo>
                <a:lnTo>
                  <a:pt x="296240" y="335428"/>
                </a:lnTo>
                <a:lnTo>
                  <a:pt x="308857" y="342337"/>
                </a:lnTo>
                <a:lnTo>
                  <a:pt x="320127" y="347896"/>
                </a:lnTo>
                <a:lnTo>
                  <a:pt x="330498" y="352554"/>
                </a:lnTo>
                <a:lnTo>
                  <a:pt x="340269" y="356612"/>
                </a:lnTo>
                <a:lnTo>
                  <a:pt x="353666" y="363661"/>
                </a:lnTo>
                <a:lnTo>
                  <a:pt x="358572" y="366874"/>
                </a:lnTo>
                <a:lnTo>
                  <a:pt x="369103" y="370444"/>
                </a:lnTo>
                <a:lnTo>
                  <a:pt x="380134" y="372983"/>
                </a:lnTo>
                <a:lnTo>
                  <a:pt x="391387" y="377287"/>
                </a:lnTo>
                <a:lnTo>
                  <a:pt x="402737" y="382375"/>
                </a:lnTo>
                <a:lnTo>
                  <a:pt x="414133" y="386858"/>
                </a:lnTo>
                <a:lnTo>
                  <a:pt x="419838" y="388054"/>
                </a:lnTo>
                <a:lnTo>
                  <a:pt x="436964" y="3904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96"/>
          <p:cNvSpPr/>
          <p:nvPr/>
        </p:nvSpPr>
        <p:spPr>
          <a:xfrm>
            <a:off x="7384971" y="2486025"/>
            <a:ext cx="272523" cy="325756"/>
          </a:xfrm>
          <a:custGeom>
            <a:avLst/>
            <a:gdLst/>
            <a:ahLst/>
            <a:cxnLst/>
            <a:rect l="0" t="0" r="0" b="0"/>
            <a:pathLst>
              <a:path w="272523" h="325756">
                <a:moveTo>
                  <a:pt x="7381" y="0"/>
                </a:moveTo>
                <a:lnTo>
                  <a:pt x="0" y="7380"/>
                </a:lnTo>
                <a:lnTo>
                  <a:pt x="555" y="8730"/>
                </a:lnTo>
                <a:lnTo>
                  <a:pt x="6841" y="16133"/>
                </a:lnTo>
                <a:lnTo>
                  <a:pt x="15396" y="24950"/>
                </a:lnTo>
                <a:lnTo>
                  <a:pt x="23008" y="30139"/>
                </a:lnTo>
                <a:lnTo>
                  <a:pt x="29567" y="33397"/>
                </a:lnTo>
                <a:lnTo>
                  <a:pt x="35657" y="38020"/>
                </a:lnTo>
                <a:lnTo>
                  <a:pt x="44078" y="43250"/>
                </a:lnTo>
                <a:lnTo>
                  <a:pt x="48991" y="45978"/>
                </a:lnTo>
                <a:lnTo>
                  <a:pt x="55124" y="48750"/>
                </a:lnTo>
                <a:lnTo>
                  <a:pt x="62069" y="51550"/>
                </a:lnTo>
                <a:lnTo>
                  <a:pt x="69558" y="54369"/>
                </a:lnTo>
                <a:lnTo>
                  <a:pt x="76455" y="57201"/>
                </a:lnTo>
                <a:lnTo>
                  <a:pt x="82958" y="60041"/>
                </a:lnTo>
                <a:lnTo>
                  <a:pt x="89198" y="62887"/>
                </a:lnTo>
                <a:lnTo>
                  <a:pt x="94311" y="65737"/>
                </a:lnTo>
                <a:lnTo>
                  <a:pt x="102531" y="71444"/>
                </a:lnTo>
                <a:lnTo>
                  <a:pt x="109867" y="74299"/>
                </a:lnTo>
                <a:lnTo>
                  <a:pt x="119520" y="77155"/>
                </a:lnTo>
                <a:lnTo>
                  <a:pt x="130718" y="80011"/>
                </a:lnTo>
                <a:lnTo>
                  <a:pt x="140089" y="82868"/>
                </a:lnTo>
                <a:lnTo>
                  <a:pt x="148240" y="85726"/>
                </a:lnTo>
                <a:lnTo>
                  <a:pt x="155580" y="88583"/>
                </a:lnTo>
                <a:lnTo>
                  <a:pt x="162378" y="90487"/>
                </a:lnTo>
                <a:lnTo>
                  <a:pt x="168815" y="91757"/>
                </a:lnTo>
                <a:lnTo>
                  <a:pt x="175011" y="92604"/>
                </a:lnTo>
                <a:lnTo>
                  <a:pt x="182000" y="95073"/>
                </a:lnTo>
                <a:lnTo>
                  <a:pt x="189516" y="98625"/>
                </a:lnTo>
                <a:lnTo>
                  <a:pt x="197384" y="102897"/>
                </a:lnTo>
                <a:lnTo>
                  <a:pt x="203582" y="105745"/>
                </a:lnTo>
                <a:lnTo>
                  <a:pt x="208667" y="107644"/>
                </a:lnTo>
                <a:lnTo>
                  <a:pt x="216857" y="109754"/>
                </a:lnTo>
                <a:lnTo>
                  <a:pt x="223671" y="110692"/>
                </a:lnTo>
                <a:lnTo>
                  <a:pt x="226822" y="111894"/>
                </a:lnTo>
                <a:lnTo>
                  <a:pt x="232864" y="115771"/>
                </a:lnTo>
                <a:lnTo>
                  <a:pt x="238723" y="118128"/>
                </a:lnTo>
                <a:lnTo>
                  <a:pt x="245455" y="119176"/>
                </a:lnTo>
                <a:lnTo>
                  <a:pt x="249917" y="119456"/>
                </a:lnTo>
                <a:lnTo>
                  <a:pt x="254797" y="119642"/>
                </a:lnTo>
                <a:lnTo>
                  <a:pt x="259002" y="120719"/>
                </a:lnTo>
                <a:lnTo>
                  <a:pt x="266216" y="124455"/>
                </a:lnTo>
                <a:lnTo>
                  <a:pt x="271080" y="127363"/>
                </a:lnTo>
                <a:lnTo>
                  <a:pt x="271763" y="128723"/>
                </a:lnTo>
                <a:lnTo>
                  <a:pt x="272522" y="132775"/>
                </a:lnTo>
                <a:lnTo>
                  <a:pt x="271771" y="134236"/>
                </a:lnTo>
                <a:lnTo>
                  <a:pt x="270319" y="135211"/>
                </a:lnTo>
                <a:lnTo>
                  <a:pt x="268398" y="135861"/>
                </a:lnTo>
                <a:lnTo>
                  <a:pt x="261402" y="140104"/>
                </a:lnTo>
                <a:lnTo>
                  <a:pt x="228061" y="161421"/>
                </a:lnTo>
                <a:lnTo>
                  <a:pt x="219271" y="166669"/>
                </a:lnTo>
                <a:lnTo>
                  <a:pt x="211507" y="171120"/>
                </a:lnTo>
                <a:lnTo>
                  <a:pt x="205378" y="175992"/>
                </a:lnTo>
                <a:lnTo>
                  <a:pt x="200338" y="181146"/>
                </a:lnTo>
                <a:lnTo>
                  <a:pt x="196027" y="186486"/>
                </a:lnTo>
                <a:lnTo>
                  <a:pt x="191247" y="190999"/>
                </a:lnTo>
                <a:lnTo>
                  <a:pt x="186156" y="194960"/>
                </a:lnTo>
                <a:lnTo>
                  <a:pt x="180857" y="198553"/>
                </a:lnTo>
                <a:lnTo>
                  <a:pt x="175419" y="202854"/>
                </a:lnTo>
                <a:lnTo>
                  <a:pt x="169889" y="207626"/>
                </a:lnTo>
                <a:lnTo>
                  <a:pt x="164297" y="212712"/>
                </a:lnTo>
                <a:lnTo>
                  <a:pt x="150465" y="225983"/>
                </a:lnTo>
                <a:lnTo>
                  <a:pt x="122852" y="253236"/>
                </a:lnTo>
                <a:lnTo>
                  <a:pt x="115794" y="259311"/>
                </a:lnTo>
                <a:lnTo>
                  <a:pt x="108232" y="265266"/>
                </a:lnTo>
                <a:lnTo>
                  <a:pt x="100332" y="271142"/>
                </a:lnTo>
                <a:lnTo>
                  <a:pt x="83935" y="282750"/>
                </a:lnTo>
                <a:lnTo>
                  <a:pt x="75562" y="288512"/>
                </a:lnTo>
                <a:lnTo>
                  <a:pt x="69980" y="293306"/>
                </a:lnTo>
                <a:lnTo>
                  <a:pt x="63778" y="301173"/>
                </a:lnTo>
                <a:lnTo>
                  <a:pt x="59266" y="305557"/>
                </a:lnTo>
                <a:lnTo>
                  <a:pt x="53402" y="310385"/>
                </a:lnTo>
                <a:lnTo>
                  <a:pt x="33098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97"/>
          <p:cNvSpPr/>
          <p:nvPr/>
        </p:nvSpPr>
        <p:spPr>
          <a:xfrm>
            <a:off x="5412104" y="3232232"/>
            <a:ext cx="497206" cy="513951"/>
          </a:xfrm>
          <a:custGeom>
            <a:avLst/>
            <a:gdLst/>
            <a:ahLst/>
            <a:cxnLst/>
            <a:rect l="0" t="0" r="0" b="0"/>
            <a:pathLst>
              <a:path w="497206" h="513951">
                <a:moveTo>
                  <a:pt x="0" y="102470"/>
                </a:moveTo>
                <a:lnTo>
                  <a:pt x="0" y="95089"/>
                </a:lnTo>
                <a:lnTo>
                  <a:pt x="12736" y="81398"/>
                </a:lnTo>
                <a:lnTo>
                  <a:pt x="28371" y="65558"/>
                </a:lnTo>
                <a:lnTo>
                  <a:pt x="39280" y="59712"/>
                </a:lnTo>
                <a:lnTo>
                  <a:pt x="51748" y="53939"/>
                </a:lnTo>
                <a:lnTo>
                  <a:pt x="66027" y="44381"/>
                </a:lnTo>
                <a:lnTo>
                  <a:pt x="79828" y="35060"/>
                </a:lnTo>
                <a:lnTo>
                  <a:pt x="87509" y="30860"/>
                </a:lnTo>
                <a:lnTo>
                  <a:pt x="95487" y="27108"/>
                </a:lnTo>
                <a:lnTo>
                  <a:pt x="111019" y="20398"/>
                </a:lnTo>
                <a:lnTo>
                  <a:pt x="124272" y="14241"/>
                </a:lnTo>
                <a:lnTo>
                  <a:pt x="139052" y="10870"/>
                </a:lnTo>
                <a:lnTo>
                  <a:pt x="154194" y="8419"/>
                </a:lnTo>
                <a:lnTo>
                  <a:pt x="167274" y="4154"/>
                </a:lnTo>
                <a:lnTo>
                  <a:pt x="181977" y="1624"/>
                </a:lnTo>
                <a:lnTo>
                  <a:pt x="197084" y="500"/>
                </a:lnTo>
                <a:lnTo>
                  <a:pt x="210148" y="0"/>
                </a:lnTo>
                <a:lnTo>
                  <a:pt x="222305" y="2318"/>
                </a:lnTo>
                <a:lnTo>
                  <a:pt x="234057" y="6523"/>
                </a:lnTo>
                <a:lnTo>
                  <a:pt x="245631" y="11567"/>
                </a:lnTo>
                <a:lnTo>
                  <a:pt x="258306" y="19762"/>
                </a:lnTo>
                <a:lnTo>
                  <a:pt x="272645" y="28222"/>
                </a:lnTo>
                <a:lnTo>
                  <a:pt x="280878" y="36451"/>
                </a:lnTo>
                <a:lnTo>
                  <a:pt x="290868" y="49254"/>
                </a:lnTo>
                <a:lnTo>
                  <a:pt x="293925" y="52705"/>
                </a:lnTo>
                <a:lnTo>
                  <a:pt x="299861" y="64160"/>
                </a:lnTo>
                <a:lnTo>
                  <a:pt x="304722" y="77823"/>
                </a:lnTo>
                <a:lnTo>
                  <a:pt x="306882" y="90246"/>
                </a:lnTo>
                <a:lnTo>
                  <a:pt x="305303" y="102117"/>
                </a:lnTo>
                <a:lnTo>
                  <a:pt x="301425" y="114696"/>
                </a:lnTo>
                <a:lnTo>
                  <a:pt x="296527" y="129811"/>
                </a:lnTo>
                <a:lnTo>
                  <a:pt x="294840" y="140700"/>
                </a:lnTo>
                <a:lnTo>
                  <a:pt x="293715" y="153674"/>
                </a:lnTo>
                <a:lnTo>
                  <a:pt x="292965" y="168039"/>
                </a:lnTo>
                <a:lnTo>
                  <a:pt x="290560" y="180472"/>
                </a:lnTo>
                <a:lnTo>
                  <a:pt x="287052" y="191619"/>
                </a:lnTo>
                <a:lnTo>
                  <a:pt x="282808" y="201908"/>
                </a:lnTo>
                <a:lnTo>
                  <a:pt x="278074" y="211624"/>
                </a:lnTo>
                <a:lnTo>
                  <a:pt x="273013" y="220959"/>
                </a:lnTo>
                <a:lnTo>
                  <a:pt x="267734" y="230041"/>
                </a:lnTo>
                <a:lnTo>
                  <a:pt x="256788" y="245211"/>
                </a:lnTo>
                <a:lnTo>
                  <a:pt x="251203" y="251923"/>
                </a:lnTo>
                <a:lnTo>
                  <a:pt x="239858" y="264018"/>
                </a:lnTo>
                <a:lnTo>
                  <a:pt x="206934" y="297777"/>
                </a:lnTo>
                <a:lnTo>
                  <a:pt x="193201" y="312684"/>
                </a:lnTo>
                <a:lnTo>
                  <a:pt x="182141" y="325481"/>
                </a:lnTo>
                <a:lnTo>
                  <a:pt x="172863" y="336869"/>
                </a:lnTo>
                <a:lnTo>
                  <a:pt x="161914" y="348271"/>
                </a:lnTo>
                <a:lnTo>
                  <a:pt x="149853" y="359682"/>
                </a:lnTo>
                <a:lnTo>
                  <a:pt x="137050" y="371100"/>
                </a:lnTo>
                <a:lnTo>
                  <a:pt x="127562" y="380617"/>
                </a:lnTo>
                <a:lnTo>
                  <a:pt x="114479" y="396271"/>
                </a:lnTo>
                <a:lnTo>
                  <a:pt x="100410" y="409578"/>
                </a:lnTo>
                <a:lnTo>
                  <a:pt x="86537" y="419938"/>
                </a:lnTo>
                <a:lnTo>
                  <a:pt x="73372" y="426722"/>
                </a:lnTo>
                <a:lnTo>
                  <a:pt x="60390" y="437065"/>
                </a:lnTo>
                <a:lnTo>
                  <a:pt x="45437" y="451426"/>
                </a:lnTo>
                <a:lnTo>
                  <a:pt x="44579" y="452265"/>
                </a:lnTo>
                <a:lnTo>
                  <a:pt x="44959" y="453777"/>
                </a:lnTo>
                <a:lnTo>
                  <a:pt x="47922" y="457996"/>
                </a:lnTo>
                <a:lnTo>
                  <a:pt x="50046" y="459503"/>
                </a:lnTo>
                <a:lnTo>
                  <a:pt x="58508" y="462118"/>
                </a:lnTo>
                <a:lnTo>
                  <a:pt x="91419" y="466948"/>
                </a:lnTo>
                <a:lnTo>
                  <a:pt x="103809" y="468328"/>
                </a:lnTo>
                <a:lnTo>
                  <a:pt x="114926" y="469248"/>
                </a:lnTo>
                <a:lnTo>
                  <a:pt x="125195" y="469861"/>
                </a:lnTo>
                <a:lnTo>
                  <a:pt x="133946" y="471222"/>
                </a:lnTo>
                <a:lnTo>
                  <a:pt x="148749" y="475275"/>
                </a:lnTo>
                <a:lnTo>
                  <a:pt x="164218" y="477711"/>
                </a:lnTo>
                <a:lnTo>
                  <a:pt x="172344" y="478361"/>
                </a:lnTo>
                <a:lnTo>
                  <a:pt x="181571" y="478794"/>
                </a:lnTo>
                <a:lnTo>
                  <a:pt x="201984" y="479275"/>
                </a:lnTo>
                <a:lnTo>
                  <a:pt x="230345" y="479546"/>
                </a:lnTo>
                <a:lnTo>
                  <a:pt x="246908" y="480537"/>
                </a:lnTo>
                <a:lnTo>
                  <a:pt x="312659" y="485529"/>
                </a:lnTo>
                <a:lnTo>
                  <a:pt x="341842" y="487031"/>
                </a:lnTo>
                <a:lnTo>
                  <a:pt x="353625" y="488384"/>
                </a:lnTo>
                <a:lnTo>
                  <a:pt x="364338" y="490239"/>
                </a:lnTo>
                <a:lnTo>
                  <a:pt x="374337" y="492427"/>
                </a:lnTo>
                <a:lnTo>
                  <a:pt x="382908" y="493887"/>
                </a:lnTo>
                <a:lnTo>
                  <a:pt x="397512" y="495508"/>
                </a:lnTo>
                <a:lnTo>
                  <a:pt x="410353" y="498769"/>
                </a:lnTo>
                <a:lnTo>
                  <a:pt x="416443" y="500972"/>
                </a:lnTo>
                <a:lnTo>
                  <a:pt x="425266" y="502440"/>
                </a:lnTo>
                <a:lnTo>
                  <a:pt x="435911" y="503419"/>
                </a:lnTo>
                <a:lnTo>
                  <a:pt x="447770" y="504072"/>
                </a:lnTo>
                <a:lnTo>
                  <a:pt x="457581" y="505460"/>
                </a:lnTo>
                <a:lnTo>
                  <a:pt x="497205" y="5139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98"/>
          <p:cNvSpPr/>
          <p:nvPr/>
        </p:nvSpPr>
        <p:spPr>
          <a:xfrm>
            <a:off x="6578493" y="3240405"/>
            <a:ext cx="462388" cy="213820"/>
          </a:xfrm>
          <a:custGeom>
            <a:avLst/>
            <a:gdLst/>
            <a:ahLst/>
            <a:cxnLst/>
            <a:rect l="0" t="0" r="0" b="0"/>
            <a:pathLst>
              <a:path w="462388" h="213820">
                <a:moveTo>
                  <a:pt x="42334" y="0"/>
                </a:moveTo>
                <a:lnTo>
                  <a:pt x="42334" y="34686"/>
                </a:lnTo>
                <a:lnTo>
                  <a:pt x="41382" y="46936"/>
                </a:lnTo>
                <a:lnTo>
                  <a:pt x="39794" y="58913"/>
                </a:lnTo>
                <a:lnTo>
                  <a:pt x="37783" y="70708"/>
                </a:lnTo>
                <a:lnTo>
                  <a:pt x="34538" y="83333"/>
                </a:lnTo>
                <a:lnTo>
                  <a:pt x="30469" y="96513"/>
                </a:lnTo>
                <a:lnTo>
                  <a:pt x="25851" y="110062"/>
                </a:lnTo>
                <a:lnTo>
                  <a:pt x="21821" y="120999"/>
                </a:lnTo>
                <a:lnTo>
                  <a:pt x="18181" y="130196"/>
                </a:lnTo>
                <a:lnTo>
                  <a:pt x="14802" y="138232"/>
                </a:lnTo>
                <a:lnTo>
                  <a:pt x="11596" y="144542"/>
                </a:lnTo>
                <a:lnTo>
                  <a:pt x="8508" y="149702"/>
                </a:lnTo>
                <a:lnTo>
                  <a:pt x="5496" y="154093"/>
                </a:lnTo>
                <a:lnTo>
                  <a:pt x="3488" y="157974"/>
                </a:lnTo>
                <a:lnTo>
                  <a:pt x="2149" y="161513"/>
                </a:lnTo>
                <a:lnTo>
                  <a:pt x="662" y="167986"/>
                </a:lnTo>
                <a:lnTo>
                  <a:pt x="0" y="174038"/>
                </a:lnTo>
                <a:lnTo>
                  <a:pt x="3634" y="176985"/>
                </a:lnTo>
                <a:lnTo>
                  <a:pt x="17832" y="182800"/>
                </a:lnTo>
                <a:lnTo>
                  <a:pt x="29041" y="186878"/>
                </a:lnTo>
                <a:lnTo>
                  <a:pt x="34204" y="190372"/>
                </a:lnTo>
                <a:lnTo>
                  <a:pt x="39673" y="195099"/>
                </a:lnTo>
                <a:lnTo>
                  <a:pt x="45279" y="200376"/>
                </a:lnTo>
                <a:lnTo>
                  <a:pt x="53485" y="205895"/>
                </a:lnTo>
                <a:lnTo>
                  <a:pt x="62531" y="210571"/>
                </a:lnTo>
                <a:lnTo>
                  <a:pt x="69726" y="212650"/>
                </a:lnTo>
                <a:lnTo>
                  <a:pt x="83682" y="213819"/>
                </a:lnTo>
                <a:lnTo>
                  <a:pt x="90854" y="213031"/>
                </a:lnTo>
                <a:lnTo>
                  <a:pt x="99446" y="211553"/>
                </a:lnTo>
                <a:lnTo>
                  <a:pt x="108984" y="209615"/>
                </a:lnTo>
                <a:lnTo>
                  <a:pt x="117247" y="208324"/>
                </a:lnTo>
                <a:lnTo>
                  <a:pt x="131509" y="206888"/>
                </a:lnTo>
                <a:lnTo>
                  <a:pt x="138931" y="205553"/>
                </a:lnTo>
                <a:lnTo>
                  <a:pt x="146738" y="203710"/>
                </a:lnTo>
                <a:lnTo>
                  <a:pt x="154799" y="201529"/>
                </a:lnTo>
                <a:lnTo>
                  <a:pt x="168836" y="199106"/>
                </a:lnTo>
                <a:lnTo>
                  <a:pt x="182377" y="198029"/>
                </a:lnTo>
                <a:lnTo>
                  <a:pt x="197920" y="197550"/>
                </a:lnTo>
                <a:lnTo>
                  <a:pt x="208923" y="195517"/>
                </a:lnTo>
                <a:lnTo>
                  <a:pt x="221974" y="192257"/>
                </a:lnTo>
                <a:lnTo>
                  <a:pt x="236389" y="188179"/>
                </a:lnTo>
                <a:lnTo>
                  <a:pt x="248856" y="185460"/>
                </a:lnTo>
                <a:lnTo>
                  <a:pt x="260026" y="183648"/>
                </a:lnTo>
                <a:lnTo>
                  <a:pt x="270330" y="182439"/>
                </a:lnTo>
                <a:lnTo>
                  <a:pt x="279103" y="181633"/>
                </a:lnTo>
                <a:lnTo>
                  <a:pt x="286858" y="181096"/>
                </a:lnTo>
                <a:lnTo>
                  <a:pt x="293933" y="180738"/>
                </a:lnTo>
                <a:lnTo>
                  <a:pt x="313889" y="181452"/>
                </a:lnTo>
                <a:lnTo>
                  <a:pt x="438756" y="188093"/>
                </a:lnTo>
                <a:lnTo>
                  <a:pt x="462387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99"/>
          <p:cNvSpPr/>
          <p:nvPr/>
        </p:nvSpPr>
        <p:spPr>
          <a:xfrm>
            <a:off x="6886928" y="3240405"/>
            <a:ext cx="85373" cy="445771"/>
          </a:xfrm>
          <a:custGeom>
            <a:avLst/>
            <a:gdLst/>
            <a:ahLst/>
            <a:cxnLst/>
            <a:rect l="0" t="0" r="0" b="0"/>
            <a:pathLst>
              <a:path w="85373" h="445771">
                <a:moveTo>
                  <a:pt x="8219" y="0"/>
                </a:moveTo>
                <a:lnTo>
                  <a:pt x="3668" y="9101"/>
                </a:lnTo>
                <a:lnTo>
                  <a:pt x="1434" y="16110"/>
                </a:lnTo>
                <a:lnTo>
                  <a:pt x="441" y="26210"/>
                </a:lnTo>
                <a:lnTo>
                  <a:pt x="0" y="46574"/>
                </a:lnTo>
                <a:lnTo>
                  <a:pt x="1787" y="61529"/>
                </a:lnTo>
                <a:lnTo>
                  <a:pt x="4883" y="79119"/>
                </a:lnTo>
                <a:lnTo>
                  <a:pt x="8853" y="98466"/>
                </a:lnTo>
                <a:lnTo>
                  <a:pt x="16262" y="117079"/>
                </a:lnTo>
                <a:lnTo>
                  <a:pt x="25963" y="135202"/>
                </a:lnTo>
                <a:lnTo>
                  <a:pt x="37194" y="153000"/>
                </a:lnTo>
                <a:lnTo>
                  <a:pt x="45633" y="167723"/>
                </a:lnTo>
                <a:lnTo>
                  <a:pt x="52212" y="180395"/>
                </a:lnTo>
                <a:lnTo>
                  <a:pt x="57550" y="191701"/>
                </a:lnTo>
                <a:lnTo>
                  <a:pt x="61109" y="202095"/>
                </a:lnTo>
                <a:lnTo>
                  <a:pt x="63481" y="211883"/>
                </a:lnTo>
                <a:lnTo>
                  <a:pt x="74446" y="276434"/>
                </a:lnTo>
                <a:lnTo>
                  <a:pt x="79880" y="305422"/>
                </a:lnTo>
                <a:lnTo>
                  <a:pt x="81711" y="325534"/>
                </a:lnTo>
                <a:lnTo>
                  <a:pt x="82931" y="349420"/>
                </a:lnTo>
                <a:lnTo>
                  <a:pt x="85372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00"/>
          <p:cNvSpPr/>
          <p:nvPr/>
        </p:nvSpPr>
        <p:spPr>
          <a:xfrm>
            <a:off x="6860857" y="3231832"/>
            <a:ext cx="85342" cy="522923"/>
          </a:xfrm>
          <a:custGeom>
            <a:avLst/>
            <a:gdLst/>
            <a:ahLst/>
            <a:cxnLst/>
            <a:rect l="0" t="0" r="0" b="0"/>
            <a:pathLst>
              <a:path w="85342" h="522923">
                <a:moveTo>
                  <a:pt x="0" y="0"/>
                </a:moveTo>
                <a:lnTo>
                  <a:pt x="0" y="78045"/>
                </a:lnTo>
                <a:lnTo>
                  <a:pt x="953" y="87273"/>
                </a:lnTo>
                <a:lnTo>
                  <a:pt x="2541" y="97234"/>
                </a:lnTo>
                <a:lnTo>
                  <a:pt x="4551" y="107685"/>
                </a:lnTo>
                <a:lnTo>
                  <a:pt x="5892" y="116558"/>
                </a:lnTo>
                <a:lnTo>
                  <a:pt x="7381" y="131496"/>
                </a:lnTo>
                <a:lnTo>
                  <a:pt x="12541" y="142909"/>
                </a:lnTo>
                <a:lnTo>
                  <a:pt x="20743" y="157185"/>
                </a:lnTo>
                <a:lnTo>
                  <a:pt x="30974" y="173370"/>
                </a:lnTo>
                <a:lnTo>
                  <a:pt x="37794" y="186065"/>
                </a:lnTo>
                <a:lnTo>
                  <a:pt x="42341" y="196433"/>
                </a:lnTo>
                <a:lnTo>
                  <a:pt x="45372" y="205251"/>
                </a:lnTo>
                <a:lnTo>
                  <a:pt x="47393" y="220654"/>
                </a:lnTo>
                <a:lnTo>
                  <a:pt x="48740" y="240447"/>
                </a:lnTo>
                <a:lnTo>
                  <a:pt x="49639" y="263169"/>
                </a:lnTo>
                <a:lnTo>
                  <a:pt x="50903" y="349756"/>
                </a:lnTo>
                <a:lnTo>
                  <a:pt x="51277" y="397742"/>
                </a:lnTo>
                <a:lnTo>
                  <a:pt x="52283" y="410894"/>
                </a:lnTo>
                <a:lnTo>
                  <a:pt x="53905" y="425377"/>
                </a:lnTo>
                <a:lnTo>
                  <a:pt x="57295" y="451947"/>
                </a:lnTo>
                <a:lnTo>
                  <a:pt x="58802" y="466930"/>
                </a:lnTo>
                <a:lnTo>
                  <a:pt x="59650" y="480721"/>
                </a:lnTo>
                <a:lnTo>
                  <a:pt x="59976" y="517462"/>
                </a:lnTo>
                <a:lnTo>
                  <a:pt x="60939" y="518329"/>
                </a:lnTo>
                <a:lnTo>
                  <a:pt x="62534" y="517956"/>
                </a:lnTo>
                <a:lnTo>
                  <a:pt x="64549" y="516754"/>
                </a:lnTo>
                <a:lnTo>
                  <a:pt x="65893" y="515000"/>
                </a:lnTo>
                <a:lnTo>
                  <a:pt x="66789" y="512878"/>
                </a:lnTo>
                <a:lnTo>
                  <a:pt x="68050" y="505341"/>
                </a:lnTo>
                <a:lnTo>
                  <a:pt x="68475" y="489710"/>
                </a:lnTo>
                <a:lnTo>
                  <a:pt x="68571" y="461595"/>
                </a:lnTo>
                <a:lnTo>
                  <a:pt x="71116" y="447406"/>
                </a:lnTo>
                <a:lnTo>
                  <a:pt x="73128" y="438288"/>
                </a:lnTo>
                <a:lnTo>
                  <a:pt x="74470" y="426495"/>
                </a:lnTo>
                <a:lnTo>
                  <a:pt x="75364" y="412918"/>
                </a:lnTo>
                <a:lnTo>
                  <a:pt x="75960" y="398151"/>
                </a:lnTo>
                <a:lnTo>
                  <a:pt x="77310" y="385449"/>
                </a:lnTo>
                <a:lnTo>
                  <a:pt x="79163" y="374123"/>
                </a:lnTo>
                <a:lnTo>
                  <a:pt x="81351" y="363716"/>
                </a:lnTo>
                <a:lnTo>
                  <a:pt x="82809" y="354872"/>
                </a:lnTo>
                <a:lnTo>
                  <a:pt x="84429" y="339966"/>
                </a:lnTo>
                <a:lnTo>
                  <a:pt x="85149" y="293971"/>
                </a:lnTo>
                <a:lnTo>
                  <a:pt x="85341" y="261703"/>
                </a:lnTo>
                <a:lnTo>
                  <a:pt x="80706" y="237334"/>
                </a:lnTo>
                <a:lnTo>
                  <a:pt x="72855" y="218230"/>
                </a:lnTo>
                <a:lnTo>
                  <a:pt x="62857" y="202637"/>
                </a:lnTo>
                <a:lnTo>
                  <a:pt x="56192" y="190336"/>
                </a:lnTo>
                <a:lnTo>
                  <a:pt x="51749" y="180231"/>
                </a:lnTo>
                <a:lnTo>
                  <a:pt x="48787" y="171589"/>
                </a:lnTo>
                <a:lnTo>
                  <a:pt x="46812" y="157255"/>
                </a:lnTo>
                <a:lnTo>
                  <a:pt x="45496" y="139127"/>
                </a:lnTo>
                <a:lnTo>
                  <a:pt x="43382" y="84844"/>
                </a:lnTo>
                <a:lnTo>
                  <a:pt x="42893" y="29707"/>
                </a:lnTo>
                <a:lnTo>
                  <a:pt x="42871" y="38224"/>
                </a:lnTo>
                <a:lnTo>
                  <a:pt x="42863" y="127325"/>
                </a:lnTo>
                <a:lnTo>
                  <a:pt x="46673" y="143938"/>
                </a:lnTo>
                <a:lnTo>
                  <a:pt x="53023" y="159776"/>
                </a:lnTo>
                <a:lnTo>
                  <a:pt x="61066" y="175098"/>
                </a:lnTo>
                <a:lnTo>
                  <a:pt x="65476" y="187217"/>
                </a:lnTo>
                <a:lnTo>
                  <a:pt x="67463" y="197201"/>
                </a:lnTo>
                <a:lnTo>
                  <a:pt x="67835" y="205763"/>
                </a:lnTo>
                <a:lnTo>
                  <a:pt x="68249" y="222895"/>
                </a:lnTo>
                <a:lnTo>
                  <a:pt x="68515" y="266279"/>
                </a:lnTo>
                <a:lnTo>
                  <a:pt x="67584" y="284199"/>
                </a:lnTo>
                <a:lnTo>
                  <a:pt x="64010" y="329511"/>
                </a:lnTo>
                <a:lnTo>
                  <a:pt x="62676" y="353977"/>
                </a:lnTo>
                <a:lnTo>
                  <a:pt x="60798" y="421747"/>
                </a:lnTo>
                <a:lnTo>
                  <a:pt x="60112" y="466407"/>
                </a:lnTo>
                <a:lnTo>
                  <a:pt x="59124" y="474768"/>
                </a:lnTo>
                <a:lnTo>
                  <a:pt x="57514" y="484152"/>
                </a:lnTo>
                <a:lnTo>
                  <a:pt x="55487" y="494218"/>
                </a:lnTo>
                <a:lnTo>
                  <a:pt x="53237" y="507943"/>
                </a:lnTo>
                <a:lnTo>
                  <a:pt x="42862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1"/>
          <p:cNvSpPr/>
          <p:nvPr/>
        </p:nvSpPr>
        <p:spPr>
          <a:xfrm>
            <a:off x="7790376" y="3266161"/>
            <a:ext cx="382075" cy="461140"/>
          </a:xfrm>
          <a:custGeom>
            <a:avLst/>
            <a:gdLst/>
            <a:ahLst/>
            <a:cxnLst/>
            <a:rect l="0" t="0" r="0" b="0"/>
            <a:pathLst>
              <a:path w="382075" h="461140">
                <a:moveTo>
                  <a:pt x="382074" y="17106"/>
                </a:moveTo>
                <a:lnTo>
                  <a:pt x="382074" y="8005"/>
                </a:lnTo>
                <a:lnTo>
                  <a:pt x="381122" y="5323"/>
                </a:lnTo>
                <a:lnTo>
                  <a:pt x="379534" y="3536"/>
                </a:lnTo>
                <a:lnTo>
                  <a:pt x="377523" y="2344"/>
                </a:lnTo>
                <a:lnTo>
                  <a:pt x="374278" y="2502"/>
                </a:lnTo>
                <a:lnTo>
                  <a:pt x="365591" y="5218"/>
                </a:lnTo>
                <a:lnTo>
                  <a:pt x="359655" y="6323"/>
                </a:lnTo>
                <a:lnTo>
                  <a:pt x="352841" y="7060"/>
                </a:lnTo>
                <a:lnTo>
                  <a:pt x="345441" y="7551"/>
                </a:lnTo>
                <a:lnTo>
                  <a:pt x="332137" y="8097"/>
                </a:lnTo>
                <a:lnTo>
                  <a:pt x="325922" y="8243"/>
                </a:lnTo>
                <a:lnTo>
                  <a:pt x="293618" y="10944"/>
                </a:lnTo>
                <a:lnTo>
                  <a:pt x="271668" y="12998"/>
                </a:lnTo>
                <a:lnTo>
                  <a:pt x="250368" y="14367"/>
                </a:lnTo>
                <a:lnTo>
                  <a:pt x="229499" y="15280"/>
                </a:lnTo>
                <a:lnTo>
                  <a:pt x="208920" y="15889"/>
                </a:lnTo>
                <a:lnTo>
                  <a:pt x="190438" y="15342"/>
                </a:lnTo>
                <a:lnTo>
                  <a:pt x="173354" y="14025"/>
                </a:lnTo>
                <a:lnTo>
                  <a:pt x="157203" y="12195"/>
                </a:lnTo>
                <a:lnTo>
                  <a:pt x="141672" y="10022"/>
                </a:lnTo>
                <a:lnTo>
                  <a:pt x="100870" y="3365"/>
                </a:lnTo>
                <a:lnTo>
                  <a:pt x="92687" y="2230"/>
                </a:lnTo>
                <a:lnTo>
                  <a:pt x="81055" y="970"/>
                </a:lnTo>
                <a:lnTo>
                  <a:pt x="72710" y="409"/>
                </a:lnTo>
                <a:lnTo>
                  <a:pt x="63286" y="160"/>
                </a:lnTo>
                <a:lnTo>
                  <a:pt x="46265" y="0"/>
                </a:lnTo>
                <a:lnTo>
                  <a:pt x="43901" y="940"/>
                </a:lnTo>
                <a:lnTo>
                  <a:pt x="42325" y="2518"/>
                </a:lnTo>
                <a:lnTo>
                  <a:pt x="39796" y="7345"/>
                </a:lnTo>
                <a:lnTo>
                  <a:pt x="34807" y="12733"/>
                </a:lnTo>
                <a:lnTo>
                  <a:pt x="33406" y="16095"/>
                </a:lnTo>
                <a:lnTo>
                  <a:pt x="30479" y="28978"/>
                </a:lnTo>
                <a:lnTo>
                  <a:pt x="24956" y="40203"/>
                </a:lnTo>
                <a:lnTo>
                  <a:pt x="23330" y="49914"/>
                </a:lnTo>
                <a:lnTo>
                  <a:pt x="20038" y="59933"/>
                </a:lnTo>
                <a:lnTo>
                  <a:pt x="14987" y="73280"/>
                </a:lnTo>
                <a:lnTo>
                  <a:pt x="8761" y="88845"/>
                </a:lnTo>
                <a:lnTo>
                  <a:pt x="4611" y="102080"/>
                </a:lnTo>
                <a:lnTo>
                  <a:pt x="1845" y="113760"/>
                </a:lnTo>
                <a:lnTo>
                  <a:pt x="0" y="124405"/>
                </a:lnTo>
                <a:lnTo>
                  <a:pt x="675" y="133406"/>
                </a:lnTo>
                <a:lnTo>
                  <a:pt x="3031" y="141312"/>
                </a:lnTo>
                <a:lnTo>
                  <a:pt x="6506" y="148487"/>
                </a:lnTo>
                <a:lnTo>
                  <a:pt x="8823" y="156129"/>
                </a:lnTo>
                <a:lnTo>
                  <a:pt x="10367" y="164080"/>
                </a:lnTo>
                <a:lnTo>
                  <a:pt x="11397" y="172239"/>
                </a:lnTo>
                <a:lnTo>
                  <a:pt x="10001" y="186384"/>
                </a:lnTo>
                <a:lnTo>
                  <a:pt x="7158" y="198068"/>
                </a:lnTo>
                <a:lnTo>
                  <a:pt x="5558" y="211906"/>
                </a:lnTo>
                <a:lnTo>
                  <a:pt x="4972" y="235728"/>
                </a:lnTo>
                <a:lnTo>
                  <a:pt x="5896" y="237149"/>
                </a:lnTo>
                <a:lnTo>
                  <a:pt x="7463" y="238096"/>
                </a:lnTo>
                <a:lnTo>
                  <a:pt x="11745" y="239149"/>
                </a:lnTo>
                <a:lnTo>
                  <a:pt x="16824" y="239617"/>
                </a:lnTo>
                <a:lnTo>
                  <a:pt x="27335" y="234745"/>
                </a:lnTo>
                <a:lnTo>
                  <a:pt x="34139" y="230779"/>
                </a:lnTo>
                <a:lnTo>
                  <a:pt x="40580" y="228135"/>
                </a:lnTo>
                <a:lnTo>
                  <a:pt x="46778" y="226372"/>
                </a:lnTo>
                <a:lnTo>
                  <a:pt x="52816" y="225196"/>
                </a:lnTo>
                <a:lnTo>
                  <a:pt x="59699" y="223461"/>
                </a:lnTo>
                <a:lnTo>
                  <a:pt x="67145" y="221351"/>
                </a:lnTo>
                <a:lnTo>
                  <a:pt x="74966" y="218992"/>
                </a:lnTo>
                <a:lnTo>
                  <a:pt x="87800" y="216467"/>
                </a:lnTo>
                <a:lnTo>
                  <a:pt x="103977" y="213831"/>
                </a:lnTo>
                <a:lnTo>
                  <a:pt x="122381" y="211121"/>
                </a:lnTo>
                <a:lnTo>
                  <a:pt x="137507" y="209314"/>
                </a:lnTo>
                <a:lnTo>
                  <a:pt x="150450" y="208110"/>
                </a:lnTo>
                <a:lnTo>
                  <a:pt x="161936" y="207307"/>
                </a:lnTo>
                <a:lnTo>
                  <a:pt x="172449" y="206771"/>
                </a:lnTo>
                <a:lnTo>
                  <a:pt x="191752" y="206177"/>
                </a:lnTo>
                <a:lnTo>
                  <a:pt x="202805" y="207923"/>
                </a:lnTo>
                <a:lnTo>
                  <a:pt x="214936" y="210993"/>
                </a:lnTo>
                <a:lnTo>
                  <a:pt x="249684" y="221874"/>
                </a:lnTo>
                <a:lnTo>
                  <a:pt x="259524" y="225056"/>
                </a:lnTo>
                <a:lnTo>
                  <a:pt x="267989" y="228129"/>
                </a:lnTo>
                <a:lnTo>
                  <a:pt x="275537" y="231130"/>
                </a:lnTo>
                <a:lnTo>
                  <a:pt x="282473" y="234084"/>
                </a:lnTo>
                <a:lnTo>
                  <a:pt x="295263" y="239906"/>
                </a:lnTo>
                <a:lnTo>
                  <a:pt x="301339" y="242792"/>
                </a:lnTo>
                <a:lnTo>
                  <a:pt x="313172" y="251078"/>
                </a:lnTo>
                <a:lnTo>
                  <a:pt x="323828" y="260159"/>
                </a:lnTo>
                <a:lnTo>
                  <a:pt x="331739" y="267370"/>
                </a:lnTo>
                <a:lnTo>
                  <a:pt x="341549" y="281335"/>
                </a:lnTo>
                <a:lnTo>
                  <a:pt x="345012" y="292021"/>
                </a:lnTo>
                <a:lnTo>
                  <a:pt x="346552" y="303121"/>
                </a:lnTo>
                <a:lnTo>
                  <a:pt x="347236" y="314404"/>
                </a:lnTo>
                <a:lnTo>
                  <a:pt x="345000" y="328308"/>
                </a:lnTo>
                <a:lnTo>
                  <a:pt x="343070" y="336017"/>
                </a:lnTo>
                <a:lnTo>
                  <a:pt x="338386" y="349662"/>
                </a:lnTo>
                <a:lnTo>
                  <a:pt x="332177" y="362076"/>
                </a:lnTo>
                <a:lnTo>
                  <a:pt x="323068" y="373943"/>
                </a:lnTo>
                <a:lnTo>
                  <a:pt x="312669" y="385568"/>
                </a:lnTo>
                <a:lnTo>
                  <a:pt x="300744" y="397084"/>
                </a:lnTo>
                <a:lnTo>
                  <a:pt x="293564" y="402823"/>
                </a:lnTo>
                <a:lnTo>
                  <a:pt x="285920" y="408553"/>
                </a:lnTo>
                <a:lnTo>
                  <a:pt x="269807" y="420000"/>
                </a:lnTo>
                <a:lnTo>
                  <a:pt x="261508" y="425719"/>
                </a:lnTo>
                <a:lnTo>
                  <a:pt x="253120" y="430485"/>
                </a:lnTo>
                <a:lnTo>
                  <a:pt x="244669" y="434615"/>
                </a:lnTo>
                <a:lnTo>
                  <a:pt x="236178" y="438320"/>
                </a:lnTo>
                <a:lnTo>
                  <a:pt x="227660" y="441743"/>
                </a:lnTo>
                <a:lnTo>
                  <a:pt x="210575" y="448086"/>
                </a:lnTo>
                <a:lnTo>
                  <a:pt x="184892" y="457012"/>
                </a:lnTo>
                <a:lnTo>
                  <a:pt x="176324" y="458967"/>
                </a:lnTo>
                <a:lnTo>
                  <a:pt x="167755" y="460270"/>
                </a:lnTo>
                <a:lnTo>
                  <a:pt x="159184" y="461139"/>
                </a:lnTo>
                <a:lnTo>
                  <a:pt x="151566" y="460765"/>
                </a:lnTo>
                <a:lnTo>
                  <a:pt x="144583" y="459564"/>
                </a:lnTo>
                <a:lnTo>
                  <a:pt x="138021" y="457810"/>
                </a:lnTo>
                <a:lnTo>
                  <a:pt x="131742" y="456641"/>
                </a:lnTo>
                <a:lnTo>
                  <a:pt x="125651" y="455862"/>
                </a:lnTo>
                <a:lnTo>
                  <a:pt x="113803" y="454044"/>
                </a:lnTo>
                <a:lnTo>
                  <a:pt x="102187" y="450061"/>
                </a:lnTo>
                <a:lnTo>
                  <a:pt x="90674" y="445115"/>
                </a:lnTo>
                <a:lnTo>
                  <a:pt x="47746" y="4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Imagine your inequality as f(x)&gt;g(x)</a:t>
            </a:r>
          </a:p>
          <a:p>
            <a:pPr eaLnBrk="1" hangingPunct="1"/>
            <a:r>
              <a:rPr lang="en-US" dirty="0" smtClean="0"/>
              <a:t>Graph f(x) and g(x)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x+2&gt;2x-1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8436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09800"/>
            <a:ext cx="3786188" cy="388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SMARTPenAnnotation1359"/>
          <p:cNvSpPr/>
          <p:nvPr/>
        </p:nvSpPr>
        <p:spPr>
          <a:xfrm>
            <a:off x="179078" y="2486244"/>
            <a:ext cx="895342" cy="546500"/>
          </a:xfrm>
          <a:custGeom>
            <a:avLst/>
            <a:gdLst/>
            <a:ahLst/>
            <a:cxnLst/>
            <a:rect l="0" t="0" r="0" b="0"/>
            <a:pathLst>
              <a:path w="895342" h="546500">
                <a:moveTo>
                  <a:pt x="895341" y="145513"/>
                </a:moveTo>
                <a:lnTo>
                  <a:pt x="878814" y="129938"/>
                </a:lnTo>
                <a:lnTo>
                  <a:pt x="859647" y="115710"/>
                </a:lnTo>
                <a:lnTo>
                  <a:pt x="841479" y="100382"/>
                </a:lnTo>
                <a:lnTo>
                  <a:pt x="823079" y="89384"/>
                </a:lnTo>
                <a:lnTo>
                  <a:pt x="794284" y="77135"/>
                </a:lnTo>
                <a:lnTo>
                  <a:pt x="769969" y="65543"/>
                </a:lnTo>
                <a:lnTo>
                  <a:pt x="748022" y="56942"/>
                </a:lnTo>
                <a:lnTo>
                  <a:pt x="648587" y="23304"/>
                </a:lnTo>
                <a:lnTo>
                  <a:pt x="626063" y="17368"/>
                </a:lnTo>
                <a:lnTo>
                  <a:pt x="603428" y="12458"/>
                </a:lnTo>
                <a:lnTo>
                  <a:pt x="580717" y="8232"/>
                </a:lnTo>
                <a:lnTo>
                  <a:pt x="562719" y="5415"/>
                </a:lnTo>
                <a:lnTo>
                  <a:pt x="535102" y="2285"/>
                </a:lnTo>
                <a:lnTo>
                  <a:pt x="519927" y="1450"/>
                </a:lnTo>
                <a:lnTo>
                  <a:pt x="485286" y="523"/>
                </a:lnTo>
                <a:lnTo>
                  <a:pt x="391891" y="0"/>
                </a:lnTo>
                <a:lnTo>
                  <a:pt x="361588" y="880"/>
                </a:lnTo>
                <a:lnTo>
                  <a:pt x="334718" y="2418"/>
                </a:lnTo>
                <a:lnTo>
                  <a:pt x="310137" y="4397"/>
                </a:lnTo>
                <a:lnTo>
                  <a:pt x="290893" y="6668"/>
                </a:lnTo>
                <a:lnTo>
                  <a:pt x="275206" y="9135"/>
                </a:lnTo>
                <a:lnTo>
                  <a:pt x="261890" y="11732"/>
                </a:lnTo>
                <a:lnTo>
                  <a:pt x="246346" y="16320"/>
                </a:lnTo>
                <a:lnTo>
                  <a:pt x="229315" y="22237"/>
                </a:lnTo>
                <a:lnTo>
                  <a:pt x="196422" y="34526"/>
                </a:lnTo>
                <a:lnTo>
                  <a:pt x="172278" y="43163"/>
                </a:lnTo>
                <a:lnTo>
                  <a:pt x="146942" y="55257"/>
                </a:lnTo>
                <a:lnTo>
                  <a:pt x="121712" y="68252"/>
                </a:lnTo>
                <a:lnTo>
                  <a:pt x="100974" y="77202"/>
                </a:lnTo>
                <a:lnTo>
                  <a:pt x="87312" y="86895"/>
                </a:lnTo>
                <a:lnTo>
                  <a:pt x="77112" y="98506"/>
                </a:lnTo>
                <a:lnTo>
                  <a:pt x="66229" y="113191"/>
                </a:lnTo>
                <a:lnTo>
                  <a:pt x="55042" y="126703"/>
                </a:lnTo>
                <a:lnTo>
                  <a:pt x="44672" y="140010"/>
                </a:lnTo>
                <a:lnTo>
                  <a:pt x="36889" y="155450"/>
                </a:lnTo>
                <a:lnTo>
                  <a:pt x="27152" y="175657"/>
                </a:lnTo>
                <a:lnTo>
                  <a:pt x="21164" y="190343"/>
                </a:lnTo>
                <a:lnTo>
                  <a:pt x="15328" y="205442"/>
                </a:lnTo>
                <a:lnTo>
                  <a:pt x="9559" y="218503"/>
                </a:lnTo>
                <a:lnTo>
                  <a:pt x="6688" y="228463"/>
                </a:lnTo>
                <a:lnTo>
                  <a:pt x="3820" y="240818"/>
                </a:lnTo>
                <a:lnTo>
                  <a:pt x="957" y="254770"/>
                </a:lnTo>
                <a:lnTo>
                  <a:pt x="0" y="271691"/>
                </a:lnTo>
                <a:lnTo>
                  <a:pt x="315" y="290591"/>
                </a:lnTo>
                <a:lnTo>
                  <a:pt x="1477" y="310812"/>
                </a:lnTo>
                <a:lnTo>
                  <a:pt x="4157" y="329055"/>
                </a:lnTo>
                <a:lnTo>
                  <a:pt x="7848" y="345979"/>
                </a:lnTo>
                <a:lnTo>
                  <a:pt x="12214" y="362025"/>
                </a:lnTo>
                <a:lnTo>
                  <a:pt x="16078" y="374627"/>
                </a:lnTo>
                <a:lnTo>
                  <a:pt x="19605" y="384933"/>
                </a:lnTo>
                <a:lnTo>
                  <a:pt x="26065" y="401465"/>
                </a:lnTo>
                <a:lnTo>
                  <a:pt x="32112" y="415162"/>
                </a:lnTo>
                <a:lnTo>
                  <a:pt x="40514" y="427600"/>
                </a:lnTo>
                <a:lnTo>
                  <a:pt x="53455" y="441382"/>
                </a:lnTo>
                <a:lnTo>
                  <a:pt x="63574" y="450392"/>
                </a:lnTo>
                <a:lnTo>
                  <a:pt x="75082" y="460208"/>
                </a:lnTo>
                <a:lnTo>
                  <a:pt x="98029" y="478735"/>
                </a:lnTo>
                <a:lnTo>
                  <a:pt x="119976" y="494589"/>
                </a:lnTo>
                <a:lnTo>
                  <a:pt x="139254" y="504811"/>
                </a:lnTo>
                <a:lnTo>
                  <a:pt x="159888" y="512528"/>
                </a:lnTo>
                <a:lnTo>
                  <a:pt x="198004" y="524768"/>
                </a:lnTo>
                <a:lnTo>
                  <a:pt x="213280" y="529795"/>
                </a:lnTo>
                <a:lnTo>
                  <a:pt x="240413" y="535380"/>
                </a:lnTo>
                <a:lnTo>
                  <a:pt x="267077" y="538815"/>
                </a:lnTo>
                <a:lnTo>
                  <a:pt x="297978" y="543516"/>
                </a:lnTo>
                <a:lnTo>
                  <a:pt x="325682" y="546241"/>
                </a:lnTo>
                <a:lnTo>
                  <a:pt x="350694" y="546499"/>
                </a:lnTo>
                <a:lnTo>
                  <a:pt x="374511" y="543439"/>
                </a:lnTo>
                <a:lnTo>
                  <a:pt x="422992" y="536361"/>
                </a:lnTo>
                <a:lnTo>
                  <a:pt x="450141" y="530996"/>
                </a:lnTo>
                <a:lnTo>
                  <a:pt x="495404" y="519790"/>
                </a:lnTo>
                <a:lnTo>
                  <a:pt x="515661" y="514106"/>
                </a:lnTo>
                <a:lnTo>
                  <a:pt x="535142" y="507452"/>
                </a:lnTo>
                <a:lnTo>
                  <a:pt x="556500" y="498145"/>
                </a:lnTo>
                <a:lnTo>
                  <a:pt x="578693" y="487658"/>
                </a:lnTo>
                <a:lnTo>
                  <a:pt x="623984" y="465404"/>
                </a:lnTo>
                <a:lnTo>
                  <a:pt x="644246" y="454057"/>
                </a:lnTo>
                <a:lnTo>
                  <a:pt x="663728" y="442664"/>
                </a:lnTo>
                <a:lnTo>
                  <a:pt x="685087" y="431250"/>
                </a:lnTo>
                <a:lnTo>
                  <a:pt x="698022" y="421730"/>
                </a:lnTo>
                <a:lnTo>
                  <a:pt x="712360" y="409667"/>
                </a:lnTo>
                <a:lnTo>
                  <a:pt x="740674" y="383883"/>
                </a:lnTo>
                <a:lnTo>
                  <a:pt x="762783" y="362897"/>
                </a:lnTo>
                <a:lnTo>
                  <a:pt x="817840" y="308660"/>
                </a:lnTo>
                <a:lnTo>
                  <a:pt x="825577" y="299046"/>
                </a:lnTo>
                <a:lnTo>
                  <a:pt x="832639" y="288825"/>
                </a:lnTo>
                <a:lnTo>
                  <a:pt x="845566" y="268262"/>
                </a:lnTo>
                <a:lnTo>
                  <a:pt x="857662" y="249598"/>
                </a:lnTo>
                <a:lnTo>
                  <a:pt x="862602" y="239668"/>
                </a:lnTo>
                <a:lnTo>
                  <a:pt x="866847" y="229238"/>
                </a:lnTo>
                <a:lnTo>
                  <a:pt x="886525" y="171808"/>
                </a:lnTo>
                <a:lnTo>
                  <a:pt x="889464" y="163043"/>
                </a:lnTo>
                <a:lnTo>
                  <a:pt x="890471" y="154342"/>
                </a:lnTo>
                <a:lnTo>
                  <a:pt x="890189" y="145684"/>
                </a:lnTo>
                <a:lnTo>
                  <a:pt x="889049" y="137055"/>
                </a:lnTo>
                <a:lnTo>
                  <a:pt x="887336" y="128444"/>
                </a:lnTo>
                <a:lnTo>
                  <a:pt x="885242" y="119846"/>
                </a:lnTo>
                <a:lnTo>
                  <a:pt x="882894" y="111257"/>
                </a:lnTo>
                <a:lnTo>
                  <a:pt x="875204" y="96633"/>
                </a:lnTo>
                <a:lnTo>
                  <a:pt x="864484" y="83784"/>
                </a:lnTo>
                <a:lnTo>
                  <a:pt x="850195" y="71723"/>
                </a:lnTo>
                <a:lnTo>
                  <a:pt x="826085" y="58774"/>
                </a:lnTo>
                <a:lnTo>
                  <a:pt x="806776" y="52035"/>
                </a:lnTo>
                <a:lnTo>
                  <a:pt x="785494" y="46817"/>
                </a:lnTo>
                <a:lnTo>
                  <a:pt x="763335" y="44498"/>
                </a:lnTo>
                <a:lnTo>
                  <a:pt x="740787" y="46008"/>
                </a:lnTo>
                <a:lnTo>
                  <a:pt x="689601" y="512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60"/>
          <p:cNvSpPr/>
          <p:nvPr/>
        </p:nvSpPr>
        <p:spPr>
          <a:xfrm>
            <a:off x="6552396" y="3351965"/>
            <a:ext cx="72338" cy="51179"/>
          </a:xfrm>
          <a:custGeom>
            <a:avLst/>
            <a:gdLst/>
            <a:ahLst/>
            <a:cxnLst/>
            <a:rect l="0" t="0" r="0" b="0"/>
            <a:pathLst>
              <a:path w="72338" h="51179">
                <a:moveTo>
                  <a:pt x="25569" y="17027"/>
                </a:moveTo>
                <a:lnTo>
                  <a:pt x="34670" y="12476"/>
                </a:lnTo>
                <a:lnTo>
                  <a:pt x="37352" y="12088"/>
                </a:lnTo>
                <a:lnTo>
                  <a:pt x="39139" y="12782"/>
                </a:lnTo>
                <a:lnTo>
                  <a:pt x="40331" y="14197"/>
                </a:lnTo>
                <a:lnTo>
                  <a:pt x="42077" y="17046"/>
                </a:lnTo>
                <a:lnTo>
                  <a:pt x="44194" y="20849"/>
                </a:lnTo>
                <a:lnTo>
                  <a:pt x="46558" y="25290"/>
                </a:lnTo>
                <a:lnTo>
                  <a:pt x="47182" y="29204"/>
                </a:lnTo>
                <a:lnTo>
                  <a:pt x="46645" y="32765"/>
                </a:lnTo>
                <a:lnTo>
                  <a:pt x="45334" y="36091"/>
                </a:lnTo>
                <a:lnTo>
                  <a:pt x="43509" y="39262"/>
                </a:lnTo>
                <a:lnTo>
                  <a:pt x="41338" y="42328"/>
                </a:lnTo>
                <a:lnTo>
                  <a:pt x="38939" y="45324"/>
                </a:lnTo>
                <a:lnTo>
                  <a:pt x="36387" y="47322"/>
                </a:lnTo>
                <a:lnTo>
                  <a:pt x="33733" y="48654"/>
                </a:lnTo>
                <a:lnTo>
                  <a:pt x="31013" y="49542"/>
                </a:lnTo>
                <a:lnTo>
                  <a:pt x="28244" y="50133"/>
                </a:lnTo>
                <a:lnTo>
                  <a:pt x="25448" y="50528"/>
                </a:lnTo>
                <a:lnTo>
                  <a:pt x="22631" y="50791"/>
                </a:lnTo>
                <a:lnTo>
                  <a:pt x="19800" y="50966"/>
                </a:lnTo>
                <a:lnTo>
                  <a:pt x="14114" y="51161"/>
                </a:lnTo>
                <a:lnTo>
                  <a:pt x="11265" y="50261"/>
                </a:lnTo>
                <a:lnTo>
                  <a:pt x="8413" y="48708"/>
                </a:lnTo>
                <a:lnTo>
                  <a:pt x="5559" y="46720"/>
                </a:lnTo>
                <a:lnTo>
                  <a:pt x="3656" y="44442"/>
                </a:lnTo>
                <a:lnTo>
                  <a:pt x="2388" y="41972"/>
                </a:lnTo>
                <a:lnTo>
                  <a:pt x="1542" y="39372"/>
                </a:lnTo>
                <a:lnTo>
                  <a:pt x="979" y="36686"/>
                </a:lnTo>
                <a:lnTo>
                  <a:pt x="603" y="33943"/>
                </a:lnTo>
                <a:lnTo>
                  <a:pt x="352" y="31162"/>
                </a:lnTo>
                <a:lnTo>
                  <a:pt x="186" y="28355"/>
                </a:lnTo>
                <a:lnTo>
                  <a:pt x="0" y="22697"/>
                </a:lnTo>
                <a:lnTo>
                  <a:pt x="903" y="19854"/>
                </a:lnTo>
                <a:lnTo>
                  <a:pt x="2457" y="17007"/>
                </a:lnTo>
                <a:lnTo>
                  <a:pt x="7245" y="10144"/>
                </a:lnTo>
                <a:lnTo>
                  <a:pt x="8591" y="8628"/>
                </a:lnTo>
                <a:lnTo>
                  <a:pt x="12625" y="4404"/>
                </a:lnTo>
                <a:lnTo>
                  <a:pt x="15034" y="2897"/>
                </a:lnTo>
                <a:lnTo>
                  <a:pt x="17593" y="1892"/>
                </a:lnTo>
                <a:lnTo>
                  <a:pt x="20252" y="1222"/>
                </a:lnTo>
                <a:lnTo>
                  <a:pt x="22977" y="776"/>
                </a:lnTo>
                <a:lnTo>
                  <a:pt x="25746" y="478"/>
                </a:lnTo>
                <a:lnTo>
                  <a:pt x="28544" y="279"/>
                </a:lnTo>
                <a:lnTo>
                  <a:pt x="39274" y="59"/>
                </a:lnTo>
                <a:lnTo>
                  <a:pt x="46136" y="0"/>
                </a:lnTo>
                <a:lnTo>
                  <a:pt x="50710" y="913"/>
                </a:lnTo>
                <a:lnTo>
                  <a:pt x="53759" y="2474"/>
                </a:lnTo>
                <a:lnTo>
                  <a:pt x="55792" y="4468"/>
                </a:lnTo>
                <a:lnTo>
                  <a:pt x="58101" y="5797"/>
                </a:lnTo>
                <a:lnTo>
                  <a:pt x="60591" y="6683"/>
                </a:lnTo>
                <a:lnTo>
                  <a:pt x="63204" y="7273"/>
                </a:lnTo>
                <a:lnTo>
                  <a:pt x="65899" y="8620"/>
                </a:lnTo>
                <a:lnTo>
                  <a:pt x="68648" y="10470"/>
                </a:lnTo>
                <a:lnTo>
                  <a:pt x="71433" y="12655"/>
                </a:lnTo>
                <a:lnTo>
                  <a:pt x="72337" y="15065"/>
                </a:lnTo>
                <a:lnTo>
                  <a:pt x="71988" y="17624"/>
                </a:lnTo>
                <a:lnTo>
                  <a:pt x="70802" y="20283"/>
                </a:lnTo>
                <a:lnTo>
                  <a:pt x="70012" y="23008"/>
                </a:lnTo>
                <a:lnTo>
                  <a:pt x="69485" y="25777"/>
                </a:lnTo>
                <a:lnTo>
                  <a:pt x="69133" y="28575"/>
                </a:lnTo>
                <a:lnTo>
                  <a:pt x="67947" y="30441"/>
                </a:lnTo>
                <a:lnTo>
                  <a:pt x="66203" y="31685"/>
                </a:lnTo>
                <a:lnTo>
                  <a:pt x="64088" y="32514"/>
                </a:lnTo>
                <a:lnTo>
                  <a:pt x="61726" y="34019"/>
                </a:lnTo>
                <a:lnTo>
                  <a:pt x="59198" y="35975"/>
                </a:lnTo>
                <a:lnTo>
                  <a:pt x="56561" y="38231"/>
                </a:lnTo>
                <a:lnTo>
                  <a:pt x="53851" y="40688"/>
                </a:lnTo>
                <a:lnTo>
                  <a:pt x="48298" y="45958"/>
                </a:lnTo>
                <a:lnTo>
                  <a:pt x="45484" y="47744"/>
                </a:lnTo>
                <a:lnTo>
                  <a:pt x="42656" y="48935"/>
                </a:lnTo>
                <a:lnTo>
                  <a:pt x="39817" y="49729"/>
                </a:lnTo>
                <a:lnTo>
                  <a:pt x="36973" y="50259"/>
                </a:lnTo>
                <a:lnTo>
                  <a:pt x="34124" y="50611"/>
                </a:lnTo>
                <a:lnTo>
                  <a:pt x="31272" y="50847"/>
                </a:lnTo>
                <a:lnTo>
                  <a:pt x="28419" y="51004"/>
                </a:lnTo>
                <a:lnTo>
                  <a:pt x="22708" y="51178"/>
                </a:lnTo>
                <a:lnTo>
                  <a:pt x="20804" y="50272"/>
                </a:lnTo>
                <a:lnTo>
                  <a:pt x="19535" y="48715"/>
                </a:lnTo>
                <a:lnTo>
                  <a:pt x="17497" y="43924"/>
                </a:lnTo>
                <a:lnTo>
                  <a:pt x="17330" y="42578"/>
                </a:lnTo>
                <a:lnTo>
                  <a:pt x="17219" y="40729"/>
                </a:lnTo>
                <a:lnTo>
                  <a:pt x="17095" y="36134"/>
                </a:lnTo>
                <a:lnTo>
                  <a:pt x="17040" y="30916"/>
                </a:lnTo>
                <a:lnTo>
                  <a:pt x="17978" y="27239"/>
                </a:lnTo>
                <a:lnTo>
                  <a:pt x="19556" y="22883"/>
                </a:lnTo>
                <a:lnTo>
                  <a:pt x="21560" y="18073"/>
                </a:lnTo>
                <a:lnTo>
                  <a:pt x="23849" y="13915"/>
                </a:lnTo>
                <a:lnTo>
                  <a:pt x="26328" y="10190"/>
                </a:lnTo>
                <a:lnTo>
                  <a:pt x="28932" y="6754"/>
                </a:lnTo>
                <a:lnTo>
                  <a:pt x="31621" y="4463"/>
                </a:lnTo>
                <a:lnTo>
                  <a:pt x="34366" y="2936"/>
                </a:lnTo>
                <a:lnTo>
                  <a:pt x="37149" y="1918"/>
                </a:lnTo>
                <a:lnTo>
                  <a:pt x="39956" y="1239"/>
                </a:lnTo>
                <a:lnTo>
                  <a:pt x="42780" y="787"/>
                </a:lnTo>
                <a:lnTo>
                  <a:pt x="45615" y="485"/>
                </a:lnTo>
                <a:lnTo>
                  <a:pt x="48458" y="284"/>
                </a:lnTo>
                <a:lnTo>
                  <a:pt x="51306" y="150"/>
                </a:lnTo>
                <a:lnTo>
                  <a:pt x="54156" y="61"/>
                </a:lnTo>
                <a:lnTo>
                  <a:pt x="56057" y="953"/>
                </a:lnTo>
                <a:lnTo>
                  <a:pt x="57325" y="2501"/>
                </a:lnTo>
                <a:lnTo>
                  <a:pt x="58169" y="4486"/>
                </a:lnTo>
                <a:lnTo>
                  <a:pt x="58732" y="6761"/>
                </a:lnTo>
                <a:lnTo>
                  <a:pt x="59108" y="9231"/>
                </a:lnTo>
                <a:lnTo>
                  <a:pt x="59358" y="11830"/>
                </a:lnTo>
                <a:lnTo>
                  <a:pt x="59525" y="14515"/>
                </a:lnTo>
                <a:lnTo>
                  <a:pt x="59711" y="20038"/>
                </a:lnTo>
                <a:lnTo>
                  <a:pt x="58808" y="22844"/>
                </a:lnTo>
                <a:lnTo>
                  <a:pt x="57253" y="25668"/>
                </a:lnTo>
                <a:lnTo>
                  <a:pt x="55264" y="28503"/>
                </a:lnTo>
                <a:lnTo>
                  <a:pt x="52986" y="31345"/>
                </a:lnTo>
                <a:lnTo>
                  <a:pt x="50514" y="34192"/>
                </a:lnTo>
                <a:lnTo>
                  <a:pt x="47914" y="37043"/>
                </a:lnTo>
                <a:lnTo>
                  <a:pt x="45228" y="38943"/>
                </a:lnTo>
                <a:lnTo>
                  <a:pt x="42485" y="40211"/>
                </a:lnTo>
                <a:lnTo>
                  <a:pt x="39703" y="41055"/>
                </a:lnTo>
                <a:lnTo>
                  <a:pt x="37849" y="42571"/>
                </a:lnTo>
                <a:lnTo>
                  <a:pt x="36613" y="44534"/>
                </a:lnTo>
                <a:lnTo>
                  <a:pt x="35789" y="46795"/>
                </a:lnTo>
                <a:lnTo>
                  <a:pt x="33335" y="48302"/>
                </a:lnTo>
                <a:lnTo>
                  <a:pt x="29793" y="49308"/>
                </a:lnTo>
                <a:lnTo>
                  <a:pt x="25528" y="49977"/>
                </a:lnTo>
                <a:lnTo>
                  <a:pt x="21732" y="49471"/>
                </a:lnTo>
                <a:lnTo>
                  <a:pt x="18248" y="48182"/>
                </a:lnTo>
                <a:lnTo>
                  <a:pt x="8423" y="427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61"/>
          <p:cNvSpPr/>
          <p:nvPr/>
        </p:nvSpPr>
        <p:spPr>
          <a:xfrm>
            <a:off x="5017770" y="2151697"/>
            <a:ext cx="2803208" cy="2777491"/>
          </a:xfrm>
          <a:custGeom>
            <a:avLst/>
            <a:gdLst/>
            <a:ahLst/>
            <a:cxnLst/>
            <a:rect l="0" t="0" r="0" b="0"/>
            <a:pathLst>
              <a:path w="2803208" h="2777491">
                <a:moveTo>
                  <a:pt x="0" y="2777490"/>
                </a:moveTo>
                <a:lnTo>
                  <a:pt x="9101" y="2768389"/>
                </a:lnTo>
                <a:lnTo>
                  <a:pt x="11783" y="2764755"/>
                </a:lnTo>
                <a:lnTo>
                  <a:pt x="14761" y="2758177"/>
                </a:lnTo>
                <a:lnTo>
                  <a:pt x="58391" y="2718261"/>
                </a:lnTo>
                <a:lnTo>
                  <a:pt x="145574" y="2648903"/>
                </a:lnTo>
                <a:lnTo>
                  <a:pt x="148484" y="2646045"/>
                </a:lnTo>
                <a:lnTo>
                  <a:pt x="151376" y="2644140"/>
                </a:lnTo>
                <a:lnTo>
                  <a:pt x="159999" y="2640507"/>
                </a:lnTo>
                <a:lnTo>
                  <a:pt x="171445" y="2631228"/>
                </a:lnTo>
                <a:lnTo>
                  <a:pt x="174304" y="2628547"/>
                </a:lnTo>
                <a:lnTo>
                  <a:pt x="204705" y="2612026"/>
                </a:lnTo>
                <a:lnTo>
                  <a:pt x="215757" y="2603938"/>
                </a:lnTo>
                <a:lnTo>
                  <a:pt x="228287" y="2597480"/>
                </a:lnTo>
                <a:lnTo>
                  <a:pt x="313852" y="2523409"/>
                </a:lnTo>
                <a:lnTo>
                  <a:pt x="340982" y="2497461"/>
                </a:lnTo>
                <a:lnTo>
                  <a:pt x="360795" y="2483486"/>
                </a:lnTo>
                <a:lnTo>
                  <a:pt x="370855" y="2473467"/>
                </a:lnTo>
                <a:lnTo>
                  <a:pt x="449614" y="2387889"/>
                </a:lnTo>
                <a:lnTo>
                  <a:pt x="632838" y="2196087"/>
                </a:lnTo>
                <a:lnTo>
                  <a:pt x="689033" y="2133066"/>
                </a:lnTo>
                <a:lnTo>
                  <a:pt x="704008" y="2121518"/>
                </a:lnTo>
                <a:lnTo>
                  <a:pt x="706511" y="2118243"/>
                </a:lnTo>
                <a:lnTo>
                  <a:pt x="710245" y="2112064"/>
                </a:lnTo>
                <a:lnTo>
                  <a:pt x="715079" y="2106143"/>
                </a:lnTo>
                <a:lnTo>
                  <a:pt x="791419" y="2037502"/>
                </a:lnTo>
                <a:lnTo>
                  <a:pt x="793361" y="2034610"/>
                </a:lnTo>
                <a:lnTo>
                  <a:pt x="797044" y="2025988"/>
                </a:lnTo>
                <a:lnTo>
                  <a:pt x="801282" y="2020262"/>
                </a:lnTo>
                <a:lnTo>
                  <a:pt x="832110" y="1995728"/>
                </a:lnTo>
                <a:lnTo>
                  <a:pt x="834775" y="1992473"/>
                </a:lnTo>
                <a:lnTo>
                  <a:pt x="837736" y="1986316"/>
                </a:lnTo>
                <a:lnTo>
                  <a:pt x="846672" y="1977865"/>
                </a:lnTo>
                <a:lnTo>
                  <a:pt x="930976" y="1902477"/>
                </a:lnTo>
                <a:lnTo>
                  <a:pt x="966224" y="1870918"/>
                </a:lnTo>
                <a:lnTo>
                  <a:pt x="981928" y="1850561"/>
                </a:lnTo>
                <a:lnTo>
                  <a:pt x="985136" y="1848070"/>
                </a:lnTo>
                <a:lnTo>
                  <a:pt x="991240" y="1844349"/>
                </a:lnTo>
                <a:lnTo>
                  <a:pt x="997129" y="1839521"/>
                </a:lnTo>
                <a:lnTo>
                  <a:pt x="1073573" y="1755354"/>
                </a:lnTo>
                <a:lnTo>
                  <a:pt x="1137282" y="1690689"/>
                </a:lnTo>
                <a:lnTo>
                  <a:pt x="1151572" y="1669972"/>
                </a:lnTo>
                <a:lnTo>
                  <a:pt x="1228901" y="1585560"/>
                </a:lnTo>
                <a:lnTo>
                  <a:pt x="1310185" y="1501597"/>
                </a:lnTo>
                <a:lnTo>
                  <a:pt x="1425892" y="1385888"/>
                </a:lnTo>
                <a:lnTo>
                  <a:pt x="1437322" y="1369519"/>
                </a:lnTo>
                <a:lnTo>
                  <a:pt x="1440180" y="1367355"/>
                </a:lnTo>
                <a:lnTo>
                  <a:pt x="1445895" y="1363998"/>
                </a:lnTo>
                <a:lnTo>
                  <a:pt x="1499235" y="1314449"/>
                </a:lnTo>
                <a:lnTo>
                  <a:pt x="1516732" y="1305878"/>
                </a:lnTo>
                <a:lnTo>
                  <a:pt x="1519789" y="1303020"/>
                </a:lnTo>
                <a:lnTo>
                  <a:pt x="1529248" y="1291590"/>
                </a:lnTo>
                <a:lnTo>
                  <a:pt x="1529086" y="1287780"/>
                </a:lnTo>
                <a:lnTo>
                  <a:pt x="1527073" y="1283335"/>
                </a:lnTo>
                <a:lnTo>
                  <a:pt x="1523826" y="1278467"/>
                </a:lnTo>
                <a:lnTo>
                  <a:pt x="1522614" y="1274269"/>
                </a:lnTo>
                <a:lnTo>
                  <a:pt x="1522758" y="1270517"/>
                </a:lnTo>
                <a:lnTo>
                  <a:pt x="1523807" y="1267064"/>
                </a:lnTo>
                <a:lnTo>
                  <a:pt x="1530052" y="1258147"/>
                </a:lnTo>
                <a:lnTo>
                  <a:pt x="1564906" y="1220228"/>
                </a:lnTo>
                <a:lnTo>
                  <a:pt x="1567052" y="1214471"/>
                </a:lnTo>
                <a:lnTo>
                  <a:pt x="1568576" y="1212555"/>
                </a:lnTo>
                <a:lnTo>
                  <a:pt x="1570544" y="1211278"/>
                </a:lnTo>
                <a:lnTo>
                  <a:pt x="1572809" y="1210426"/>
                </a:lnTo>
                <a:lnTo>
                  <a:pt x="1621773" y="1171649"/>
                </a:lnTo>
                <a:lnTo>
                  <a:pt x="1624106" y="1168767"/>
                </a:lnTo>
                <a:lnTo>
                  <a:pt x="1625663" y="1165893"/>
                </a:lnTo>
                <a:lnTo>
                  <a:pt x="1626700" y="1163025"/>
                </a:lnTo>
                <a:lnTo>
                  <a:pt x="1629297" y="1160160"/>
                </a:lnTo>
                <a:lnTo>
                  <a:pt x="1647905" y="1145860"/>
                </a:lnTo>
                <a:lnTo>
                  <a:pt x="1650101" y="1143001"/>
                </a:lnTo>
                <a:lnTo>
                  <a:pt x="1656165" y="1131570"/>
                </a:lnTo>
                <a:lnTo>
                  <a:pt x="1666253" y="1120140"/>
                </a:lnTo>
                <a:lnTo>
                  <a:pt x="1751293" y="1043341"/>
                </a:lnTo>
                <a:lnTo>
                  <a:pt x="1806097" y="989490"/>
                </a:lnTo>
                <a:lnTo>
                  <a:pt x="1819215" y="980358"/>
                </a:lnTo>
                <a:lnTo>
                  <a:pt x="1821458" y="977422"/>
                </a:lnTo>
                <a:lnTo>
                  <a:pt x="1822952" y="974512"/>
                </a:lnTo>
                <a:lnTo>
                  <a:pt x="1906280" y="894376"/>
                </a:lnTo>
                <a:lnTo>
                  <a:pt x="1926584" y="869240"/>
                </a:lnTo>
                <a:lnTo>
                  <a:pt x="1940204" y="860039"/>
                </a:lnTo>
                <a:lnTo>
                  <a:pt x="1947836" y="856252"/>
                </a:lnTo>
                <a:lnTo>
                  <a:pt x="1958858" y="846964"/>
                </a:lnTo>
                <a:lnTo>
                  <a:pt x="2041856" y="761352"/>
                </a:lnTo>
                <a:lnTo>
                  <a:pt x="2114707" y="689452"/>
                </a:lnTo>
                <a:lnTo>
                  <a:pt x="2136113" y="674475"/>
                </a:lnTo>
                <a:lnTo>
                  <a:pt x="2142548" y="666162"/>
                </a:lnTo>
                <a:lnTo>
                  <a:pt x="2145598" y="661278"/>
                </a:lnTo>
                <a:lnTo>
                  <a:pt x="2148584" y="658022"/>
                </a:lnTo>
                <a:lnTo>
                  <a:pt x="2151527" y="655851"/>
                </a:lnTo>
                <a:lnTo>
                  <a:pt x="2154441" y="654404"/>
                </a:lnTo>
                <a:lnTo>
                  <a:pt x="2172195" y="638715"/>
                </a:lnTo>
                <a:lnTo>
                  <a:pt x="2223116" y="580120"/>
                </a:lnTo>
                <a:lnTo>
                  <a:pt x="2247659" y="562932"/>
                </a:lnTo>
                <a:lnTo>
                  <a:pt x="2254037" y="554674"/>
                </a:lnTo>
                <a:lnTo>
                  <a:pt x="2265892" y="538402"/>
                </a:lnTo>
                <a:lnTo>
                  <a:pt x="2294571" y="507703"/>
                </a:lnTo>
                <a:lnTo>
                  <a:pt x="2300287" y="498378"/>
                </a:lnTo>
                <a:lnTo>
                  <a:pt x="2303144" y="495130"/>
                </a:lnTo>
                <a:lnTo>
                  <a:pt x="2306002" y="492964"/>
                </a:lnTo>
                <a:lnTo>
                  <a:pt x="2308859" y="491520"/>
                </a:lnTo>
                <a:lnTo>
                  <a:pt x="2314574" y="484836"/>
                </a:lnTo>
                <a:lnTo>
                  <a:pt x="2330556" y="460472"/>
                </a:lnTo>
                <a:lnTo>
                  <a:pt x="2341045" y="449764"/>
                </a:lnTo>
                <a:lnTo>
                  <a:pt x="2358750" y="435129"/>
                </a:lnTo>
                <a:lnTo>
                  <a:pt x="2372372" y="417175"/>
                </a:lnTo>
                <a:lnTo>
                  <a:pt x="2426384" y="368176"/>
                </a:lnTo>
                <a:lnTo>
                  <a:pt x="2445800" y="341446"/>
                </a:lnTo>
                <a:lnTo>
                  <a:pt x="2454177" y="334951"/>
                </a:lnTo>
                <a:lnTo>
                  <a:pt x="2459078" y="331886"/>
                </a:lnTo>
                <a:lnTo>
                  <a:pt x="2462345" y="327937"/>
                </a:lnTo>
                <a:lnTo>
                  <a:pt x="2464523" y="323400"/>
                </a:lnTo>
                <a:lnTo>
                  <a:pt x="2465976" y="318470"/>
                </a:lnTo>
                <a:lnTo>
                  <a:pt x="2475209" y="305372"/>
                </a:lnTo>
                <a:lnTo>
                  <a:pt x="2505394" y="272277"/>
                </a:lnTo>
                <a:lnTo>
                  <a:pt x="2539599" y="245287"/>
                </a:lnTo>
                <a:lnTo>
                  <a:pt x="2594283" y="186231"/>
                </a:lnTo>
                <a:lnTo>
                  <a:pt x="2606529" y="176114"/>
                </a:lnTo>
                <a:lnTo>
                  <a:pt x="2620684" y="159709"/>
                </a:lnTo>
                <a:lnTo>
                  <a:pt x="2676289" y="112190"/>
                </a:lnTo>
                <a:lnTo>
                  <a:pt x="2681448" y="109083"/>
                </a:lnTo>
                <a:lnTo>
                  <a:pt x="2692260" y="98011"/>
                </a:lnTo>
                <a:lnTo>
                  <a:pt x="2703415" y="85471"/>
                </a:lnTo>
                <a:lnTo>
                  <a:pt x="2754709" y="40823"/>
                </a:lnTo>
                <a:lnTo>
                  <a:pt x="2761968" y="37194"/>
                </a:lnTo>
                <a:lnTo>
                  <a:pt x="2764284" y="35273"/>
                </a:lnTo>
                <a:lnTo>
                  <a:pt x="2765829" y="33041"/>
                </a:lnTo>
                <a:lnTo>
                  <a:pt x="2766857" y="30600"/>
                </a:lnTo>
                <a:lnTo>
                  <a:pt x="2768497" y="28972"/>
                </a:lnTo>
                <a:lnTo>
                  <a:pt x="2770542" y="27887"/>
                </a:lnTo>
                <a:lnTo>
                  <a:pt x="2772858" y="27164"/>
                </a:lnTo>
                <a:lnTo>
                  <a:pt x="2777971" y="23820"/>
                </a:lnTo>
                <a:lnTo>
                  <a:pt x="28032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62"/>
          <p:cNvSpPr/>
          <p:nvPr/>
        </p:nvSpPr>
        <p:spPr>
          <a:xfrm>
            <a:off x="7709534" y="2015593"/>
            <a:ext cx="260151" cy="238975"/>
          </a:xfrm>
          <a:custGeom>
            <a:avLst/>
            <a:gdLst/>
            <a:ahLst/>
            <a:cxnLst/>
            <a:rect l="0" t="0" r="0" b="0"/>
            <a:pathLst>
              <a:path w="260151" h="238975">
                <a:moveTo>
                  <a:pt x="0" y="67524"/>
                </a:moveTo>
                <a:lnTo>
                  <a:pt x="22755" y="58422"/>
                </a:lnTo>
                <a:lnTo>
                  <a:pt x="105168" y="30008"/>
                </a:lnTo>
                <a:lnTo>
                  <a:pt x="169931" y="9893"/>
                </a:lnTo>
                <a:lnTo>
                  <a:pt x="201871" y="528"/>
                </a:lnTo>
                <a:lnTo>
                  <a:pt x="225069" y="0"/>
                </a:lnTo>
                <a:lnTo>
                  <a:pt x="242438" y="5363"/>
                </a:lnTo>
                <a:lnTo>
                  <a:pt x="255923" y="14654"/>
                </a:lnTo>
                <a:lnTo>
                  <a:pt x="260150" y="30372"/>
                </a:lnTo>
                <a:lnTo>
                  <a:pt x="258206" y="50376"/>
                </a:lnTo>
                <a:lnTo>
                  <a:pt x="252147" y="73237"/>
                </a:lnTo>
                <a:lnTo>
                  <a:pt x="243346" y="98003"/>
                </a:lnTo>
                <a:lnTo>
                  <a:pt x="232716" y="124038"/>
                </a:lnTo>
                <a:lnTo>
                  <a:pt x="197168" y="2389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63"/>
          <p:cNvSpPr/>
          <p:nvPr/>
        </p:nvSpPr>
        <p:spPr>
          <a:xfrm>
            <a:off x="4914937" y="4766310"/>
            <a:ext cx="222848" cy="265629"/>
          </a:xfrm>
          <a:custGeom>
            <a:avLst/>
            <a:gdLst/>
            <a:ahLst/>
            <a:cxnLst/>
            <a:rect l="0" t="0" r="0" b="0"/>
            <a:pathLst>
              <a:path w="222848" h="265629">
                <a:moveTo>
                  <a:pt x="68542" y="0"/>
                </a:moveTo>
                <a:lnTo>
                  <a:pt x="59441" y="9102"/>
                </a:lnTo>
                <a:lnTo>
                  <a:pt x="56759" y="12735"/>
                </a:lnTo>
                <a:lnTo>
                  <a:pt x="53781" y="19312"/>
                </a:lnTo>
                <a:lnTo>
                  <a:pt x="52986" y="23352"/>
                </a:lnTo>
                <a:lnTo>
                  <a:pt x="52457" y="27951"/>
                </a:lnTo>
                <a:lnTo>
                  <a:pt x="52103" y="32921"/>
                </a:lnTo>
                <a:lnTo>
                  <a:pt x="50916" y="38140"/>
                </a:lnTo>
                <a:lnTo>
                  <a:pt x="49171" y="43524"/>
                </a:lnTo>
                <a:lnTo>
                  <a:pt x="47056" y="49018"/>
                </a:lnTo>
                <a:lnTo>
                  <a:pt x="45646" y="56491"/>
                </a:lnTo>
                <a:lnTo>
                  <a:pt x="44706" y="65283"/>
                </a:lnTo>
                <a:lnTo>
                  <a:pt x="44079" y="74954"/>
                </a:lnTo>
                <a:lnTo>
                  <a:pt x="42708" y="84260"/>
                </a:lnTo>
                <a:lnTo>
                  <a:pt x="40842" y="93320"/>
                </a:lnTo>
                <a:lnTo>
                  <a:pt x="38646" y="102219"/>
                </a:lnTo>
                <a:lnTo>
                  <a:pt x="33665" y="124805"/>
                </a:lnTo>
                <a:lnTo>
                  <a:pt x="31003" y="137496"/>
                </a:lnTo>
                <a:lnTo>
                  <a:pt x="27324" y="150719"/>
                </a:lnTo>
                <a:lnTo>
                  <a:pt x="22966" y="164297"/>
                </a:lnTo>
                <a:lnTo>
                  <a:pt x="18156" y="178111"/>
                </a:lnTo>
                <a:lnTo>
                  <a:pt x="14949" y="189226"/>
                </a:lnTo>
                <a:lnTo>
                  <a:pt x="12811" y="198540"/>
                </a:lnTo>
                <a:lnTo>
                  <a:pt x="11385" y="206655"/>
                </a:lnTo>
                <a:lnTo>
                  <a:pt x="9483" y="213970"/>
                </a:lnTo>
                <a:lnTo>
                  <a:pt x="7262" y="220751"/>
                </a:lnTo>
                <a:lnTo>
                  <a:pt x="4829" y="227178"/>
                </a:lnTo>
                <a:lnTo>
                  <a:pt x="3207" y="232414"/>
                </a:lnTo>
                <a:lnTo>
                  <a:pt x="2126" y="236858"/>
                </a:lnTo>
                <a:lnTo>
                  <a:pt x="924" y="244335"/>
                </a:lnTo>
                <a:lnTo>
                  <a:pt x="390" y="250833"/>
                </a:lnTo>
                <a:lnTo>
                  <a:pt x="19" y="258880"/>
                </a:lnTo>
                <a:lnTo>
                  <a:pt x="0" y="261169"/>
                </a:lnTo>
                <a:lnTo>
                  <a:pt x="940" y="262695"/>
                </a:lnTo>
                <a:lnTo>
                  <a:pt x="2519" y="263712"/>
                </a:lnTo>
                <a:lnTo>
                  <a:pt x="4525" y="264390"/>
                </a:lnTo>
                <a:lnTo>
                  <a:pt x="7766" y="264843"/>
                </a:lnTo>
                <a:lnTo>
                  <a:pt x="11832" y="265144"/>
                </a:lnTo>
                <a:lnTo>
                  <a:pt x="16448" y="265345"/>
                </a:lnTo>
                <a:lnTo>
                  <a:pt x="26657" y="265569"/>
                </a:lnTo>
                <a:lnTo>
                  <a:pt x="32047" y="265628"/>
                </a:lnTo>
                <a:lnTo>
                  <a:pt x="38497" y="264715"/>
                </a:lnTo>
                <a:lnTo>
                  <a:pt x="45655" y="263154"/>
                </a:lnTo>
                <a:lnTo>
                  <a:pt x="53284" y="261161"/>
                </a:lnTo>
                <a:lnTo>
                  <a:pt x="60275" y="259832"/>
                </a:lnTo>
                <a:lnTo>
                  <a:pt x="66841" y="258946"/>
                </a:lnTo>
                <a:lnTo>
                  <a:pt x="73123" y="258356"/>
                </a:lnTo>
                <a:lnTo>
                  <a:pt x="79216" y="257962"/>
                </a:lnTo>
                <a:lnTo>
                  <a:pt x="91066" y="257525"/>
                </a:lnTo>
                <a:lnTo>
                  <a:pt x="96893" y="256456"/>
                </a:lnTo>
                <a:lnTo>
                  <a:pt x="102683" y="254790"/>
                </a:lnTo>
                <a:lnTo>
                  <a:pt x="108448" y="252728"/>
                </a:lnTo>
                <a:lnTo>
                  <a:pt x="121816" y="249447"/>
                </a:lnTo>
                <a:lnTo>
                  <a:pt x="162070" y="240723"/>
                </a:lnTo>
                <a:lnTo>
                  <a:pt x="178519" y="236682"/>
                </a:lnTo>
                <a:lnTo>
                  <a:pt x="191390" y="233035"/>
                </a:lnTo>
                <a:lnTo>
                  <a:pt x="222847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64"/>
          <p:cNvSpPr/>
          <p:nvPr/>
        </p:nvSpPr>
        <p:spPr>
          <a:xfrm>
            <a:off x="1057439" y="2433116"/>
            <a:ext cx="1134850" cy="737113"/>
          </a:xfrm>
          <a:custGeom>
            <a:avLst/>
            <a:gdLst/>
            <a:ahLst/>
            <a:cxnLst/>
            <a:rect l="0" t="0" r="0" b="0"/>
            <a:pathLst>
              <a:path w="1134850" h="737113">
                <a:moveTo>
                  <a:pt x="977100" y="198641"/>
                </a:moveTo>
                <a:lnTo>
                  <a:pt x="902085" y="168444"/>
                </a:lnTo>
                <a:lnTo>
                  <a:pt x="867243" y="153788"/>
                </a:lnTo>
                <a:lnTo>
                  <a:pt x="837152" y="140289"/>
                </a:lnTo>
                <a:lnTo>
                  <a:pt x="811079" y="128892"/>
                </a:lnTo>
                <a:lnTo>
                  <a:pt x="786791" y="120651"/>
                </a:lnTo>
                <a:lnTo>
                  <a:pt x="751697" y="110657"/>
                </a:lnTo>
                <a:lnTo>
                  <a:pt x="726108" y="104610"/>
                </a:lnTo>
                <a:lnTo>
                  <a:pt x="699814" y="98747"/>
                </a:lnTo>
                <a:lnTo>
                  <a:pt x="675427" y="92966"/>
                </a:lnTo>
                <a:lnTo>
                  <a:pt x="649348" y="89762"/>
                </a:lnTo>
                <a:lnTo>
                  <a:pt x="617120" y="87385"/>
                </a:lnTo>
                <a:lnTo>
                  <a:pt x="571047" y="83154"/>
                </a:lnTo>
                <a:lnTo>
                  <a:pt x="549235" y="81645"/>
                </a:lnTo>
                <a:lnTo>
                  <a:pt x="528980" y="80639"/>
                </a:lnTo>
                <a:lnTo>
                  <a:pt x="509761" y="79968"/>
                </a:lnTo>
                <a:lnTo>
                  <a:pt x="487423" y="80473"/>
                </a:lnTo>
                <a:lnTo>
                  <a:pt x="463007" y="81762"/>
                </a:lnTo>
                <a:lnTo>
                  <a:pt x="437204" y="83574"/>
                </a:lnTo>
                <a:lnTo>
                  <a:pt x="406667" y="87640"/>
                </a:lnTo>
                <a:lnTo>
                  <a:pt x="372974" y="93208"/>
                </a:lnTo>
                <a:lnTo>
                  <a:pt x="337177" y="99777"/>
                </a:lnTo>
                <a:lnTo>
                  <a:pt x="277083" y="112157"/>
                </a:lnTo>
                <a:lnTo>
                  <a:pt x="194618" y="131075"/>
                </a:lnTo>
                <a:lnTo>
                  <a:pt x="169273" y="140355"/>
                </a:lnTo>
                <a:lnTo>
                  <a:pt x="138939" y="156288"/>
                </a:lnTo>
                <a:lnTo>
                  <a:pt x="114394" y="173075"/>
                </a:lnTo>
                <a:lnTo>
                  <a:pt x="98375" y="187278"/>
                </a:lnTo>
                <a:lnTo>
                  <a:pt x="75381" y="209466"/>
                </a:lnTo>
                <a:lnTo>
                  <a:pt x="56906" y="230122"/>
                </a:lnTo>
                <a:lnTo>
                  <a:pt x="42345" y="249780"/>
                </a:lnTo>
                <a:lnTo>
                  <a:pt x="29524" y="271217"/>
                </a:lnTo>
                <a:lnTo>
                  <a:pt x="20015" y="290904"/>
                </a:lnTo>
                <a:lnTo>
                  <a:pt x="12614" y="310132"/>
                </a:lnTo>
                <a:lnTo>
                  <a:pt x="6150" y="331378"/>
                </a:lnTo>
                <a:lnTo>
                  <a:pt x="2642" y="350980"/>
                </a:lnTo>
                <a:lnTo>
                  <a:pt x="1083" y="370170"/>
                </a:lnTo>
                <a:lnTo>
                  <a:pt x="390" y="391398"/>
                </a:lnTo>
                <a:lnTo>
                  <a:pt x="0" y="420220"/>
                </a:lnTo>
                <a:lnTo>
                  <a:pt x="4988" y="440630"/>
                </a:lnTo>
                <a:lnTo>
                  <a:pt x="13556" y="462402"/>
                </a:lnTo>
                <a:lnTo>
                  <a:pt x="23713" y="484778"/>
                </a:lnTo>
                <a:lnTo>
                  <a:pt x="37118" y="504883"/>
                </a:lnTo>
                <a:lnTo>
                  <a:pt x="52600" y="523344"/>
                </a:lnTo>
                <a:lnTo>
                  <a:pt x="69007" y="541073"/>
                </a:lnTo>
                <a:lnTo>
                  <a:pt x="90903" y="558478"/>
                </a:lnTo>
                <a:lnTo>
                  <a:pt x="116510" y="574786"/>
                </a:lnTo>
                <a:lnTo>
                  <a:pt x="157701" y="595630"/>
                </a:lnTo>
                <a:lnTo>
                  <a:pt x="185886" y="611301"/>
                </a:lnTo>
                <a:lnTo>
                  <a:pt x="216827" y="625250"/>
                </a:lnTo>
                <a:lnTo>
                  <a:pt x="250581" y="638753"/>
                </a:lnTo>
                <a:lnTo>
                  <a:pt x="287808" y="654279"/>
                </a:lnTo>
                <a:lnTo>
                  <a:pt x="306117" y="661467"/>
                </a:lnTo>
                <a:lnTo>
                  <a:pt x="341701" y="674534"/>
                </a:lnTo>
                <a:lnTo>
                  <a:pt x="360143" y="680686"/>
                </a:lnTo>
                <a:lnTo>
                  <a:pt x="398415" y="692600"/>
                </a:lnTo>
                <a:lnTo>
                  <a:pt x="423670" y="699398"/>
                </a:lnTo>
                <a:lnTo>
                  <a:pt x="484751" y="714569"/>
                </a:lnTo>
                <a:lnTo>
                  <a:pt x="511708" y="719758"/>
                </a:lnTo>
                <a:lnTo>
                  <a:pt x="535394" y="723217"/>
                </a:lnTo>
                <a:lnTo>
                  <a:pt x="556899" y="725524"/>
                </a:lnTo>
                <a:lnTo>
                  <a:pt x="596034" y="730626"/>
                </a:lnTo>
                <a:lnTo>
                  <a:pt x="614471" y="733320"/>
                </a:lnTo>
                <a:lnTo>
                  <a:pt x="632478" y="735116"/>
                </a:lnTo>
                <a:lnTo>
                  <a:pt x="667725" y="737112"/>
                </a:lnTo>
                <a:lnTo>
                  <a:pt x="702440" y="735459"/>
                </a:lnTo>
                <a:lnTo>
                  <a:pt x="736919" y="731549"/>
                </a:lnTo>
                <a:lnTo>
                  <a:pt x="771293" y="726637"/>
                </a:lnTo>
                <a:lnTo>
                  <a:pt x="803081" y="718738"/>
                </a:lnTo>
                <a:lnTo>
                  <a:pt x="833083" y="708878"/>
                </a:lnTo>
                <a:lnTo>
                  <a:pt x="862293" y="698145"/>
                </a:lnTo>
                <a:lnTo>
                  <a:pt x="888610" y="684486"/>
                </a:lnTo>
                <a:lnTo>
                  <a:pt x="913959" y="667937"/>
                </a:lnTo>
                <a:lnTo>
                  <a:pt x="941100" y="647882"/>
                </a:lnTo>
                <a:lnTo>
                  <a:pt x="954053" y="636248"/>
                </a:lnTo>
                <a:lnTo>
                  <a:pt x="966498" y="623729"/>
                </a:lnTo>
                <a:lnTo>
                  <a:pt x="990486" y="598072"/>
                </a:lnTo>
                <a:lnTo>
                  <a:pt x="1013847" y="573968"/>
                </a:lnTo>
                <a:lnTo>
                  <a:pt x="1024458" y="560302"/>
                </a:lnTo>
                <a:lnTo>
                  <a:pt x="1034390" y="545476"/>
                </a:lnTo>
                <a:lnTo>
                  <a:pt x="1043868" y="529876"/>
                </a:lnTo>
                <a:lnTo>
                  <a:pt x="1053045" y="513762"/>
                </a:lnTo>
                <a:lnTo>
                  <a:pt x="1070861" y="480617"/>
                </a:lnTo>
                <a:lnTo>
                  <a:pt x="1078660" y="463778"/>
                </a:lnTo>
                <a:lnTo>
                  <a:pt x="1085764" y="446836"/>
                </a:lnTo>
                <a:lnTo>
                  <a:pt x="1092406" y="429827"/>
                </a:lnTo>
                <a:lnTo>
                  <a:pt x="1104865" y="395688"/>
                </a:lnTo>
                <a:lnTo>
                  <a:pt x="1110854" y="378583"/>
                </a:lnTo>
                <a:lnTo>
                  <a:pt x="1115800" y="360512"/>
                </a:lnTo>
                <a:lnTo>
                  <a:pt x="1120049" y="341798"/>
                </a:lnTo>
                <a:lnTo>
                  <a:pt x="1123835" y="322654"/>
                </a:lnTo>
                <a:lnTo>
                  <a:pt x="1130581" y="283603"/>
                </a:lnTo>
                <a:lnTo>
                  <a:pt x="1133713" y="263855"/>
                </a:lnTo>
                <a:lnTo>
                  <a:pt x="1134849" y="244974"/>
                </a:lnTo>
                <a:lnTo>
                  <a:pt x="1134654" y="226673"/>
                </a:lnTo>
                <a:lnTo>
                  <a:pt x="1133571" y="208756"/>
                </a:lnTo>
                <a:lnTo>
                  <a:pt x="1130944" y="191097"/>
                </a:lnTo>
                <a:lnTo>
                  <a:pt x="1127288" y="173609"/>
                </a:lnTo>
                <a:lnTo>
                  <a:pt x="1122945" y="156236"/>
                </a:lnTo>
                <a:lnTo>
                  <a:pt x="1116240" y="138938"/>
                </a:lnTo>
                <a:lnTo>
                  <a:pt x="1107960" y="121692"/>
                </a:lnTo>
                <a:lnTo>
                  <a:pt x="1098630" y="104479"/>
                </a:lnTo>
                <a:lnTo>
                  <a:pt x="1088600" y="88241"/>
                </a:lnTo>
                <a:lnTo>
                  <a:pt x="1078104" y="72654"/>
                </a:lnTo>
                <a:lnTo>
                  <a:pt x="1067296" y="57499"/>
                </a:lnTo>
                <a:lnTo>
                  <a:pt x="1054376" y="44539"/>
                </a:lnTo>
                <a:lnTo>
                  <a:pt x="1024780" y="22519"/>
                </a:lnTo>
                <a:lnTo>
                  <a:pt x="990036" y="8287"/>
                </a:lnTo>
                <a:lnTo>
                  <a:pt x="971437" y="3158"/>
                </a:lnTo>
                <a:lnTo>
                  <a:pt x="951417" y="692"/>
                </a:lnTo>
                <a:lnTo>
                  <a:pt x="930451" y="0"/>
                </a:lnTo>
                <a:lnTo>
                  <a:pt x="908853" y="491"/>
                </a:lnTo>
                <a:lnTo>
                  <a:pt x="886835" y="2724"/>
                </a:lnTo>
                <a:lnTo>
                  <a:pt x="864536" y="6117"/>
                </a:lnTo>
                <a:lnTo>
                  <a:pt x="842050" y="10284"/>
                </a:lnTo>
                <a:lnTo>
                  <a:pt x="819439" y="16872"/>
                </a:lnTo>
                <a:lnTo>
                  <a:pt x="796745" y="25074"/>
                </a:lnTo>
                <a:lnTo>
                  <a:pt x="773996" y="34352"/>
                </a:lnTo>
                <a:lnTo>
                  <a:pt x="753115" y="43395"/>
                </a:lnTo>
                <a:lnTo>
                  <a:pt x="714674" y="61063"/>
                </a:lnTo>
                <a:lnTo>
                  <a:pt x="683619" y="78440"/>
                </a:lnTo>
                <a:lnTo>
                  <a:pt x="642773" y="1043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65"/>
          <p:cNvSpPr/>
          <p:nvPr/>
        </p:nvSpPr>
        <p:spPr>
          <a:xfrm>
            <a:off x="6586934" y="4277752"/>
            <a:ext cx="59142" cy="76682"/>
          </a:xfrm>
          <a:custGeom>
            <a:avLst/>
            <a:gdLst/>
            <a:ahLst/>
            <a:cxnLst/>
            <a:rect l="0" t="0" r="0" b="0"/>
            <a:pathLst>
              <a:path w="59142" h="76682">
                <a:moveTo>
                  <a:pt x="8175" y="34215"/>
                </a:moveTo>
                <a:lnTo>
                  <a:pt x="17278" y="34215"/>
                </a:lnTo>
                <a:lnTo>
                  <a:pt x="20911" y="35168"/>
                </a:lnTo>
                <a:lnTo>
                  <a:pt x="24286" y="36755"/>
                </a:lnTo>
                <a:lnTo>
                  <a:pt x="27488" y="38766"/>
                </a:lnTo>
                <a:lnTo>
                  <a:pt x="30576" y="40106"/>
                </a:lnTo>
                <a:lnTo>
                  <a:pt x="33586" y="41000"/>
                </a:lnTo>
                <a:lnTo>
                  <a:pt x="36546" y="41596"/>
                </a:lnTo>
                <a:lnTo>
                  <a:pt x="38519" y="42946"/>
                </a:lnTo>
                <a:lnTo>
                  <a:pt x="39835" y="44798"/>
                </a:lnTo>
                <a:lnTo>
                  <a:pt x="40711" y="46985"/>
                </a:lnTo>
                <a:lnTo>
                  <a:pt x="41297" y="49396"/>
                </a:lnTo>
                <a:lnTo>
                  <a:pt x="41686" y="51956"/>
                </a:lnTo>
                <a:lnTo>
                  <a:pt x="41946" y="54615"/>
                </a:lnTo>
                <a:lnTo>
                  <a:pt x="43072" y="57340"/>
                </a:lnTo>
                <a:lnTo>
                  <a:pt x="44775" y="60109"/>
                </a:lnTo>
                <a:lnTo>
                  <a:pt x="46863" y="62908"/>
                </a:lnTo>
                <a:lnTo>
                  <a:pt x="47302" y="64774"/>
                </a:lnTo>
                <a:lnTo>
                  <a:pt x="46643" y="66017"/>
                </a:lnTo>
                <a:lnTo>
                  <a:pt x="45250" y="66847"/>
                </a:lnTo>
                <a:lnTo>
                  <a:pt x="44322" y="68352"/>
                </a:lnTo>
                <a:lnTo>
                  <a:pt x="43703" y="70308"/>
                </a:lnTo>
                <a:lnTo>
                  <a:pt x="43290" y="72565"/>
                </a:lnTo>
                <a:lnTo>
                  <a:pt x="42063" y="74069"/>
                </a:lnTo>
                <a:lnTo>
                  <a:pt x="40293" y="75072"/>
                </a:lnTo>
                <a:lnTo>
                  <a:pt x="38160" y="75740"/>
                </a:lnTo>
                <a:lnTo>
                  <a:pt x="35785" y="76186"/>
                </a:lnTo>
                <a:lnTo>
                  <a:pt x="33249" y="76483"/>
                </a:lnTo>
                <a:lnTo>
                  <a:pt x="30607" y="76681"/>
                </a:lnTo>
                <a:lnTo>
                  <a:pt x="27892" y="75861"/>
                </a:lnTo>
                <a:lnTo>
                  <a:pt x="25130" y="74362"/>
                </a:lnTo>
                <a:lnTo>
                  <a:pt x="22336" y="72409"/>
                </a:lnTo>
                <a:lnTo>
                  <a:pt x="19520" y="70155"/>
                </a:lnTo>
                <a:lnTo>
                  <a:pt x="16692" y="67700"/>
                </a:lnTo>
                <a:lnTo>
                  <a:pt x="13853" y="65111"/>
                </a:lnTo>
                <a:lnTo>
                  <a:pt x="11960" y="62433"/>
                </a:lnTo>
                <a:lnTo>
                  <a:pt x="10699" y="59694"/>
                </a:lnTo>
                <a:lnTo>
                  <a:pt x="9858" y="56916"/>
                </a:lnTo>
                <a:lnTo>
                  <a:pt x="8344" y="54111"/>
                </a:lnTo>
                <a:lnTo>
                  <a:pt x="6383" y="51289"/>
                </a:lnTo>
                <a:lnTo>
                  <a:pt x="4123" y="48456"/>
                </a:lnTo>
                <a:lnTo>
                  <a:pt x="2616" y="44661"/>
                </a:lnTo>
                <a:lnTo>
                  <a:pt x="1612" y="40227"/>
                </a:lnTo>
                <a:lnTo>
                  <a:pt x="942" y="35365"/>
                </a:lnTo>
                <a:lnTo>
                  <a:pt x="496" y="30219"/>
                </a:lnTo>
                <a:lnTo>
                  <a:pt x="198" y="24884"/>
                </a:lnTo>
                <a:lnTo>
                  <a:pt x="0" y="19422"/>
                </a:lnTo>
                <a:lnTo>
                  <a:pt x="820" y="14828"/>
                </a:lnTo>
                <a:lnTo>
                  <a:pt x="2320" y="10813"/>
                </a:lnTo>
                <a:lnTo>
                  <a:pt x="4272" y="7184"/>
                </a:lnTo>
                <a:lnTo>
                  <a:pt x="7478" y="4764"/>
                </a:lnTo>
                <a:lnTo>
                  <a:pt x="11520" y="3151"/>
                </a:lnTo>
                <a:lnTo>
                  <a:pt x="16121" y="2076"/>
                </a:lnTo>
                <a:lnTo>
                  <a:pt x="20140" y="2311"/>
                </a:lnTo>
                <a:lnTo>
                  <a:pt x="23772" y="3421"/>
                </a:lnTo>
                <a:lnTo>
                  <a:pt x="27146" y="5113"/>
                </a:lnTo>
                <a:lnTo>
                  <a:pt x="30347" y="7194"/>
                </a:lnTo>
                <a:lnTo>
                  <a:pt x="33434" y="9533"/>
                </a:lnTo>
                <a:lnTo>
                  <a:pt x="40681" y="15582"/>
                </a:lnTo>
                <a:lnTo>
                  <a:pt x="42228" y="17983"/>
                </a:lnTo>
                <a:lnTo>
                  <a:pt x="44213" y="21489"/>
                </a:lnTo>
                <a:lnTo>
                  <a:pt x="49690" y="31701"/>
                </a:lnTo>
                <a:lnTo>
                  <a:pt x="49187" y="33492"/>
                </a:lnTo>
                <a:lnTo>
                  <a:pt x="47899" y="35638"/>
                </a:lnTo>
                <a:lnTo>
                  <a:pt x="43538" y="41375"/>
                </a:lnTo>
                <a:lnTo>
                  <a:pt x="42228" y="41846"/>
                </a:lnTo>
                <a:lnTo>
                  <a:pt x="40402" y="42160"/>
                </a:lnTo>
                <a:lnTo>
                  <a:pt x="35179" y="42664"/>
                </a:lnTo>
                <a:lnTo>
                  <a:pt x="33798" y="41752"/>
                </a:lnTo>
                <a:lnTo>
                  <a:pt x="31924" y="40192"/>
                </a:lnTo>
                <a:lnTo>
                  <a:pt x="29724" y="38200"/>
                </a:lnTo>
                <a:lnTo>
                  <a:pt x="28256" y="35919"/>
                </a:lnTo>
                <a:lnTo>
                  <a:pt x="27277" y="33446"/>
                </a:lnTo>
                <a:lnTo>
                  <a:pt x="26625" y="30845"/>
                </a:lnTo>
                <a:lnTo>
                  <a:pt x="26191" y="28158"/>
                </a:lnTo>
                <a:lnTo>
                  <a:pt x="25901" y="25415"/>
                </a:lnTo>
                <a:lnTo>
                  <a:pt x="25707" y="22633"/>
                </a:lnTo>
                <a:lnTo>
                  <a:pt x="25578" y="18874"/>
                </a:lnTo>
                <a:lnTo>
                  <a:pt x="25354" y="2797"/>
                </a:lnTo>
                <a:lnTo>
                  <a:pt x="26296" y="1839"/>
                </a:lnTo>
                <a:lnTo>
                  <a:pt x="27876" y="1201"/>
                </a:lnTo>
                <a:lnTo>
                  <a:pt x="29882" y="776"/>
                </a:lnTo>
                <a:lnTo>
                  <a:pt x="32171" y="492"/>
                </a:lnTo>
                <a:lnTo>
                  <a:pt x="34650" y="303"/>
                </a:lnTo>
                <a:lnTo>
                  <a:pt x="40922" y="0"/>
                </a:lnTo>
                <a:lnTo>
                  <a:pt x="42389" y="927"/>
                </a:lnTo>
                <a:lnTo>
                  <a:pt x="44320" y="2498"/>
                </a:lnTo>
                <a:lnTo>
                  <a:pt x="46559" y="4498"/>
                </a:lnTo>
                <a:lnTo>
                  <a:pt x="49004" y="5831"/>
                </a:lnTo>
                <a:lnTo>
                  <a:pt x="51587" y="6720"/>
                </a:lnTo>
                <a:lnTo>
                  <a:pt x="54262" y="7312"/>
                </a:lnTo>
                <a:lnTo>
                  <a:pt x="56045" y="9613"/>
                </a:lnTo>
                <a:lnTo>
                  <a:pt x="57234" y="13051"/>
                </a:lnTo>
                <a:lnTo>
                  <a:pt x="58026" y="17248"/>
                </a:lnTo>
                <a:lnTo>
                  <a:pt x="58554" y="21951"/>
                </a:lnTo>
                <a:lnTo>
                  <a:pt x="58906" y="26992"/>
                </a:lnTo>
                <a:lnTo>
                  <a:pt x="59141" y="32257"/>
                </a:lnTo>
                <a:lnTo>
                  <a:pt x="58345" y="35767"/>
                </a:lnTo>
                <a:lnTo>
                  <a:pt x="56862" y="38107"/>
                </a:lnTo>
                <a:lnTo>
                  <a:pt x="54921" y="39668"/>
                </a:lnTo>
                <a:lnTo>
                  <a:pt x="52674" y="40708"/>
                </a:lnTo>
                <a:lnTo>
                  <a:pt x="50224" y="41401"/>
                </a:lnTo>
                <a:lnTo>
                  <a:pt x="47637" y="41863"/>
                </a:lnTo>
                <a:lnTo>
                  <a:pt x="44961" y="41219"/>
                </a:lnTo>
                <a:lnTo>
                  <a:pt x="42224" y="39837"/>
                </a:lnTo>
                <a:lnTo>
                  <a:pt x="39447" y="37963"/>
                </a:lnTo>
                <a:lnTo>
                  <a:pt x="36643" y="36714"/>
                </a:lnTo>
                <a:lnTo>
                  <a:pt x="33822" y="35881"/>
                </a:lnTo>
                <a:lnTo>
                  <a:pt x="25321" y="256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66"/>
          <p:cNvSpPr/>
          <p:nvPr/>
        </p:nvSpPr>
        <p:spPr>
          <a:xfrm>
            <a:off x="6878528" y="3653330"/>
            <a:ext cx="66394" cy="74193"/>
          </a:xfrm>
          <a:custGeom>
            <a:avLst/>
            <a:gdLst/>
            <a:ahLst/>
            <a:cxnLst/>
            <a:rect l="0" t="0" r="0" b="0"/>
            <a:pathLst>
              <a:path w="66394" h="74193">
                <a:moveTo>
                  <a:pt x="16619" y="24272"/>
                </a:moveTo>
                <a:lnTo>
                  <a:pt x="30272" y="24272"/>
                </a:lnTo>
                <a:lnTo>
                  <a:pt x="34293" y="25224"/>
                </a:lnTo>
                <a:lnTo>
                  <a:pt x="36974" y="26812"/>
                </a:lnTo>
                <a:lnTo>
                  <a:pt x="38762" y="28823"/>
                </a:lnTo>
                <a:lnTo>
                  <a:pt x="43288" y="33597"/>
                </a:lnTo>
                <a:lnTo>
                  <a:pt x="49404" y="39872"/>
                </a:lnTo>
                <a:lnTo>
                  <a:pt x="48953" y="42292"/>
                </a:lnTo>
                <a:lnTo>
                  <a:pt x="47700" y="45811"/>
                </a:lnTo>
                <a:lnTo>
                  <a:pt x="45912" y="50061"/>
                </a:lnTo>
                <a:lnTo>
                  <a:pt x="44720" y="53847"/>
                </a:lnTo>
                <a:lnTo>
                  <a:pt x="43926" y="57324"/>
                </a:lnTo>
                <a:lnTo>
                  <a:pt x="42651" y="65197"/>
                </a:lnTo>
                <a:lnTo>
                  <a:pt x="41593" y="65843"/>
                </a:lnTo>
                <a:lnTo>
                  <a:pt x="39936" y="66273"/>
                </a:lnTo>
                <a:lnTo>
                  <a:pt x="37879" y="66560"/>
                </a:lnTo>
                <a:lnTo>
                  <a:pt x="35554" y="65799"/>
                </a:lnTo>
                <a:lnTo>
                  <a:pt x="33053" y="64339"/>
                </a:lnTo>
                <a:lnTo>
                  <a:pt x="30432" y="62414"/>
                </a:lnTo>
                <a:lnTo>
                  <a:pt x="28685" y="60177"/>
                </a:lnTo>
                <a:lnTo>
                  <a:pt x="27521" y="57734"/>
                </a:lnTo>
                <a:lnTo>
                  <a:pt x="26745" y="55152"/>
                </a:lnTo>
                <a:lnTo>
                  <a:pt x="26227" y="52479"/>
                </a:lnTo>
                <a:lnTo>
                  <a:pt x="25882" y="49744"/>
                </a:lnTo>
                <a:lnTo>
                  <a:pt x="25652" y="46968"/>
                </a:lnTo>
                <a:lnTo>
                  <a:pt x="25498" y="44166"/>
                </a:lnTo>
                <a:lnTo>
                  <a:pt x="25328" y="38511"/>
                </a:lnTo>
                <a:lnTo>
                  <a:pt x="25231" y="29973"/>
                </a:lnTo>
                <a:lnTo>
                  <a:pt x="26171" y="26168"/>
                </a:lnTo>
                <a:lnTo>
                  <a:pt x="27749" y="21726"/>
                </a:lnTo>
                <a:lnTo>
                  <a:pt x="29754" y="16859"/>
                </a:lnTo>
                <a:lnTo>
                  <a:pt x="32043" y="13615"/>
                </a:lnTo>
                <a:lnTo>
                  <a:pt x="34522" y="11452"/>
                </a:lnTo>
                <a:lnTo>
                  <a:pt x="37127" y="10011"/>
                </a:lnTo>
                <a:lnTo>
                  <a:pt x="38863" y="8097"/>
                </a:lnTo>
                <a:lnTo>
                  <a:pt x="40021" y="5869"/>
                </a:lnTo>
                <a:lnTo>
                  <a:pt x="40793" y="3431"/>
                </a:lnTo>
                <a:lnTo>
                  <a:pt x="42260" y="1805"/>
                </a:lnTo>
                <a:lnTo>
                  <a:pt x="44191" y="722"/>
                </a:lnTo>
                <a:lnTo>
                  <a:pt x="46430" y="0"/>
                </a:lnTo>
                <a:lnTo>
                  <a:pt x="48875" y="471"/>
                </a:lnTo>
                <a:lnTo>
                  <a:pt x="51459" y="1737"/>
                </a:lnTo>
                <a:lnTo>
                  <a:pt x="54133" y="3533"/>
                </a:lnTo>
                <a:lnTo>
                  <a:pt x="56868" y="6636"/>
                </a:lnTo>
                <a:lnTo>
                  <a:pt x="59645" y="10610"/>
                </a:lnTo>
                <a:lnTo>
                  <a:pt x="62448" y="15164"/>
                </a:lnTo>
                <a:lnTo>
                  <a:pt x="64317" y="21057"/>
                </a:lnTo>
                <a:lnTo>
                  <a:pt x="65562" y="27844"/>
                </a:lnTo>
                <a:lnTo>
                  <a:pt x="66393" y="35226"/>
                </a:lnTo>
                <a:lnTo>
                  <a:pt x="65041" y="42052"/>
                </a:lnTo>
                <a:lnTo>
                  <a:pt x="62235" y="48508"/>
                </a:lnTo>
                <a:lnTo>
                  <a:pt x="53146" y="63455"/>
                </a:lnTo>
                <a:lnTo>
                  <a:pt x="50496" y="65634"/>
                </a:lnTo>
                <a:lnTo>
                  <a:pt x="46824" y="68040"/>
                </a:lnTo>
                <a:lnTo>
                  <a:pt x="36343" y="74192"/>
                </a:lnTo>
                <a:lnTo>
                  <a:pt x="33579" y="72792"/>
                </a:lnTo>
                <a:lnTo>
                  <a:pt x="29830" y="69954"/>
                </a:lnTo>
                <a:lnTo>
                  <a:pt x="25426" y="66157"/>
                </a:lnTo>
                <a:lnTo>
                  <a:pt x="21539" y="62673"/>
                </a:lnTo>
                <a:lnTo>
                  <a:pt x="14678" y="56261"/>
                </a:lnTo>
                <a:lnTo>
                  <a:pt x="5461" y="47297"/>
                </a:lnTo>
                <a:lnTo>
                  <a:pt x="3465" y="44384"/>
                </a:lnTo>
                <a:lnTo>
                  <a:pt x="2134" y="41490"/>
                </a:lnTo>
                <a:lnTo>
                  <a:pt x="1248" y="38608"/>
                </a:lnTo>
                <a:lnTo>
                  <a:pt x="656" y="35735"/>
                </a:lnTo>
                <a:lnTo>
                  <a:pt x="262" y="32866"/>
                </a:lnTo>
                <a:lnTo>
                  <a:pt x="0" y="30002"/>
                </a:lnTo>
                <a:lnTo>
                  <a:pt x="777" y="28092"/>
                </a:lnTo>
                <a:lnTo>
                  <a:pt x="2248" y="26819"/>
                </a:lnTo>
                <a:lnTo>
                  <a:pt x="4181" y="25970"/>
                </a:lnTo>
                <a:lnTo>
                  <a:pt x="5469" y="24451"/>
                </a:lnTo>
                <a:lnTo>
                  <a:pt x="6328" y="22487"/>
                </a:lnTo>
                <a:lnTo>
                  <a:pt x="8047" y="15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67"/>
          <p:cNvSpPr/>
          <p:nvPr/>
        </p:nvSpPr>
        <p:spPr>
          <a:xfrm>
            <a:off x="7195539" y="3000375"/>
            <a:ext cx="68101" cy="107637"/>
          </a:xfrm>
          <a:custGeom>
            <a:avLst/>
            <a:gdLst/>
            <a:ahLst/>
            <a:cxnLst/>
            <a:rect l="0" t="0" r="0" b="0"/>
            <a:pathLst>
              <a:path w="68101" h="107637">
                <a:moveTo>
                  <a:pt x="8218" y="68580"/>
                </a:moveTo>
                <a:lnTo>
                  <a:pt x="8218" y="96994"/>
                </a:lnTo>
                <a:lnTo>
                  <a:pt x="7266" y="101810"/>
                </a:lnTo>
                <a:lnTo>
                  <a:pt x="5678" y="105021"/>
                </a:lnTo>
                <a:lnTo>
                  <a:pt x="3667" y="107161"/>
                </a:lnTo>
                <a:lnTo>
                  <a:pt x="2327" y="107636"/>
                </a:lnTo>
                <a:lnTo>
                  <a:pt x="1433" y="106999"/>
                </a:lnTo>
                <a:lnTo>
                  <a:pt x="838" y="105623"/>
                </a:lnTo>
                <a:lnTo>
                  <a:pt x="441" y="102800"/>
                </a:lnTo>
                <a:lnTo>
                  <a:pt x="176" y="99013"/>
                </a:lnTo>
                <a:lnTo>
                  <a:pt x="0" y="94584"/>
                </a:lnTo>
                <a:lnTo>
                  <a:pt x="834" y="90678"/>
                </a:lnTo>
                <a:lnTo>
                  <a:pt x="2343" y="87122"/>
                </a:lnTo>
                <a:lnTo>
                  <a:pt x="4301" y="83799"/>
                </a:lnTo>
                <a:lnTo>
                  <a:pt x="11557" y="72486"/>
                </a:lnTo>
                <a:lnTo>
                  <a:pt x="16160" y="65469"/>
                </a:lnTo>
                <a:lnTo>
                  <a:pt x="20180" y="59838"/>
                </a:lnTo>
                <a:lnTo>
                  <a:pt x="23813" y="55132"/>
                </a:lnTo>
                <a:lnTo>
                  <a:pt x="27187" y="51042"/>
                </a:lnTo>
                <a:lnTo>
                  <a:pt x="29437" y="47363"/>
                </a:lnTo>
                <a:lnTo>
                  <a:pt x="30936" y="43958"/>
                </a:lnTo>
                <a:lnTo>
                  <a:pt x="31936" y="40735"/>
                </a:lnTo>
                <a:lnTo>
                  <a:pt x="33555" y="38586"/>
                </a:lnTo>
                <a:lnTo>
                  <a:pt x="35587" y="37154"/>
                </a:lnTo>
                <a:lnTo>
                  <a:pt x="37893" y="36199"/>
                </a:lnTo>
                <a:lnTo>
                  <a:pt x="41337" y="35563"/>
                </a:lnTo>
                <a:lnTo>
                  <a:pt x="45537" y="35138"/>
                </a:lnTo>
                <a:lnTo>
                  <a:pt x="56865" y="34457"/>
                </a:lnTo>
                <a:lnTo>
                  <a:pt x="60954" y="34364"/>
                </a:lnTo>
                <a:lnTo>
                  <a:pt x="63379" y="34339"/>
                </a:lnTo>
                <a:lnTo>
                  <a:pt x="64994" y="35275"/>
                </a:lnTo>
                <a:lnTo>
                  <a:pt x="66072" y="36852"/>
                </a:lnTo>
                <a:lnTo>
                  <a:pt x="66789" y="38855"/>
                </a:lnTo>
                <a:lnTo>
                  <a:pt x="67268" y="41143"/>
                </a:lnTo>
                <a:lnTo>
                  <a:pt x="67587" y="43621"/>
                </a:lnTo>
                <a:lnTo>
                  <a:pt x="67800" y="46226"/>
                </a:lnTo>
                <a:lnTo>
                  <a:pt x="67942" y="48915"/>
                </a:lnTo>
                <a:lnTo>
                  <a:pt x="68100" y="54442"/>
                </a:lnTo>
                <a:lnTo>
                  <a:pt x="67189" y="57250"/>
                </a:lnTo>
                <a:lnTo>
                  <a:pt x="65630" y="60074"/>
                </a:lnTo>
                <a:lnTo>
                  <a:pt x="60834" y="66899"/>
                </a:lnTo>
                <a:lnTo>
                  <a:pt x="58536" y="67459"/>
                </a:lnTo>
                <a:lnTo>
                  <a:pt x="55098" y="67833"/>
                </a:lnTo>
                <a:lnTo>
                  <a:pt x="44995" y="68432"/>
                </a:lnTo>
                <a:lnTo>
                  <a:pt x="41073" y="68514"/>
                </a:lnTo>
                <a:lnTo>
                  <a:pt x="38694" y="68536"/>
                </a:lnTo>
                <a:lnTo>
                  <a:pt x="37108" y="67598"/>
                </a:lnTo>
                <a:lnTo>
                  <a:pt x="36051" y="66020"/>
                </a:lnTo>
                <a:lnTo>
                  <a:pt x="35345" y="64016"/>
                </a:lnTo>
                <a:lnTo>
                  <a:pt x="33923" y="61727"/>
                </a:lnTo>
                <a:lnTo>
                  <a:pt x="32022" y="59249"/>
                </a:lnTo>
                <a:lnTo>
                  <a:pt x="29802" y="56644"/>
                </a:lnTo>
                <a:lnTo>
                  <a:pt x="28323" y="52050"/>
                </a:lnTo>
                <a:lnTo>
                  <a:pt x="27336" y="46130"/>
                </a:lnTo>
                <a:lnTo>
                  <a:pt x="26679" y="39326"/>
                </a:lnTo>
                <a:lnTo>
                  <a:pt x="27193" y="31932"/>
                </a:lnTo>
                <a:lnTo>
                  <a:pt x="28488" y="24145"/>
                </a:lnTo>
                <a:lnTo>
                  <a:pt x="425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68"/>
          <p:cNvSpPr/>
          <p:nvPr/>
        </p:nvSpPr>
        <p:spPr>
          <a:xfrm>
            <a:off x="7486650" y="2409318"/>
            <a:ext cx="76757" cy="80822"/>
          </a:xfrm>
          <a:custGeom>
            <a:avLst/>
            <a:gdLst/>
            <a:ahLst/>
            <a:cxnLst/>
            <a:rect l="0" t="0" r="0" b="0"/>
            <a:pathLst>
              <a:path w="76757" h="80822">
                <a:moveTo>
                  <a:pt x="0" y="33844"/>
                </a:moveTo>
                <a:lnTo>
                  <a:pt x="4550" y="20192"/>
                </a:lnTo>
                <a:lnTo>
                  <a:pt x="6844" y="16170"/>
                </a:lnTo>
                <a:lnTo>
                  <a:pt x="9325" y="13489"/>
                </a:lnTo>
                <a:lnTo>
                  <a:pt x="11931" y="11702"/>
                </a:lnTo>
                <a:lnTo>
                  <a:pt x="15574" y="9557"/>
                </a:lnTo>
                <a:lnTo>
                  <a:pt x="19908" y="7175"/>
                </a:lnTo>
                <a:lnTo>
                  <a:pt x="24701" y="4635"/>
                </a:lnTo>
                <a:lnTo>
                  <a:pt x="28850" y="2941"/>
                </a:lnTo>
                <a:lnTo>
                  <a:pt x="32568" y="1812"/>
                </a:lnTo>
                <a:lnTo>
                  <a:pt x="36000" y="1060"/>
                </a:lnTo>
                <a:lnTo>
                  <a:pt x="39239" y="558"/>
                </a:lnTo>
                <a:lnTo>
                  <a:pt x="42352" y="223"/>
                </a:lnTo>
                <a:lnTo>
                  <a:pt x="45380" y="0"/>
                </a:lnTo>
                <a:lnTo>
                  <a:pt x="48351" y="804"/>
                </a:lnTo>
                <a:lnTo>
                  <a:pt x="51284" y="2292"/>
                </a:lnTo>
                <a:lnTo>
                  <a:pt x="54192" y="4237"/>
                </a:lnTo>
                <a:lnTo>
                  <a:pt x="57083" y="6486"/>
                </a:lnTo>
                <a:lnTo>
                  <a:pt x="59963" y="8938"/>
                </a:lnTo>
                <a:lnTo>
                  <a:pt x="62835" y="11525"/>
                </a:lnTo>
                <a:lnTo>
                  <a:pt x="64750" y="14202"/>
                </a:lnTo>
                <a:lnTo>
                  <a:pt x="66026" y="16939"/>
                </a:lnTo>
                <a:lnTo>
                  <a:pt x="66878" y="19717"/>
                </a:lnTo>
                <a:lnTo>
                  <a:pt x="66492" y="23474"/>
                </a:lnTo>
                <a:lnTo>
                  <a:pt x="65283" y="27883"/>
                </a:lnTo>
                <a:lnTo>
                  <a:pt x="63524" y="32727"/>
                </a:lnTo>
                <a:lnTo>
                  <a:pt x="62352" y="36910"/>
                </a:lnTo>
                <a:lnTo>
                  <a:pt x="61570" y="40650"/>
                </a:lnTo>
                <a:lnTo>
                  <a:pt x="61049" y="44097"/>
                </a:lnTo>
                <a:lnTo>
                  <a:pt x="59749" y="47347"/>
                </a:lnTo>
                <a:lnTo>
                  <a:pt x="57930" y="50466"/>
                </a:lnTo>
                <a:lnTo>
                  <a:pt x="55765" y="53498"/>
                </a:lnTo>
                <a:lnTo>
                  <a:pt x="53369" y="55519"/>
                </a:lnTo>
                <a:lnTo>
                  <a:pt x="50819" y="56867"/>
                </a:lnTo>
                <a:lnTo>
                  <a:pt x="44434" y="59029"/>
                </a:lnTo>
                <a:lnTo>
                  <a:pt x="42958" y="58254"/>
                </a:lnTo>
                <a:lnTo>
                  <a:pt x="41021" y="56785"/>
                </a:lnTo>
                <a:lnTo>
                  <a:pt x="38777" y="54853"/>
                </a:lnTo>
                <a:lnTo>
                  <a:pt x="37281" y="52613"/>
                </a:lnTo>
                <a:lnTo>
                  <a:pt x="36284" y="50166"/>
                </a:lnTo>
                <a:lnTo>
                  <a:pt x="35619" y="47583"/>
                </a:lnTo>
                <a:lnTo>
                  <a:pt x="36128" y="43956"/>
                </a:lnTo>
                <a:lnTo>
                  <a:pt x="37420" y="39633"/>
                </a:lnTo>
                <a:lnTo>
                  <a:pt x="39234" y="34846"/>
                </a:lnTo>
                <a:lnTo>
                  <a:pt x="40444" y="30702"/>
                </a:lnTo>
                <a:lnTo>
                  <a:pt x="41250" y="26987"/>
                </a:lnTo>
                <a:lnTo>
                  <a:pt x="41788" y="23557"/>
                </a:lnTo>
                <a:lnTo>
                  <a:pt x="43098" y="20319"/>
                </a:lnTo>
                <a:lnTo>
                  <a:pt x="44925" y="17207"/>
                </a:lnTo>
                <a:lnTo>
                  <a:pt x="47094" y="14180"/>
                </a:lnTo>
                <a:lnTo>
                  <a:pt x="49493" y="12162"/>
                </a:lnTo>
                <a:lnTo>
                  <a:pt x="52046" y="10817"/>
                </a:lnTo>
                <a:lnTo>
                  <a:pt x="54699" y="9920"/>
                </a:lnTo>
                <a:lnTo>
                  <a:pt x="57422" y="9322"/>
                </a:lnTo>
                <a:lnTo>
                  <a:pt x="60188" y="8924"/>
                </a:lnTo>
                <a:lnTo>
                  <a:pt x="62986" y="8658"/>
                </a:lnTo>
                <a:lnTo>
                  <a:pt x="64850" y="9433"/>
                </a:lnTo>
                <a:lnTo>
                  <a:pt x="66093" y="10903"/>
                </a:lnTo>
                <a:lnTo>
                  <a:pt x="66922" y="12835"/>
                </a:lnTo>
                <a:lnTo>
                  <a:pt x="68427" y="14123"/>
                </a:lnTo>
                <a:lnTo>
                  <a:pt x="70383" y="14982"/>
                </a:lnTo>
                <a:lnTo>
                  <a:pt x="72640" y="15554"/>
                </a:lnTo>
                <a:lnTo>
                  <a:pt x="74144" y="16888"/>
                </a:lnTo>
                <a:lnTo>
                  <a:pt x="75147" y="18730"/>
                </a:lnTo>
                <a:lnTo>
                  <a:pt x="75815" y="20911"/>
                </a:lnTo>
                <a:lnTo>
                  <a:pt x="76261" y="24269"/>
                </a:lnTo>
                <a:lnTo>
                  <a:pt x="76558" y="28414"/>
                </a:lnTo>
                <a:lnTo>
                  <a:pt x="76756" y="33081"/>
                </a:lnTo>
                <a:lnTo>
                  <a:pt x="75935" y="37146"/>
                </a:lnTo>
                <a:lnTo>
                  <a:pt x="74436" y="40808"/>
                </a:lnTo>
                <a:lnTo>
                  <a:pt x="72483" y="44202"/>
                </a:lnTo>
                <a:lnTo>
                  <a:pt x="65235" y="55592"/>
                </a:lnTo>
                <a:lnTo>
                  <a:pt x="60635" y="62630"/>
                </a:lnTo>
                <a:lnTo>
                  <a:pt x="56615" y="67323"/>
                </a:lnTo>
                <a:lnTo>
                  <a:pt x="52984" y="70451"/>
                </a:lnTo>
                <a:lnTo>
                  <a:pt x="49610" y="72536"/>
                </a:lnTo>
                <a:lnTo>
                  <a:pt x="47360" y="74879"/>
                </a:lnTo>
                <a:lnTo>
                  <a:pt x="45861" y="77393"/>
                </a:lnTo>
                <a:lnTo>
                  <a:pt x="44861" y="80021"/>
                </a:lnTo>
                <a:lnTo>
                  <a:pt x="42290" y="80821"/>
                </a:lnTo>
                <a:lnTo>
                  <a:pt x="38671" y="80402"/>
                </a:lnTo>
                <a:lnTo>
                  <a:pt x="28275" y="77437"/>
                </a:lnTo>
                <a:lnTo>
                  <a:pt x="26471" y="76241"/>
                </a:lnTo>
                <a:lnTo>
                  <a:pt x="24314" y="74491"/>
                </a:lnTo>
                <a:lnTo>
                  <a:pt x="21925" y="72372"/>
                </a:lnTo>
                <a:lnTo>
                  <a:pt x="20331" y="70007"/>
                </a:lnTo>
                <a:lnTo>
                  <a:pt x="19269" y="67478"/>
                </a:lnTo>
                <a:lnTo>
                  <a:pt x="18561" y="64839"/>
                </a:lnTo>
                <a:lnTo>
                  <a:pt x="18089" y="62127"/>
                </a:lnTo>
                <a:lnTo>
                  <a:pt x="17774" y="59367"/>
                </a:lnTo>
                <a:lnTo>
                  <a:pt x="17564" y="56574"/>
                </a:lnTo>
                <a:lnTo>
                  <a:pt x="17425" y="53760"/>
                </a:lnTo>
                <a:lnTo>
                  <a:pt x="17269" y="48093"/>
                </a:lnTo>
                <a:lnTo>
                  <a:pt x="18180" y="44296"/>
                </a:lnTo>
                <a:lnTo>
                  <a:pt x="19740" y="39860"/>
                </a:lnTo>
                <a:lnTo>
                  <a:pt x="21732" y="34997"/>
                </a:lnTo>
                <a:lnTo>
                  <a:pt x="24013" y="31755"/>
                </a:lnTo>
                <a:lnTo>
                  <a:pt x="26486" y="29594"/>
                </a:lnTo>
                <a:lnTo>
                  <a:pt x="29088" y="28153"/>
                </a:lnTo>
                <a:lnTo>
                  <a:pt x="31774" y="26240"/>
                </a:lnTo>
                <a:lnTo>
                  <a:pt x="34518" y="24012"/>
                </a:lnTo>
                <a:lnTo>
                  <a:pt x="42374" y="17127"/>
                </a:lnTo>
                <a:lnTo>
                  <a:pt x="43489" y="17937"/>
                </a:lnTo>
                <a:lnTo>
                  <a:pt x="45185" y="19429"/>
                </a:lnTo>
                <a:lnTo>
                  <a:pt x="51434" y="25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69"/>
          <p:cNvSpPr/>
          <p:nvPr/>
        </p:nvSpPr>
        <p:spPr>
          <a:xfrm>
            <a:off x="6264915" y="4929187"/>
            <a:ext cx="47168" cy="76342"/>
          </a:xfrm>
          <a:custGeom>
            <a:avLst/>
            <a:gdLst/>
            <a:ahLst/>
            <a:cxnLst/>
            <a:rect l="0" t="0" r="0" b="0"/>
            <a:pathLst>
              <a:path w="47168" h="76342">
                <a:moveTo>
                  <a:pt x="30157" y="17145"/>
                </a:moveTo>
                <a:lnTo>
                  <a:pt x="42089" y="17145"/>
                </a:lnTo>
                <a:lnTo>
                  <a:pt x="43827" y="18098"/>
                </a:lnTo>
                <a:lnTo>
                  <a:pt x="44985" y="19685"/>
                </a:lnTo>
                <a:lnTo>
                  <a:pt x="45757" y="21696"/>
                </a:lnTo>
                <a:lnTo>
                  <a:pt x="46272" y="23989"/>
                </a:lnTo>
                <a:lnTo>
                  <a:pt x="46616" y="26470"/>
                </a:lnTo>
                <a:lnTo>
                  <a:pt x="46844" y="29077"/>
                </a:lnTo>
                <a:lnTo>
                  <a:pt x="47098" y="42133"/>
                </a:lnTo>
                <a:lnTo>
                  <a:pt x="47167" y="50948"/>
                </a:lnTo>
                <a:lnTo>
                  <a:pt x="46259" y="57778"/>
                </a:lnTo>
                <a:lnTo>
                  <a:pt x="44702" y="63284"/>
                </a:lnTo>
                <a:lnTo>
                  <a:pt x="42711" y="67907"/>
                </a:lnTo>
                <a:lnTo>
                  <a:pt x="40431" y="70989"/>
                </a:lnTo>
                <a:lnTo>
                  <a:pt x="37959" y="73044"/>
                </a:lnTo>
                <a:lnTo>
                  <a:pt x="35358" y="74414"/>
                </a:lnTo>
                <a:lnTo>
                  <a:pt x="32672" y="75326"/>
                </a:lnTo>
                <a:lnTo>
                  <a:pt x="29929" y="75935"/>
                </a:lnTo>
                <a:lnTo>
                  <a:pt x="27147" y="76341"/>
                </a:lnTo>
                <a:lnTo>
                  <a:pt x="25293" y="75659"/>
                </a:lnTo>
                <a:lnTo>
                  <a:pt x="24057" y="74252"/>
                </a:lnTo>
                <a:lnTo>
                  <a:pt x="23233" y="72361"/>
                </a:lnTo>
                <a:lnTo>
                  <a:pt x="20778" y="70148"/>
                </a:lnTo>
                <a:lnTo>
                  <a:pt x="17237" y="67720"/>
                </a:lnTo>
                <a:lnTo>
                  <a:pt x="12971" y="65150"/>
                </a:lnTo>
                <a:lnTo>
                  <a:pt x="10127" y="62483"/>
                </a:lnTo>
                <a:lnTo>
                  <a:pt x="8231" y="59753"/>
                </a:lnTo>
                <a:lnTo>
                  <a:pt x="6968" y="56981"/>
                </a:lnTo>
                <a:lnTo>
                  <a:pt x="638" y="43976"/>
                </a:lnTo>
                <a:lnTo>
                  <a:pt x="0" y="38843"/>
                </a:lnTo>
                <a:lnTo>
                  <a:pt x="527" y="33515"/>
                </a:lnTo>
                <a:lnTo>
                  <a:pt x="3667" y="20379"/>
                </a:lnTo>
                <a:lnTo>
                  <a:pt x="4877" y="19301"/>
                </a:lnTo>
                <a:lnTo>
                  <a:pt x="6636" y="18582"/>
                </a:lnTo>
                <a:lnTo>
                  <a:pt x="8761" y="18103"/>
                </a:lnTo>
                <a:lnTo>
                  <a:pt x="12083" y="17784"/>
                </a:lnTo>
                <a:lnTo>
                  <a:pt x="16203" y="17571"/>
                </a:lnTo>
                <a:lnTo>
                  <a:pt x="27401" y="17229"/>
                </a:lnTo>
                <a:lnTo>
                  <a:pt x="28319" y="18154"/>
                </a:lnTo>
                <a:lnTo>
                  <a:pt x="28932" y="19722"/>
                </a:lnTo>
                <a:lnTo>
                  <a:pt x="29340" y="21721"/>
                </a:lnTo>
                <a:lnTo>
                  <a:pt x="29613" y="24959"/>
                </a:lnTo>
                <a:lnTo>
                  <a:pt x="29794" y="29021"/>
                </a:lnTo>
                <a:lnTo>
                  <a:pt x="29915" y="33635"/>
                </a:lnTo>
                <a:lnTo>
                  <a:pt x="29044" y="36711"/>
                </a:lnTo>
                <a:lnTo>
                  <a:pt x="27509" y="38762"/>
                </a:lnTo>
                <a:lnTo>
                  <a:pt x="25535" y="40129"/>
                </a:lnTo>
                <a:lnTo>
                  <a:pt x="23266" y="40087"/>
                </a:lnTo>
                <a:lnTo>
                  <a:pt x="20800" y="39107"/>
                </a:lnTo>
                <a:lnTo>
                  <a:pt x="18204" y="37502"/>
                </a:lnTo>
                <a:lnTo>
                  <a:pt x="16474" y="35479"/>
                </a:lnTo>
                <a:lnTo>
                  <a:pt x="15320" y="33178"/>
                </a:lnTo>
                <a:lnTo>
                  <a:pt x="14551" y="30691"/>
                </a:lnTo>
                <a:lnTo>
                  <a:pt x="13085" y="29033"/>
                </a:lnTo>
                <a:lnTo>
                  <a:pt x="11156" y="27928"/>
                </a:lnTo>
                <a:lnTo>
                  <a:pt x="8917" y="27191"/>
                </a:lnTo>
                <a:lnTo>
                  <a:pt x="7425" y="25747"/>
                </a:lnTo>
                <a:lnTo>
                  <a:pt x="6430" y="23832"/>
                </a:lnTo>
                <a:lnTo>
                  <a:pt x="5766" y="21603"/>
                </a:lnTo>
                <a:lnTo>
                  <a:pt x="6277" y="18212"/>
                </a:lnTo>
                <a:lnTo>
                  <a:pt x="7569" y="14046"/>
                </a:lnTo>
                <a:lnTo>
                  <a:pt x="130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70"/>
          <p:cNvSpPr/>
          <p:nvPr/>
        </p:nvSpPr>
        <p:spPr>
          <a:xfrm>
            <a:off x="5960745" y="5521209"/>
            <a:ext cx="51435" cy="83375"/>
          </a:xfrm>
          <a:custGeom>
            <a:avLst/>
            <a:gdLst/>
            <a:ahLst/>
            <a:cxnLst/>
            <a:rect l="0" t="0" r="0" b="0"/>
            <a:pathLst>
              <a:path w="51435" h="83375">
                <a:moveTo>
                  <a:pt x="0" y="33770"/>
                </a:moveTo>
                <a:lnTo>
                  <a:pt x="4550" y="24669"/>
                </a:lnTo>
                <a:lnTo>
                  <a:pt x="5891" y="21035"/>
                </a:lnTo>
                <a:lnTo>
                  <a:pt x="6785" y="17661"/>
                </a:lnTo>
                <a:lnTo>
                  <a:pt x="7381" y="14458"/>
                </a:lnTo>
                <a:lnTo>
                  <a:pt x="8730" y="11370"/>
                </a:lnTo>
                <a:lnTo>
                  <a:pt x="10583" y="8360"/>
                </a:lnTo>
                <a:lnTo>
                  <a:pt x="15849" y="1234"/>
                </a:lnTo>
                <a:lnTo>
                  <a:pt x="17233" y="650"/>
                </a:lnTo>
                <a:lnTo>
                  <a:pt x="19108" y="260"/>
                </a:lnTo>
                <a:lnTo>
                  <a:pt x="21311" y="0"/>
                </a:lnTo>
                <a:lnTo>
                  <a:pt x="23732" y="780"/>
                </a:lnTo>
                <a:lnTo>
                  <a:pt x="26299" y="2251"/>
                </a:lnTo>
                <a:lnTo>
                  <a:pt x="28963" y="4185"/>
                </a:lnTo>
                <a:lnTo>
                  <a:pt x="31691" y="7380"/>
                </a:lnTo>
                <a:lnTo>
                  <a:pt x="34462" y="11414"/>
                </a:lnTo>
                <a:lnTo>
                  <a:pt x="37262" y="16009"/>
                </a:lnTo>
                <a:lnTo>
                  <a:pt x="39129" y="20024"/>
                </a:lnTo>
                <a:lnTo>
                  <a:pt x="40373" y="23654"/>
                </a:lnTo>
                <a:lnTo>
                  <a:pt x="41203" y="27026"/>
                </a:lnTo>
                <a:lnTo>
                  <a:pt x="41756" y="31179"/>
                </a:lnTo>
                <a:lnTo>
                  <a:pt x="42125" y="35853"/>
                </a:lnTo>
                <a:lnTo>
                  <a:pt x="42371" y="40874"/>
                </a:lnTo>
                <a:lnTo>
                  <a:pt x="42644" y="51533"/>
                </a:lnTo>
                <a:lnTo>
                  <a:pt x="42819" y="69347"/>
                </a:lnTo>
                <a:lnTo>
                  <a:pt x="41881" y="72728"/>
                </a:lnTo>
                <a:lnTo>
                  <a:pt x="40303" y="75935"/>
                </a:lnTo>
                <a:lnTo>
                  <a:pt x="38298" y="79025"/>
                </a:lnTo>
                <a:lnTo>
                  <a:pt x="36010" y="81085"/>
                </a:lnTo>
                <a:lnTo>
                  <a:pt x="33531" y="82459"/>
                </a:lnTo>
                <a:lnTo>
                  <a:pt x="30927" y="83374"/>
                </a:lnTo>
                <a:lnTo>
                  <a:pt x="28237" y="83032"/>
                </a:lnTo>
                <a:lnTo>
                  <a:pt x="25493" y="81852"/>
                </a:lnTo>
                <a:lnTo>
                  <a:pt x="22710" y="80113"/>
                </a:lnTo>
                <a:lnTo>
                  <a:pt x="20855" y="78000"/>
                </a:lnTo>
                <a:lnTo>
                  <a:pt x="19618" y="75640"/>
                </a:lnTo>
                <a:lnTo>
                  <a:pt x="18794" y="73113"/>
                </a:lnTo>
                <a:lnTo>
                  <a:pt x="17292" y="70476"/>
                </a:lnTo>
                <a:lnTo>
                  <a:pt x="15337" y="67766"/>
                </a:lnTo>
                <a:lnTo>
                  <a:pt x="13082" y="65007"/>
                </a:lnTo>
                <a:lnTo>
                  <a:pt x="11579" y="61263"/>
                </a:lnTo>
                <a:lnTo>
                  <a:pt x="10576" y="56861"/>
                </a:lnTo>
                <a:lnTo>
                  <a:pt x="9908" y="52022"/>
                </a:lnTo>
                <a:lnTo>
                  <a:pt x="9463" y="46891"/>
                </a:lnTo>
                <a:lnTo>
                  <a:pt x="9166" y="41565"/>
                </a:lnTo>
                <a:lnTo>
                  <a:pt x="8968" y="36109"/>
                </a:lnTo>
                <a:lnTo>
                  <a:pt x="9789" y="31520"/>
                </a:lnTo>
                <a:lnTo>
                  <a:pt x="11288" y="27508"/>
                </a:lnTo>
                <a:lnTo>
                  <a:pt x="13240" y="23880"/>
                </a:lnTo>
                <a:lnTo>
                  <a:pt x="15494" y="21462"/>
                </a:lnTo>
                <a:lnTo>
                  <a:pt x="17949" y="19850"/>
                </a:lnTo>
                <a:lnTo>
                  <a:pt x="20539" y="18776"/>
                </a:lnTo>
                <a:lnTo>
                  <a:pt x="23217" y="19011"/>
                </a:lnTo>
                <a:lnTo>
                  <a:pt x="25956" y="20121"/>
                </a:lnTo>
                <a:lnTo>
                  <a:pt x="28733" y="21813"/>
                </a:lnTo>
                <a:lnTo>
                  <a:pt x="30586" y="23894"/>
                </a:lnTo>
                <a:lnTo>
                  <a:pt x="31821" y="26234"/>
                </a:lnTo>
                <a:lnTo>
                  <a:pt x="32643" y="28746"/>
                </a:lnTo>
                <a:lnTo>
                  <a:pt x="34144" y="31374"/>
                </a:lnTo>
                <a:lnTo>
                  <a:pt x="36098" y="34078"/>
                </a:lnTo>
                <a:lnTo>
                  <a:pt x="41526" y="40710"/>
                </a:lnTo>
                <a:lnTo>
                  <a:pt x="42924" y="42207"/>
                </a:lnTo>
                <a:lnTo>
                  <a:pt x="51434" y="509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71"/>
          <p:cNvSpPr/>
          <p:nvPr/>
        </p:nvSpPr>
        <p:spPr>
          <a:xfrm>
            <a:off x="5952172" y="1688782"/>
            <a:ext cx="1817371" cy="3891916"/>
          </a:xfrm>
          <a:custGeom>
            <a:avLst/>
            <a:gdLst/>
            <a:ahLst/>
            <a:cxnLst/>
            <a:rect l="0" t="0" r="0" b="0"/>
            <a:pathLst>
              <a:path w="1817371" h="3891916">
                <a:moveTo>
                  <a:pt x="0" y="3891915"/>
                </a:moveTo>
                <a:lnTo>
                  <a:pt x="0" y="3882813"/>
                </a:lnTo>
                <a:lnTo>
                  <a:pt x="953" y="3879180"/>
                </a:lnTo>
                <a:lnTo>
                  <a:pt x="4551" y="3872602"/>
                </a:lnTo>
                <a:lnTo>
                  <a:pt x="19561" y="3854728"/>
                </a:lnTo>
                <a:lnTo>
                  <a:pt x="34682" y="3825287"/>
                </a:lnTo>
                <a:lnTo>
                  <a:pt x="42979" y="3812801"/>
                </a:lnTo>
                <a:lnTo>
                  <a:pt x="73344" y="3752268"/>
                </a:lnTo>
                <a:lnTo>
                  <a:pt x="81202" y="3730627"/>
                </a:lnTo>
                <a:lnTo>
                  <a:pt x="96614" y="3702893"/>
                </a:lnTo>
                <a:lnTo>
                  <a:pt x="100089" y="3690113"/>
                </a:lnTo>
                <a:lnTo>
                  <a:pt x="102921" y="3684991"/>
                </a:lnTo>
                <a:lnTo>
                  <a:pt x="114104" y="3672277"/>
                </a:lnTo>
                <a:lnTo>
                  <a:pt x="170460" y="3551128"/>
                </a:lnTo>
                <a:lnTo>
                  <a:pt x="212689" y="3475045"/>
                </a:lnTo>
                <a:lnTo>
                  <a:pt x="224944" y="3447088"/>
                </a:lnTo>
                <a:lnTo>
                  <a:pt x="251079" y="3405505"/>
                </a:lnTo>
                <a:lnTo>
                  <a:pt x="254466" y="3394428"/>
                </a:lnTo>
                <a:lnTo>
                  <a:pt x="255369" y="3388807"/>
                </a:lnTo>
                <a:lnTo>
                  <a:pt x="265742" y="3367243"/>
                </a:lnTo>
                <a:lnTo>
                  <a:pt x="285499" y="3336717"/>
                </a:lnTo>
                <a:lnTo>
                  <a:pt x="288813" y="3325756"/>
                </a:lnTo>
                <a:lnTo>
                  <a:pt x="289697" y="3320165"/>
                </a:lnTo>
                <a:lnTo>
                  <a:pt x="300043" y="3298645"/>
                </a:lnTo>
                <a:lnTo>
                  <a:pt x="328539" y="3251585"/>
                </a:lnTo>
                <a:lnTo>
                  <a:pt x="331755" y="3242834"/>
                </a:lnTo>
                <a:lnTo>
                  <a:pt x="334136" y="3234817"/>
                </a:lnTo>
                <a:lnTo>
                  <a:pt x="340833" y="3220546"/>
                </a:lnTo>
                <a:lnTo>
                  <a:pt x="362196" y="3187928"/>
                </a:lnTo>
                <a:lnTo>
                  <a:pt x="367667" y="3170458"/>
                </a:lnTo>
                <a:lnTo>
                  <a:pt x="372323" y="3162328"/>
                </a:lnTo>
                <a:lnTo>
                  <a:pt x="383073" y="3147442"/>
                </a:lnTo>
                <a:lnTo>
                  <a:pt x="437320" y="3042707"/>
                </a:lnTo>
                <a:lnTo>
                  <a:pt x="483974" y="2935293"/>
                </a:lnTo>
                <a:lnTo>
                  <a:pt x="528484" y="2827692"/>
                </a:lnTo>
                <a:lnTo>
                  <a:pt x="534285" y="2819487"/>
                </a:lnTo>
                <a:lnTo>
                  <a:pt x="590454" y="2699267"/>
                </a:lnTo>
                <a:lnTo>
                  <a:pt x="604315" y="2675255"/>
                </a:lnTo>
                <a:lnTo>
                  <a:pt x="627139" y="2648199"/>
                </a:lnTo>
                <a:lnTo>
                  <a:pt x="629547" y="2643670"/>
                </a:lnTo>
                <a:lnTo>
                  <a:pt x="633891" y="2629149"/>
                </a:lnTo>
                <a:lnTo>
                  <a:pt x="638282" y="2621708"/>
                </a:lnTo>
                <a:lnTo>
                  <a:pt x="670755" y="2579994"/>
                </a:lnTo>
                <a:lnTo>
                  <a:pt x="678489" y="2564242"/>
                </a:lnTo>
                <a:lnTo>
                  <a:pt x="688907" y="2547407"/>
                </a:lnTo>
                <a:lnTo>
                  <a:pt x="745605" y="2436622"/>
                </a:lnTo>
                <a:lnTo>
                  <a:pt x="779702" y="2369285"/>
                </a:lnTo>
                <a:lnTo>
                  <a:pt x="834521" y="2280790"/>
                </a:lnTo>
                <a:lnTo>
                  <a:pt x="890901" y="2180687"/>
                </a:lnTo>
                <a:lnTo>
                  <a:pt x="893972" y="2176739"/>
                </a:lnTo>
                <a:lnTo>
                  <a:pt x="911169" y="2137662"/>
                </a:lnTo>
                <a:lnTo>
                  <a:pt x="927485" y="2116858"/>
                </a:lnTo>
                <a:lnTo>
                  <a:pt x="929791" y="2112279"/>
                </a:lnTo>
                <a:lnTo>
                  <a:pt x="938346" y="2085676"/>
                </a:lnTo>
                <a:lnTo>
                  <a:pt x="973461" y="2021134"/>
                </a:lnTo>
                <a:lnTo>
                  <a:pt x="986368" y="1988286"/>
                </a:lnTo>
                <a:lnTo>
                  <a:pt x="1044651" y="1863887"/>
                </a:lnTo>
                <a:lnTo>
                  <a:pt x="1077548" y="1801459"/>
                </a:lnTo>
                <a:lnTo>
                  <a:pt x="1081909" y="1789478"/>
                </a:lnTo>
                <a:lnTo>
                  <a:pt x="1094896" y="1759712"/>
                </a:lnTo>
                <a:lnTo>
                  <a:pt x="1095690" y="1756071"/>
                </a:lnTo>
                <a:lnTo>
                  <a:pt x="1093363" y="1750787"/>
                </a:lnTo>
                <a:lnTo>
                  <a:pt x="1080244" y="1731602"/>
                </a:lnTo>
                <a:lnTo>
                  <a:pt x="1079256" y="1726854"/>
                </a:lnTo>
                <a:lnTo>
                  <a:pt x="1079961" y="1712390"/>
                </a:lnTo>
                <a:lnTo>
                  <a:pt x="1080972" y="1709283"/>
                </a:lnTo>
                <a:lnTo>
                  <a:pt x="1084634" y="1703291"/>
                </a:lnTo>
                <a:lnTo>
                  <a:pt x="1092052" y="1694563"/>
                </a:lnTo>
                <a:lnTo>
                  <a:pt x="1132328" y="1623339"/>
                </a:lnTo>
                <a:lnTo>
                  <a:pt x="1141432" y="1611119"/>
                </a:lnTo>
                <a:lnTo>
                  <a:pt x="1195904" y="1514755"/>
                </a:lnTo>
                <a:lnTo>
                  <a:pt x="1221058" y="1479359"/>
                </a:lnTo>
                <a:lnTo>
                  <a:pt x="1240441" y="1444336"/>
                </a:lnTo>
                <a:lnTo>
                  <a:pt x="1264975" y="1417293"/>
                </a:lnTo>
                <a:lnTo>
                  <a:pt x="1268570" y="1408739"/>
                </a:lnTo>
                <a:lnTo>
                  <a:pt x="1272786" y="1403029"/>
                </a:lnTo>
                <a:lnTo>
                  <a:pt x="1274292" y="1399220"/>
                </a:lnTo>
                <a:lnTo>
                  <a:pt x="1275964" y="1389908"/>
                </a:lnTo>
                <a:lnTo>
                  <a:pt x="1277363" y="1386663"/>
                </a:lnTo>
                <a:lnTo>
                  <a:pt x="1279248" y="1384500"/>
                </a:lnTo>
                <a:lnTo>
                  <a:pt x="1281457" y="1383057"/>
                </a:lnTo>
                <a:lnTo>
                  <a:pt x="1282929" y="1381143"/>
                </a:lnTo>
                <a:lnTo>
                  <a:pt x="1283911" y="1378915"/>
                </a:lnTo>
                <a:lnTo>
                  <a:pt x="1284566" y="1376477"/>
                </a:lnTo>
                <a:lnTo>
                  <a:pt x="1287834" y="1371227"/>
                </a:lnTo>
                <a:lnTo>
                  <a:pt x="1299468" y="1357264"/>
                </a:lnTo>
                <a:lnTo>
                  <a:pt x="1302920" y="1348726"/>
                </a:lnTo>
                <a:lnTo>
                  <a:pt x="1312137" y="1337307"/>
                </a:lnTo>
                <a:lnTo>
                  <a:pt x="1314813" y="1334451"/>
                </a:lnTo>
                <a:lnTo>
                  <a:pt x="1316597" y="1331594"/>
                </a:lnTo>
                <a:lnTo>
                  <a:pt x="1326741" y="1304807"/>
                </a:lnTo>
                <a:lnTo>
                  <a:pt x="1327407" y="1301354"/>
                </a:lnTo>
                <a:lnTo>
                  <a:pt x="1330686" y="1294977"/>
                </a:lnTo>
                <a:lnTo>
                  <a:pt x="1332894" y="1291943"/>
                </a:lnTo>
                <a:lnTo>
                  <a:pt x="1335348" y="1286032"/>
                </a:lnTo>
                <a:lnTo>
                  <a:pt x="1337390" y="1279277"/>
                </a:lnTo>
                <a:lnTo>
                  <a:pt x="1343896" y="1265717"/>
                </a:lnTo>
                <a:lnTo>
                  <a:pt x="1349127" y="1258501"/>
                </a:lnTo>
                <a:lnTo>
                  <a:pt x="1369864" y="1201625"/>
                </a:lnTo>
                <a:lnTo>
                  <a:pt x="1379658" y="1173917"/>
                </a:lnTo>
                <a:lnTo>
                  <a:pt x="1384706" y="1163726"/>
                </a:lnTo>
                <a:lnTo>
                  <a:pt x="1389454" y="1150729"/>
                </a:lnTo>
                <a:lnTo>
                  <a:pt x="1400173" y="1130579"/>
                </a:lnTo>
                <a:lnTo>
                  <a:pt x="1405149" y="1113073"/>
                </a:lnTo>
                <a:lnTo>
                  <a:pt x="1411280" y="1100478"/>
                </a:lnTo>
                <a:lnTo>
                  <a:pt x="1414472" y="1086057"/>
                </a:lnTo>
                <a:lnTo>
                  <a:pt x="1418595" y="1078639"/>
                </a:lnTo>
                <a:lnTo>
                  <a:pt x="1429002" y="1064211"/>
                </a:lnTo>
                <a:lnTo>
                  <a:pt x="1445310" y="1033281"/>
                </a:lnTo>
                <a:lnTo>
                  <a:pt x="1497623" y="943893"/>
                </a:lnTo>
                <a:lnTo>
                  <a:pt x="1512452" y="916663"/>
                </a:lnTo>
                <a:lnTo>
                  <a:pt x="1516839" y="904487"/>
                </a:lnTo>
                <a:lnTo>
                  <a:pt x="1522795" y="894847"/>
                </a:lnTo>
                <a:lnTo>
                  <a:pt x="1534555" y="860914"/>
                </a:lnTo>
                <a:lnTo>
                  <a:pt x="1538639" y="854751"/>
                </a:lnTo>
                <a:lnTo>
                  <a:pt x="1541089" y="843757"/>
                </a:lnTo>
                <a:lnTo>
                  <a:pt x="1541744" y="836824"/>
                </a:lnTo>
                <a:lnTo>
                  <a:pt x="1545009" y="826582"/>
                </a:lnTo>
                <a:lnTo>
                  <a:pt x="1549635" y="818855"/>
                </a:lnTo>
                <a:lnTo>
                  <a:pt x="1554867" y="812245"/>
                </a:lnTo>
                <a:lnTo>
                  <a:pt x="1567718" y="775864"/>
                </a:lnTo>
                <a:lnTo>
                  <a:pt x="1593306" y="655849"/>
                </a:lnTo>
                <a:lnTo>
                  <a:pt x="1626654" y="544826"/>
                </a:lnTo>
                <a:lnTo>
                  <a:pt x="1667521" y="419492"/>
                </a:lnTo>
                <a:lnTo>
                  <a:pt x="1685881" y="370074"/>
                </a:lnTo>
                <a:lnTo>
                  <a:pt x="1686849" y="363873"/>
                </a:lnTo>
                <a:lnTo>
                  <a:pt x="1725517" y="247508"/>
                </a:lnTo>
                <a:lnTo>
                  <a:pt x="1742704" y="195612"/>
                </a:lnTo>
                <a:lnTo>
                  <a:pt x="1791449" y="82071"/>
                </a:lnTo>
                <a:lnTo>
                  <a:pt x="1797277" y="71718"/>
                </a:lnTo>
                <a:lnTo>
                  <a:pt x="1813552" y="32084"/>
                </a:lnTo>
                <a:lnTo>
                  <a:pt x="18173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72"/>
          <p:cNvSpPr/>
          <p:nvPr/>
        </p:nvSpPr>
        <p:spPr>
          <a:xfrm>
            <a:off x="7692743" y="1561649"/>
            <a:ext cx="136786" cy="212859"/>
          </a:xfrm>
          <a:custGeom>
            <a:avLst/>
            <a:gdLst/>
            <a:ahLst/>
            <a:cxnLst/>
            <a:rect l="0" t="0" r="0" b="0"/>
            <a:pathLst>
              <a:path w="136786" h="212859">
                <a:moveTo>
                  <a:pt x="8219" y="127133"/>
                </a:moveTo>
                <a:lnTo>
                  <a:pt x="3668" y="122582"/>
                </a:lnTo>
                <a:lnTo>
                  <a:pt x="2328" y="120289"/>
                </a:lnTo>
                <a:lnTo>
                  <a:pt x="838" y="115201"/>
                </a:lnTo>
                <a:lnTo>
                  <a:pt x="441" y="111559"/>
                </a:lnTo>
                <a:lnTo>
                  <a:pt x="177" y="107225"/>
                </a:lnTo>
                <a:lnTo>
                  <a:pt x="0" y="102431"/>
                </a:lnTo>
                <a:lnTo>
                  <a:pt x="835" y="97330"/>
                </a:lnTo>
                <a:lnTo>
                  <a:pt x="2343" y="92024"/>
                </a:lnTo>
                <a:lnTo>
                  <a:pt x="4302" y="86582"/>
                </a:lnTo>
                <a:lnTo>
                  <a:pt x="6560" y="82002"/>
                </a:lnTo>
                <a:lnTo>
                  <a:pt x="9018" y="77996"/>
                </a:lnTo>
                <a:lnTo>
                  <a:pt x="11609" y="74372"/>
                </a:lnTo>
                <a:lnTo>
                  <a:pt x="14289" y="71004"/>
                </a:lnTo>
                <a:lnTo>
                  <a:pt x="17029" y="67806"/>
                </a:lnTo>
                <a:lnTo>
                  <a:pt x="19807" y="64722"/>
                </a:lnTo>
                <a:lnTo>
                  <a:pt x="23565" y="61713"/>
                </a:lnTo>
                <a:lnTo>
                  <a:pt x="27974" y="58755"/>
                </a:lnTo>
                <a:lnTo>
                  <a:pt x="32819" y="55830"/>
                </a:lnTo>
                <a:lnTo>
                  <a:pt x="37002" y="51975"/>
                </a:lnTo>
                <a:lnTo>
                  <a:pt x="40743" y="47500"/>
                </a:lnTo>
                <a:lnTo>
                  <a:pt x="44189" y="42612"/>
                </a:lnTo>
                <a:lnTo>
                  <a:pt x="47439" y="38401"/>
                </a:lnTo>
                <a:lnTo>
                  <a:pt x="50558" y="34641"/>
                </a:lnTo>
                <a:lnTo>
                  <a:pt x="53590" y="31181"/>
                </a:lnTo>
                <a:lnTo>
                  <a:pt x="58469" y="26970"/>
                </a:lnTo>
                <a:lnTo>
                  <a:pt x="64579" y="22258"/>
                </a:lnTo>
                <a:lnTo>
                  <a:pt x="71510" y="17211"/>
                </a:lnTo>
                <a:lnTo>
                  <a:pt x="77083" y="13847"/>
                </a:lnTo>
                <a:lnTo>
                  <a:pt x="81751" y="11604"/>
                </a:lnTo>
                <a:lnTo>
                  <a:pt x="85816" y="10109"/>
                </a:lnTo>
                <a:lnTo>
                  <a:pt x="92335" y="8159"/>
                </a:lnTo>
                <a:lnTo>
                  <a:pt x="109739" y="3453"/>
                </a:lnTo>
                <a:lnTo>
                  <a:pt x="116857" y="1817"/>
                </a:lnTo>
                <a:lnTo>
                  <a:pt x="122554" y="727"/>
                </a:lnTo>
                <a:lnTo>
                  <a:pt x="127306" y="0"/>
                </a:lnTo>
                <a:lnTo>
                  <a:pt x="130472" y="467"/>
                </a:lnTo>
                <a:lnTo>
                  <a:pt x="132584" y="1732"/>
                </a:lnTo>
                <a:lnTo>
                  <a:pt x="133991" y="3527"/>
                </a:lnTo>
                <a:lnTo>
                  <a:pt x="134930" y="5677"/>
                </a:lnTo>
                <a:lnTo>
                  <a:pt x="135972" y="10605"/>
                </a:lnTo>
                <a:lnTo>
                  <a:pt x="136251" y="15158"/>
                </a:lnTo>
                <a:lnTo>
                  <a:pt x="136559" y="27836"/>
                </a:lnTo>
                <a:lnTo>
                  <a:pt x="136785" y="56699"/>
                </a:lnTo>
                <a:lnTo>
                  <a:pt x="134887" y="69700"/>
                </a:lnTo>
                <a:lnTo>
                  <a:pt x="127699" y="109545"/>
                </a:lnTo>
                <a:lnTo>
                  <a:pt x="123114" y="124932"/>
                </a:lnTo>
                <a:lnTo>
                  <a:pt x="118153" y="136143"/>
                </a:lnTo>
                <a:lnTo>
                  <a:pt x="112941" y="144570"/>
                </a:lnTo>
                <a:lnTo>
                  <a:pt x="109466" y="152093"/>
                </a:lnTo>
                <a:lnTo>
                  <a:pt x="107149" y="159013"/>
                </a:lnTo>
                <a:lnTo>
                  <a:pt x="105605" y="165531"/>
                </a:lnTo>
                <a:lnTo>
                  <a:pt x="103623" y="171782"/>
                </a:lnTo>
                <a:lnTo>
                  <a:pt x="101349" y="177854"/>
                </a:lnTo>
                <a:lnTo>
                  <a:pt x="95407" y="192185"/>
                </a:lnTo>
                <a:lnTo>
                  <a:pt x="94919" y="195266"/>
                </a:lnTo>
                <a:lnTo>
                  <a:pt x="94594" y="199225"/>
                </a:lnTo>
                <a:lnTo>
                  <a:pt x="93944" y="2128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73"/>
          <p:cNvSpPr/>
          <p:nvPr/>
        </p:nvSpPr>
        <p:spPr>
          <a:xfrm>
            <a:off x="7538084" y="5160645"/>
            <a:ext cx="15946" cy="411481"/>
          </a:xfrm>
          <a:custGeom>
            <a:avLst/>
            <a:gdLst/>
            <a:ahLst/>
            <a:cxnLst/>
            <a:rect l="0" t="0" r="0" b="0"/>
            <a:pathLst>
              <a:path w="15946" h="411481">
                <a:moveTo>
                  <a:pt x="0" y="411480"/>
                </a:moveTo>
                <a:lnTo>
                  <a:pt x="0" y="330220"/>
                </a:lnTo>
                <a:lnTo>
                  <a:pt x="953" y="312539"/>
                </a:lnTo>
                <a:lnTo>
                  <a:pt x="2541" y="298847"/>
                </a:lnTo>
                <a:lnTo>
                  <a:pt x="4551" y="287813"/>
                </a:lnTo>
                <a:lnTo>
                  <a:pt x="5892" y="279505"/>
                </a:lnTo>
                <a:lnTo>
                  <a:pt x="6786" y="273014"/>
                </a:lnTo>
                <a:lnTo>
                  <a:pt x="7381" y="267735"/>
                </a:lnTo>
                <a:lnTo>
                  <a:pt x="7779" y="262310"/>
                </a:lnTo>
                <a:lnTo>
                  <a:pt x="8220" y="251202"/>
                </a:lnTo>
                <a:lnTo>
                  <a:pt x="8468" y="225137"/>
                </a:lnTo>
                <a:lnTo>
                  <a:pt x="9456" y="216766"/>
                </a:lnTo>
                <a:lnTo>
                  <a:pt x="11066" y="209281"/>
                </a:lnTo>
                <a:lnTo>
                  <a:pt x="13093" y="202385"/>
                </a:lnTo>
                <a:lnTo>
                  <a:pt x="14444" y="195883"/>
                </a:lnTo>
                <a:lnTo>
                  <a:pt x="15344" y="189644"/>
                </a:lnTo>
                <a:lnTo>
                  <a:pt x="15945" y="183579"/>
                </a:lnTo>
                <a:lnTo>
                  <a:pt x="15392" y="171916"/>
                </a:lnTo>
                <a:lnTo>
                  <a:pt x="14072" y="156520"/>
                </a:lnTo>
                <a:lnTo>
                  <a:pt x="11017" y="124809"/>
                </a:lnTo>
                <a:lnTo>
                  <a:pt x="10202" y="113686"/>
                </a:lnTo>
                <a:lnTo>
                  <a:pt x="9659" y="104365"/>
                </a:lnTo>
                <a:lnTo>
                  <a:pt x="9056" y="86390"/>
                </a:lnTo>
                <a:lnTo>
                  <a:pt x="8895" y="77595"/>
                </a:lnTo>
                <a:lnTo>
                  <a:pt x="7836" y="650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74"/>
          <p:cNvSpPr/>
          <p:nvPr/>
        </p:nvSpPr>
        <p:spPr>
          <a:xfrm>
            <a:off x="7520940" y="4577715"/>
            <a:ext cx="25718" cy="437198"/>
          </a:xfrm>
          <a:custGeom>
            <a:avLst/>
            <a:gdLst/>
            <a:ahLst/>
            <a:cxnLst/>
            <a:rect l="0" t="0" r="0" b="0"/>
            <a:pathLst>
              <a:path w="25718" h="437198">
                <a:moveTo>
                  <a:pt x="25717" y="437197"/>
                </a:moveTo>
                <a:lnTo>
                  <a:pt x="25717" y="423545"/>
                </a:lnTo>
                <a:lnTo>
                  <a:pt x="24765" y="416665"/>
                </a:lnTo>
                <a:lnTo>
                  <a:pt x="23177" y="409222"/>
                </a:lnTo>
                <a:lnTo>
                  <a:pt x="21166" y="401402"/>
                </a:lnTo>
                <a:lnTo>
                  <a:pt x="19826" y="395236"/>
                </a:lnTo>
                <a:lnTo>
                  <a:pt x="18932" y="390174"/>
                </a:lnTo>
                <a:lnTo>
                  <a:pt x="18337" y="385845"/>
                </a:lnTo>
                <a:lnTo>
                  <a:pt x="18892" y="375340"/>
                </a:lnTo>
                <a:lnTo>
                  <a:pt x="20214" y="360717"/>
                </a:lnTo>
                <a:lnTo>
                  <a:pt x="22049" y="343347"/>
                </a:lnTo>
                <a:lnTo>
                  <a:pt x="23271" y="329864"/>
                </a:lnTo>
                <a:lnTo>
                  <a:pt x="24087" y="318969"/>
                </a:lnTo>
                <a:lnTo>
                  <a:pt x="24630" y="309801"/>
                </a:lnTo>
                <a:lnTo>
                  <a:pt x="24040" y="301784"/>
                </a:lnTo>
                <a:lnTo>
                  <a:pt x="22694" y="294534"/>
                </a:lnTo>
                <a:lnTo>
                  <a:pt x="20844" y="287796"/>
                </a:lnTo>
                <a:lnTo>
                  <a:pt x="19611" y="275684"/>
                </a:lnTo>
                <a:lnTo>
                  <a:pt x="18789" y="259989"/>
                </a:lnTo>
                <a:lnTo>
                  <a:pt x="18241" y="241906"/>
                </a:lnTo>
                <a:lnTo>
                  <a:pt x="16923" y="222231"/>
                </a:lnTo>
                <a:lnTo>
                  <a:pt x="12918" y="180049"/>
                </a:lnTo>
                <a:lnTo>
                  <a:pt x="3539" y="96596"/>
                </a:lnTo>
                <a:lnTo>
                  <a:pt x="2359" y="83447"/>
                </a:lnTo>
                <a:lnTo>
                  <a:pt x="1573" y="72776"/>
                </a:lnTo>
                <a:lnTo>
                  <a:pt x="1048" y="62805"/>
                </a:lnTo>
                <a:lnTo>
                  <a:pt x="466" y="44105"/>
                </a:lnTo>
                <a:lnTo>
                  <a:pt x="61" y="120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75"/>
          <p:cNvSpPr/>
          <p:nvPr/>
        </p:nvSpPr>
        <p:spPr>
          <a:xfrm>
            <a:off x="7495222" y="3977640"/>
            <a:ext cx="8573" cy="402908"/>
          </a:xfrm>
          <a:custGeom>
            <a:avLst/>
            <a:gdLst/>
            <a:ahLst/>
            <a:cxnLst/>
            <a:rect l="0" t="0" r="0" b="0"/>
            <a:pathLst>
              <a:path w="8573" h="402908">
                <a:moveTo>
                  <a:pt x="8572" y="402907"/>
                </a:moveTo>
                <a:lnTo>
                  <a:pt x="4021" y="389255"/>
                </a:lnTo>
                <a:lnTo>
                  <a:pt x="3634" y="383328"/>
                </a:lnTo>
                <a:lnTo>
                  <a:pt x="4327" y="377472"/>
                </a:lnTo>
                <a:lnTo>
                  <a:pt x="5742" y="371663"/>
                </a:lnTo>
                <a:lnTo>
                  <a:pt x="6685" y="365885"/>
                </a:lnTo>
                <a:lnTo>
                  <a:pt x="7315" y="360128"/>
                </a:lnTo>
                <a:lnTo>
                  <a:pt x="7734" y="354385"/>
                </a:lnTo>
                <a:lnTo>
                  <a:pt x="7061" y="335317"/>
                </a:lnTo>
                <a:lnTo>
                  <a:pt x="2516" y="245191"/>
                </a:lnTo>
                <a:lnTo>
                  <a:pt x="746" y="180917"/>
                </a:lnTo>
                <a:lnTo>
                  <a:pt x="332" y="153750"/>
                </a:lnTo>
                <a:lnTo>
                  <a:pt x="1173" y="139647"/>
                </a:lnTo>
                <a:lnTo>
                  <a:pt x="2687" y="124530"/>
                </a:lnTo>
                <a:lnTo>
                  <a:pt x="4649" y="108738"/>
                </a:lnTo>
                <a:lnTo>
                  <a:pt x="5005" y="95352"/>
                </a:lnTo>
                <a:lnTo>
                  <a:pt x="4289" y="83570"/>
                </a:lnTo>
                <a:lnTo>
                  <a:pt x="2859" y="72858"/>
                </a:lnTo>
                <a:lnTo>
                  <a:pt x="1906" y="62860"/>
                </a:lnTo>
                <a:lnTo>
                  <a:pt x="1271" y="5333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76"/>
          <p:cNvSpPr/>
          <p:nvPr/>
        </p:nvSpPr>
        <p:spPr>
          <a:xfrm>
            <a:off x="7469505" y="3214687"/>
            <a:ext cx="30657" cy="531496"/>
          </a:xfrm>
          <a:custGeom>
            <a:avLst/>
            <a:gdLst/>
            <a:ahLst/>
            <a:cxnLst/>
            <a:rect l="0" t="0" r="0" b="0"/>
            <a:pathLst>
              <a:path w="30657" h="531496">
                <a:moveTo>
                  <a:pt x="25717" y="531495"/>
                </a:moveTo>
                <a:lnTo>
                  <a:pt x="25717" y="394630"/>
                </a:lnTo>
                <a:lnTo>
                  <a:pt x="26670" y="372624"/>
                </a:lnTo>
                <a:lnTo>
                  <a:pt x="28257" y="350334"/>
                </a:lnTo>
                <a:lnTo>
                  <a:pt x="30268" y="327853"/>
                </a:lnTo>
                <a:lnTo>
                  <a:pt x="30656" y="308104"/>
                </a:lnTo>
                <a:lnTo>
                  <a:pt x="29962" y="290175"/>
                </a:lnTo>
                <a:lnTo>
                  <a:pt x="28547" y="273460"/>
                </a:lnTo>
                <a:lnTo>
                  <a:pt x="27604" y="259459"/>
                </a:lnTo>
                <a:lnTo>
                  <a:pt x="26556" y="236283"/>
                </a:lnTo>
                <a:lnTo>
                  <a:pt x="23419" y="226102"/>
                </a:lnTo>
                <a:lnTo>
                  <a:pt x="18470" y="216457"/>
                </a:lnTo>
                <a:lnTo>
                  <a:pt x="12313" y="207170"/>
                </a:lnTo>
                <a:lnTo>
                  <a:pt x="8209" y="198120"/>
                </a:lnTo>
                <a:lnTo>
                  <a:pt x="5472" y="189231"/>
                </a:lnTo>
                <a:lnTo>
                  <a:pt x="3648" y="180446"/>
                </a:lnTo>
                <a:lnTo>
                  <a:pt x="2432" y="171733"/>
                </a:lnTo>
                <a:lnTo>
                  <a:pt x="1621" y="163066"/>
                </a:lnTo>
                <a:lnTo>
                  <a:pt x="1080" y="154430"/>
                </a:lnTo>
                <a:lnTo>
                  <a:pt x="480" y="12451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77"/>
          <p:cNvSpPr/>
          <p:nvPr/>
        </p:nvSpPr>
        <p:spPr>
          <a:xfrm>
            <a:off x="7469505" y="2606039"/>
            <a:ext cx="25718" cy="454344"/>
          </a:xfrm>
          <a:custGeom>
            <a:avLst/>
            <a:gdLst/>
            <a:ahLst/>
            <a:cxnLst/>
            <a:rect l="0" t="0" r="0" b="0"/>
            <a:pathLst>
              <a:path w="25718" h="454344">
                <a:moveTo>
                  <a:pt x="0" y="454343"/>
                </a:moveTo>
                <a:lnTo>
                  <a:pt x="4551" y="440691"/>
                </a:lnTo>
                <a:lnTo>
                  <a:pt x="5891" y="434764"/>
                </a:lnTo>
                <a:lnTo>
                  <a:pt x="6785" y="428908"/>
                </a:lnTo>
                <a:lnTo>
                  <a:pt x="7381" y="423099"/>
                </a:lnTo>
                <a:lnTo>
                  <a:pt x="7778" y="414464"/>
                </a:lnTo>
                <a:lnTo>
                  <a:pt x="8219" y="392169"/>
                </a:lnTo>
                <a:lnTo>
                  <a:pt x="9289" y="378604"/>
                </a:lnTo>
                <a:lnTo>
                  <a:pt x="10955" y="363845"/>
                </a:lnTo>
                <a:lnTo>
                  <a:pt x="13018" y="348291"/>
                </a:lnTo>
                <a:lnTo>
                  <a:pt x="14394" y="335064"/>
                </a:lnTo>
                <a:lnTo>
                  <a:pt x="15311" y="323389"/>
                </a:lnTo>
                <a:lnTo>
                  <a:pt x="15922" y="312748"/>
                </a:lnTo>
                <a:lnTo>
                  <a:pt x="16601" y="288225"/>
                </a:lnTo>
                <a:lnTo>
                  <a:pt x="17113" y="215127"/>
                </a:lnTo>
                <a:lnTo>
                  <a:pt x="18076" y="206283"/>
                </a:lnTo>
                <a:lnTo>
                  <a:pt x="19671" y="197530"/>
                </a:lnTo>
                <a:lnTo>
                  <a:pt x="21686" y="188837"/>
                </a:lnTo>
                <a:lnTo>
                  <a:pt x="23029" y="177326"/>
                </a:lnTo>
                <a:lnTo>
                  <a:pt x="23925" y="163938"/>
                </a:lnTo>
                <a:lnTo>
                  <a:pt x="24522" y="149297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78"/>
          <p:cNvSpPr/>
          <p:nvPr/>
        </p:nvSpPr>
        <p:spPr>
          <a:xfrm>
            <a:off x="7495222" y="2160270"/>
            <a:ext cx="17146" cy="308611"/>
          </a:xfrm>
          <a:custGeom>
            <a:avLst/>
            <a:gdLst/>
            <a:ahLst/>
            <a:cxnLst/>
            <a:rect l="0" t="0" r="0" b="0"/>
            <a:pathLst>
              <a:path w="17146" h="308611">
                <a:moveTo>
                  <a:pt x="0" y="308610"/>
                </a:moveTo>
                <a:lnTo>
                  <a:pt x="0" y="245509"/>
                </a:lnTo>
                <a:lnTo>
                  <a:pt x="953" y="225585"/>
                </a:lnTo>
                <a:lnTo>
                  <a:pt x="2540" y="205635"/>
                </a:lnTo>
                <a:lnTo>
                  <a:pt x="4551" y="185667"/>
                </a:lnTo>
                <a:lnTo>
                  <a:pt x="5892" y="169498"/>
                </a:lnTo>
                <a:lnTo>
                  <a:pt x="6785" y="155861"/>
                </a:lnTo>
                <a:lnTo>
                  <a:pt x="7381" y="143912"/>
                </a:lnTo>
                <a:lnTo>
                  <a:pt x="10583" y="105236"/>
                </a:lnTo>
                <a:lnTo>
                  <a:pt x="14229" y="62964"/>
                </a:lnTo>
                <a:lnTo>
                  <a:pt x="15201" y="47691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79"/>
          <p:cNvSpPr/>
          <p:nvPr/>
        </p:nvSpPr>
        <p:spPr>
          <a:xfrm>
            <a:off x="7512367" y="21431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80"/>
          <p:cNvSpPr/>
          <p:nvPr/>
        </p:nvSpPr>
        <p:spPr>
          <a:xfrm>
            <a:off x="7478086" y="1320165"/>
            <a:ext cx="34282" cy="668656"/>
          </a:xfrm>
          <a:custGeom>
            <a:avLst/>
            <a:gdLst/>
            <a:ahLst/>
            <a:cxnLst/>
            <a:rect l="0" t="0" r="0" b="0"/>
            <a:pathLst>
              <a:path w="34282" h="668656">
                <a:moveTo>
                  <a:pt x="8564" y="668655"/>
                </a:moveTo>
                <a:lnTo>
                  <a:pt x="8564" y="653893"/>
                </a:lnTo>
                <a:lnTo>
                  <a:pt x="7612" y="651193"/>
                </a:lnTo>
                <a:lnTo>
                  <a:pt x="6024" y="647489"/>
                </a:lnTo>
                <a:lnTo>
                  <a:pt x="4013" y="643114"/>
                </a:lnTo>
                <a:lnTo>
                  <a:pt x="2672" y="638293"/>
                </a:lnTo>
                <a:lnTo>
                  <a:pt x="1779" y="633173"/>
                </a:lnTo>
                <a:lnTo>
                  <a:pt x="786" y="622405"/>
                </a:lnTo>
                <a:lnTo>
                  <a:pt x="345" y="611269"/>
                </a:lnTo>
                <a:lnTo>
                  <a:pt x="0" y="433060"/>
                </a:lnTo>
                <a:lnTo>
                  <a:pt x="1903" y="408721"/>
                </a:lnTo>
                <a:lnTo>
                  <a:pt x="9096" y="335959"/>
                </a:lnTo>
                <a:lnTo>
                  <a:pt x="11776" y="297315"/>
                </a:lnTo>
                <a:lnTo>
                  <a:pt x="13562" y="259170"/>
                </a:lnTo>
                <a:lnTo>
                  <a:pt x="15548" y="183766"/>
                </a:lnTo>
                <a:lnTo>
                  <a:pt x="16927" y="51869"/>
                </a:lnTo>
                <a:lnTo>
                  <a:pt x="17949" y="41247"/>
                </a:lnTo>
                <a:lnTo>
                  <a:pt x="19583" y="32260"/>
                </a:lnTo>
                <a:lnTo>
                  <a:pt x="342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81"/>
          <p:cNvSpPr/>
          <p:nvPr/>
        </p:nvSpPr>
        <p:spPr>
          <a:xfrm>
            <a:off x="7615237" y="2880360"/>
            <a:ext cx="248604" cy="300038"/>
          </a:xfrm>
          <a:custGeom>
            <a:avLst/>
            <a:gdLst/>
            <a:ahLst/>
            <a:cxnLst/>
            <a:rect l="0" t="0" r="0" b="0"/>
            <a:pathLst>
              <a:path w="248604" h="300038">
                <a:moveTo>
                  <a:pt x="0" y="0"/>
                </a:moveTo>
                <a:lnTo>
                  <a:pt x="9102" y="9101"/>
                </a:lnTo>
                <a:lnTo>
                  <a:pt x="13688" y="12735"/>
                </a:lnTo>
                <a:lnTo>
                  <a:pt x="18650" y="16110"/>
                </a:lnTo>
                <a:lnTo>
                  <a:pt x="23863" y="19312"/>
                </a:lnTo>
                <a:lnTo>
                  <a:pt x="28291" y="23352"/>
                </a:lnTo>
                <a:lnTo>
                  <a:pt x="32196" y="27950"/>
                </a:lnTo>
                <a:lnTo>
                  <a:pt x="35752" y="32921"/>
                </a:lnTo>
                <a:lnTo>
                  <a:pt x="40980" y="40997"/>
                </a:lnTo>
                <a:lnTo>
                  <a:pt x="54408" y="62671"/>
                </a:lnTo>
                <a:lnTo>
                  <a:pt x="60085" y="71308"/>
                </a:lnTo>
                <a:lnTo>
                  <a:pt x="64821" y="78018"/>
                </a:lnTo>
                <a:lnTo>
                  <a:pt x="68931" y="83445"/>
                </a:lnTo>
                <a:lnTo>
                  <a:pt x="72624" y="88967"/>
                </a:lnTo>
                <a:lnTo>
                  <a:pt x="76039" y="94554"/>
                </a:lnTo>
                <a:lnTo>
                  <a:pt x="79268" y="100183"/>
                </a:lnTo>
                <a:lnTo>
                  <a:pt x="83325" y="105841"/>
                </a:lnTo>
                <a:lnTo>
                  <a:pt x="87935" y="111518"/>
                </a:lnTo>
                <a:lnTo>
                  <a:pt x="92914" y="117208"/>
                </a:lnTo>
                <a:lnTo>
                  <a:pt x="97185" y="122906"/>
                </a:lnTo>
                <a:lnTo>
                  <a:pt x="100985" y="128610"/>
                </a:lnTo>
                <a:lnTo>
                  <a:pt x="104470" y="134317"/>
                </a:lnTo>
                <a:lnTo>
                  <a:pt x="108700" y="140027"/>
                </a:lnTo>
                <a:lnTo>
                  <a:pt x="113424" y="145739"/>
                </a:lnTo>
                <a:lnTo>
                  <a:pt x="118478" y="151452"/>
                </a:lnTo>
                <a:lnTo>
                  <a:pt x="122801" y="157165"/>
                </a:lnTo>
                <a:lnTo>
                  <a:pt x="126635" y="162879"/>
                </a:lnTo>
                <a:lnTo>
                  <a:pt x="130143" y="168594"/>
                </a:lnTo>
                <a:lnTo>
                  <a:pt x="133434" y="174308"/>
                </a:lnTo>
                <a:lnTo>
                  <a:pt x="139632" y="185737"/>
                </a:lnTo>
                <a:lnTo>
                  <a:pt x="143570" y="190500"/>
                </a:lnTo>
                <a:lnTo>
                  <a:pt x="148101" y="194627"/>
                </a:lnTo>
                <a:lnTo>
                  <a:pt x="153026" y="198331"/>
                </a:lnTo>
                <a:lnTo>
                  <a:pt x="157262" y="202706"/>
                </a:lnTo>
                <a:lnTo>
                  <a:pt x="161040" y="207527"/>
                </a:lnTo>
                <a:lnTo>
                  <a:pt x="164510" y="212646"/>
                </a:lnTo>
                <a:lnTo>
                  <a:pt x="169680" y="218916"/>
                </a:lnTo>
                <a:lnTo>
                  <a:pt x="175985" y="225954"/>
                </a:lnTo>
                <a:lnTo>
                  <a:pt x="193432" y="244432"/>
                </a:lnTo>
                <a:lnTo>
                  <a:pt x="211916" y="263293"/>
                </a:lnTo>
                <a:lnTo>
                  <a:pt x="221502" y="272911"/>
                </a:lnTo>
                <a:lnTo>
                  <a:pt x="227033" y="280996"/>
                </a:lnTo>
                <a:lnTo>
                  <a:pt x="228508" y="284485"/>
                </a:lnTo>
                <a:lnTo>
                  <a:pt x="230443" y="286812"/>
                </a:lnTo>
                <a:lnTo>
                  <a:pt x="232687" y="288363"/>
                </a:lnTo>
                <a:lnTo>
                  <a:pt x="235134" y="289397"/>
                </a:lnTo>
                <a:lnTo>
                  <a:pt x="240394" y="293086"/>
                </a:lnTo>
                <a:lnTo>
                  <a:pt x="248603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82"/>
          <p:cNvSpPr/>
          <p:nvPr/>
        </p:nvSpPr>
        <p:spPr>
          <a:xfrm>
            <a:off x="7640955" y="2888932"/>
            <a:ext cx="162878" cy="248604"/>
          </a:xfrm>
          <a:custGeom>
            <a:avLst/>
            <a:gdLst/>
            <a:ahLst/>
            <a:cxnLst/>
            <a:rect l="0" t="0" r="0" b="0"/>
            <a:pathLst>
              <a:path w="162878" h="248604">
                <a:moveTo>
                  <a:pt x="162877" y="0"/>
                </a:moveTo>
                <a:lnTo>
                  <a:pt x="158326" y="4551"/>
                </a:lnTo>
                <a:lnTo>
                  <a:pt x="156986" y="7797"/>
                </a:lnTo>
                <a:lnTo>
                  <a:pt x="156092" y="11865"/>
                </a:lnTo>
                <a:lnTo>
                  <a:pt x="155497" y="16483"/>
                </a:lnTo>
                <a:lnTo>
                  <a:pt x="153194" y="23371"/>
                </a:lnTo>
                <a:lnTo>
                  <a:pt x="149754" y="31773"/>
                </a:lnTo>
                <a:lnTo>
                  <a:pt x="145556" y="41185"/>
                </a:lnTo>
                <a:lnTo>
                  <a:pt x="138947" y="52222"/>
                </a:lnTo>
                <a:lnTo>
                  <a:pt x="130731" y="64342"/>
                </a:lnTo>
                <a:lnTo>
                  <a:pt x="121444" y="77185"/>
                </a:lnTo>
                <a:lnTo>
                  <a:pt x="114300" y="87652"/>
                </a:lnTo>
                <a:lnTo>
                  <a:pt x="108585" y="96534"/>
                </a:lnTo>
                <a:lnTo>
                  <a:pt x="103822" y="104361"/>
                </a:lnTo>
                <a:lnTo>
                  <a:pt x="93451" y="120678"/>
                </a:lnTo>
                <a:lnTo>
                  <a:pt x="54243" y="180061"/>
                </a:lnTo>
                <a:lnTo>
                  <a:pt x="45686" y="191479"/>
                </a:lnTo>
                <a:lnTo>
                  <a:pt x="23480" y="219404"/>
                </a:lnTo>
                <a:lnTo>
                  <a:pt x="14700" y="229137"/>
                </a:lnTo>
                <a:lnTo>
                  <a:pt x="7895" y="23562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83"/>
          <p:cNvSpPr/>
          <p:nvPr/>
        </p:nvSpPr>
        <p:spPr>
          <a:xfrm>
            <a:off x="7889557" y="2957512"/>
            <a:ext cx="222886" cy="30657"/>
          </a:xfrm>
          <a:custGeom>
            <a:avLst/>
            <a:gdLst/>
            <a:ahLst/>
            <a:cxnLst/>
            <a:rect l="0" t="0" r="0" b="0"/>
            <a:pathLst>
              <a:path w="222886" h="30657">
                <a:moveTo>
                  <a:pt x="0" y="25718"/>
                </a:moveTo>
                <a:lnTo>
                  <a:pt x="4551" y="30269"/>
                </a:lnTo>
                <a:lnTo>
                  <a:pt x="8750" y="30656"/>
                </a:lnTo>
                <a:lnTo>
                  <a:pt x="14406" y="29963"/>
                </a:lnTo>
                <a:lnTo>
                  <a:pt x="21033" y="28548"/>
                </a:lnTo>
                <a:lnTo>
                  <a:pt x="28310" y="27604"/>
                </a:lnTo>
                <a:lnTo>
                  <a:pt x="36018" y="26975"/>
                </a:lnTo>
                <a:lnTo>
                  <a:pt x="44015" y="26556"/>
                </a:lnTo>
                <a:lnTo>
                  <a:pt x="54109" y="25324"/>
                </a:lnTo>
                <a:lnTo>
                  <a:pt x="65600" y="23550"/>
                </a:lnTo>
                <a:lnTo>
                  <a:pt x="78023" y="21415"/>
                </a:lnTo>
                <a:lnTo>
                  <a:pt x="89162" y="19039"/>
                </a:lnTo>
                <a:lnTo>
                  <a:pt x="99447" y="16503"/>
                </a:lnTo>
                <a:lnTo>
                  <a:pt x="109160" y="13859"/>
                </a:lnTo>
                <a:lnTo>
                  <a:pt x="126114" y="11145"/>
                </a:lnTo>
                <a:lnTo>
                  <a:pt x="147894" y="838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84"/>
          <p:cNvSpPr/>
          <p:nvPr/>
        </p:nvSpPr>
        <p:spPr>
          <a:xfrm>
            <a:off x="7970342" y="3001958"/>
            <a:ext cx="219253" cy="31163"/>
          </a:xfrm>
          <a:custGeom>
            <a:avLst/>
            <a:gdLst/>
            <a:ahLst/>
            <a:cxnLst/>
            <a:rect l="0" t="0" r="0" b="0"/>
            <a:pathLst>
              <a:path w="219253" h="31163">
                <a:moveTo>
                  <a:pt x="4940" y="15562"/>
                </a:moveTo>
                <a:lnTo>
                  <a:pt x="389" y="20112"/>
                </a:lnTo>
                <a:lnTo>
                  <a:pt x="0" y="22406"/>
                </a:lnTo>
                <a:lnTo>
                  <a:pt x="694" y="24887"/>
                </a:lnTo>
                <a:lnTo>
                  <a:pt x="2110" y="27493"/>
                </a:lnTo>
                <a:lnTo>
                  <a:pt x="4006" y="29231"/>
                </a:lnTo>
                <a:lnTo>
                  <a:pt x="6222" y="30390"/>
                </a:lnTo>
                <a:lnTo>
                  <a:pt x="8652" y="31162"/>
                </a:lnTo>
                <a:lnTo>
                  <a:pt x="13130" y="30724"/>
                </a:lnTo>
                <a:lnTo>
                  <a:pt x="18973" y="29480"/>
                </a:lnTo>
                <a:lnTo>
                  <a:pt x="25725" y="27698"/>
                </a:lnTo>
                <a:lnTo>
                  <a:pt x="45929" y="23178"/>
                </a:lnTo>
                <a:lnTo>
                  <a:pt x="57984" y="20639"/>
                </a:lnTo>
                <a:lnTo>
                  <a:pt x="68877" y="18947"/>
                </a:lnTo>
                <a:lnTo>
                  <a:pt x="78997" y="17818"/>
                </a:lnTo>
                <a:lnTo>
                  <a:pt x="88601" y="17066"/>
                </a:lnTo>
                <a:lnTo>
                  <a:pt x="96909" y="15612"/>
                </a:lnTo>
                <a:lnTo>
                  <a:pt x="104352" y="13690"/>
                </a:lnTo>
                <a:lnTo>
                  <a:pt x="111220" y="11457"/>
                </a:lnTo>
                <a:lnTo>
                  <a:pt x="120561" y="9015"/>
                </a:lnTo>
                <a:lnTo>
                  <a:pt x="143639" y="3762"/>
                </a:lnTo>
                <a:lnTo>
                  <a:pt x="153603" y="1980"/>
                </a:lnTo>
                <a:lnTo>
                  <a:pt x="162152" y="792"/>
                </a:lnTo>
                <a:lnTo>
                  <a:pt x="169755" y="0"/>
                </a:lnTo>
                <a:lnTo>
                  <a:pt x="176729" y="425"/>
                </a:lnTo>
                <a:lnTo>
                  <a:pt x="183284" y="1660"/>
                </a:lnTo>
                <a:lnTo>
                  <a:pt x="219252" y="69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85"/>
          <p:cNvSpPr/>
          <p:nvPr/>
        </p:nvSpPr>
        <p:spPr>
          <a:xfrm>
            <a:off x="8172450" y="2880879"/>
            <a:ext cx="212543" cy="203878"/>
          </a:xfrm>
          <a:custGeom>
            <a:avLst/>
            <a:gdLst/>
            <a:ahLst/>
            <a:cxnLst/>
            <a:rect l="0" t="0" r="0" b="0"/>
            <a:pathLst>
              <a:path w="212543" h="203878">
                <a:moveTo>
                  <a:pt x="17144" y="33771"/>
                </a:moveTo>
                <a:lnTo>
                  <a:pt x="26247" y="24669"/>
                </a:lnTo>
                <a:lnTo>
                  <a:pt x="30832" y="21035"/>
                </a:lnTo>
                <a:lnTo>
                  <a:pt x="35794" y="17660"/>
                </a:lnTo>
                <a:lnTo>
                  <a:pt x="41008" y="14458"/>
                </a:lnTo>
                <a:lnTo>
                  <a:pt x="46389" y="11371"/>
                </a:lnTo>
                <a:lnTo>
                  <a:pt x="57446" y="5400"/>
                </a:lnTo>
                <a:lnTo>
                  <a:pt x="63062" y="3427"/>
                </a:lnTo>
                <a:lnTo>
                  <a:pt x="68712" y="2112"/>
                </a:lnTo>
                <a:lnTo>
                  <a:pt x="74383" y="1235"/>
                </a:lnTo>
                <a:lnTo>
                  <a:pt x="79116" y="650"/>
                </a:lnTo>
                <a:lnTo>
                  <a:pt x="83224" y="260"/>
                </a:lnTo>
                <a:lnTo>
                  <a:pt x="86914" y="0"/>
                </a:lnTo>
                <a:lnTo>
                  <a:pt x="93186" y="779"/>
                </a:lnTo>
                <a:lnTo>
                  <a:pt x="101176" y="2251"/>
                </a:lnTo>
                <a:lnTo>
                  <a:pt x="110313" y="4185"/>
                </a:lnTo>
                <a:lnTo>
                  <a:pt x="117357" y="5475"/>
                </a:lnTo>
                <a:lnTo>
                  <a:pt x="123005" y="6334"/>
                </a:lnTo>
                <a:lnTo>
                  <a:pt x="127723" y="6907"/>
                </a:lnTo>
                <a:lnTo>
                  <a:pt x="131822" y="8242"/>
                </a:lnTo>
                <a:lnTo>
                  <a:pt x="135506" y="10084"/>
                </a:lnTo>
                <a:lnTo>
                  <a:pt x="142140" y="14671"/>
                </a:lnTo>
                <a:lnTo>
                  <a:pt x="148263" y="19884"/>
                </a:lnTo>
                <a:lnTo>
                  <a:pt x="150276" y="22608"/>
                </a:lnTo>
                <a:lnTo>
                  <a:pt x="152514" y="28174"/>
                </a:lnTo>
                <a:lnTo>
                  <a:pt x="152158" y="31945"/>
                </a:lnTo>
                <a:lnTo>
                  <a:pt x="150969" y="36363"/>
                </a:lnTo>
                <a:lnTo>
                  <a:pt x="149223" y="41214"/>
                </a:lnTo>
                <a:lnTo>
                  <a:pt x="147107" y="45401"/>
                </a:lnTo>
                <a:lnTo>
                  <a:pt x="144744" y="49144"/>
                </a:lnTo>
                <a:lnTo>
                  <a:pt x="142216" y="52592"/>
                </a:lnTo>
                <a:lnTo>
                  <a:pt x="139578" y="55843"/>
                </a:lnTo>
                <a:lnTo>
                  <a:pt x="134107" y="61996"/>
                </a:lnTo>
                <a:lnTo>
                  <a:pt x="125961" y="70445"/>
                </a:lnTo>
                <a:lnTo>
                  <a:pt x="121121" y="75365"/>
                </a:lnTo>
                <a:lnTo>
                  <a:pt x="115037" y="79598"/>
                </a:lnTo>
                <a:lnTo>
                  <a:pt x="108124" y="83372"/>
                </a:lnTo>
                <a:lnTo>
                  <a:pt x="100658" y="86841"/>
                </a:lnTo>
                <a:lnTo>
                  <a:pt x="94727" y="90106"/>
                </a:lnTo>
                <a:lnTo>
                  <a:pt x="89821" y="93235"/>
                </a:lnTo>
                <a:lnTo>
                  <a:pt x="85599" y="96273"/>
                </a:lnTo>
                <a:lnTo>
                  <a:pt x="81831" y="99252"/>
                </a:lnTo>
                <a:lnTo>
                  <a:pt x="78366" y="102190"/>
                </a:lnTo>
                <a:lnTo>
                  <a:pt x="73882" y="106089"/>
                </a:lnTo>
                <a:lnTo>
                  <a:pt x="74019" y="105795"/>
                </a:lnTo>
                <a:lnTo>
                  <a:pt x="75063" y="104647"/>
                </a:lnTo>
                <a:lnTo>
                  <a:pt x="81305" y="103371"/>
                </a:lnTo>
                <a:lnTo>
                  <a:pt x="85635" y="103031"/>
                </a:lnTo>
                <a:lnTo>
                  <a:pt x="92332" y="102804"/>
                </a:lnTo>
                <a:lnTo>
                  <a:pt x="120915" y="102485"/>
                </a:lnTo>
                <a:lnTo>
                  <a:pt x="145815" y="102410"/>
                </a:lnTo>
                <a:lnTo>
                  <a:pt x="156264" y="103343"/>
                </a:lnTo>
                <a:lnTo>
                  <a:pt x="165136" y="104917"/>
                </a:lnTo>
                <a:lnTo>
                  <a:pt x="172956" y="106919"/>
                </a:lnTo>
                <a:lnTo>
                  <a:pt x="179121" y="109206"/>
                </a:lnTo>
                <a:lnTo>
                  <a:pt x="184184" y="111684"/>
                </a:lnTo>
                <a:lnTo>
                  <a:pt x="188512" y="114288"/>
                </a:lnTo>
                <a:lnTo>
                  <a:pt x="192349" y="116976"/>
                </a:lnTo>
                <a:lnTo>
                  <a:pt x="195860" y="119721"/>
                </a:lnTo>
                <a:lnTo>
                  <a:pt x="202301" y="125311"/>
                </a:lnTo>
                <a:lnTo>
                  <a:pt x="208339" y="130970"/>
                </a:lnTo>
                <a:lnTo>
                  <a:pt x="210330" y="133813"/>
                </a:lnTo>
                <a:lnTo>
                  <a:pt x="212542" y="139511"/>
                </a:lnTo>
                <a:lnTo>
                  <a:pt x="212180" y="142364"/>
                </a:lnTo>
                <a:lnTo>
                  <a:pt x="210985" y="145219"/>
                </a:lnTo>
                <a:lnTo>
                  <a:pt x="209237" y="148075"/>
                </a:lnTo>
                <a:lnTo>
                  <a:pt x="206167" y="151883"/>
                </a:lnTo>
                <a:lnTo>
                  <a:pt x="202214" y="156327"/>
                </a:lnTo>
                <a:lnTo>
                  <a:pt x="197674" y="161195"/>
                </a:lnTo>
                <a:lnTo>
                  <a:pt x="192743" y="165393"/>
                </a:lnTo>
                <a:lnTo>
                  <a:pt x="187550" y="169144"/>
                </a:lnTo>
                <a:lnTo>
                  <a:pt x="182183" y="172597"/>
                </a:lnTo>
                <a:lnTo>
                  <a:pt x="176700" y="175852"/>
                </a:lnTo>
                <a:lnTo>
                  <a:pt x="171139" y="178973"/>
                </a:lnTo>
                <a:lnTo>
                  <a:pt x="165527" y="182007"/>
                </a:lnTo>
                <a:lnTo>
                  <a:pt x="158930" y="184983"/>
                </a:lnTo>
                <a:lnTo>
                  <a:pt x="151672" y="187919"/>
                </a:lnTo>
                <a:lnTo>
                  <a:pt x="143978" y="190829"/>
                </a:lnTo>
                <a:lnTo>
                  <a:pt x="136943" y="192768"/>
                </a:lnTo>
                <a:lnTo>
                  <a:pt x="130347" y="194061"/>
                </a:lnTo>
                <a:lnTo>
                  <a:pt x="124046" y="194924"/>
                </a:lnTo>
                <a:lnTo>
                  <a:pt x="116987" y="196451"/>
                </a:lnTo>
                <a:lnTo>
                  <a:pt x="109423" y="198422"/>
                </a:lnTo>
                <a:lnTo>
                  <a:pt x="101524" y="200688"/>
                </a:lnTo>
                <a:lnTo>
                  <a:pt x="94353" y="202199"/>
                </a:lnTo>
                <a:lnTo>
                  <a:pt x="87667" y="203206"/>
                </a:lnTo>
                <a:lnTo>
                  <a:pt x="81305" y="203877"/>
                </a:lnTo>
                <a:lnTo>
                  <a:pt x="75158" y="203373"/>
                </a:lnTo>
                <a:lnTo>
                  <a:pt x="69155" y="202084"/>
                </a:lnTo>
                <a:lnTo>
                  <a:pt x="63249" y="200272"/>
                </a:lnTo>
                <a:lnTo>
                  <a:pt x="57405" y="199064"/>
                </a:lnTo>
                <a:lnTo>
                  <a:pt x="51605" y="198259"/>
                </a:lnTo>
                <a:lnTo>
                  <a:pt x="45833" y="197722"/>
                </a:lnTo>
                <a:lnTo>
                  <a:pt x="41033" y="196411"/>
                </a:lnTo>
                <a:lnTo>
                  <a:pt x="36880" y="194585"/>
                </a:lnTo>
                <a:lnTo>
                  <a:pt x="33159" y="192415"/>
                </a:lnTo>
                <a:lnTo>
                  <a:pt x="29726" y="190969"/>
                </a:lnTo>
                <a:lnTo>
                  <a:pt x="23371" y="189362"/>
                </a:lnTo>
                <a:lnTo>
                  <a:pt x="17371" y="188647"/>
                </a:lnTo>
                <a:lnTo>
                  <a:pt x="14440" y="188457"/>
                </a:lnTo>
                <a:lnTo>
                  <a:pt x="11531" y="187377"/>
                </a:lnTo>
                <a:lnTo>
                  <a:pt x="8640" y="185705"/>
                </a:lnTo>
                <a:lnTo>
                  <a:pt x="0" y="179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86"/>
          <p:cNvSpPr/>
          <p:nvPr/>
        </p:nvSpPr>
        <p:spPr>
          <a:xfrm>
            <a:off x="7143750" y="4063365"/>
            <a:ext cx="360045" cy="85726"/>
          </a:xfrm>
          <a:custGeom>
            <a:avLst/>
            <a:gdLst/>
            <a:ahLst/>
            <a:cxnLst/>
            <a:rect l="0" t="0" r="0" b="0"/>
            <a:pathLst>
              <a:path w="360045" h="85726">
                <a:moveTo>
                  <a:pt x="360044" y="0"/>
                </a:moveTo>
                <a:lnTo>
                  <a:pt x="317568" y="0"/>
                </a:lnTo>
                <a:lnTo>
                  <a:pt x="313630" y="952"/>
                </a:lnTo>
                <a:lnTo>
                  <a:pt x="310052" y="2539"/>
                </a:lnTo>
                <a:lnTo>
                  <a:pt x="306713" y="4550"/>
                </a:lnTo>
                <a:lnTo>
                  <a:pt x="300465" y="6785"/>
                </a:lnTo>
                <a:lnTo>
                  <a:pt x="291591" y="8043"/>
                </a:lnTo>
                <a:lnTo>
                  <a:pt x="288691" y="8219"/>
                </a:lnTo>
                <a:lnTo>
                  <a:pt x="284853" y="9289"/>
                </a:lnTo>
                <a:lnTo>
                  <a:pt x="280389" y="10955"/>
                </a:lnTo>
                <a:lnTo>
                  <a:pt x="275509" y="13018"/>
                </a:lnTo>
                <a:lnTo>
                  <a:pt x="267546" y="15311"/>
                </a:lnTo>
                <a:lnTo>
                  <a:pt x="259879" y="17282"/>
                </a:lnTo>
                <a:lnTo>
                  <a:pt x="255168" y="19141"/>
                </a:lnTo>
                <a:lnTo>
                  <a:pt x="250121" y="21333"/>
                </a:lnTo>
                <a:lnTo>
                  <a:pt x="241975" y="23769"/>
                </a:lnTo>
                <a:lnTo>
                  <a:pt x="234226" y="25804"/>
                </a:lnTo>
                <a:lnTo>
                  <a:pt x="229493" y="27680"/>
                </a:lnTo>
                <a:lnTo>
                  <a:pt x="224433" y="29883"/>
                </a:lnTo>
                <a:lnTo>
                  <a:pt x="213730" y="32331"/>
                </a:lnTo>
                <a:lnTo>
                  <a:pt x="208210" y="32984"/>
                </a:lnTo>
                <a:lnTo>
                  <a:pt x="201672" y="34372"/>
                </a:lnTo>
                <a:lnTo>
                  <a:pt x="194454" y="36249"/>
                </a:lnTo>
                <a:lnTo>
                  <a:pt x="186787" y="38454"/>
                </a:lnTo>
                <a:lnTo>
                  <a:pt x="180722" y="40876"/>
                </a:lnTo>
                <a:lnTo>
                  <a:pt x="175726" y="43443"/>
                </a:lnTo>
                <a:lnTo>
                  <a:pt x="171443" y="46107"/>
                </a:lnTo>
                <a:lnTo>
                  <a:pt x="163825" y="48835"/>
                </a:lnTo>
                <a:lnTo>
                  <a:pt x="153985" y="51607"/>
                </a:lnTo>
                <a:lnTo>
                  <a:pt x="142661" y="54407"/>
                </a:lnTo>
                <a:lnTo>
                  <a:pt x="133207" y="56274"/>
                </a:lnTo>
                <a:lnTo>
                  <a:pt x="125000" y="57518"/>
                </a:lnTo>
                <a:lnTo>
                  <a:pt x="117623" y="58348"/>
                </a:lnTo>
                <a:lnTo>
                  <a:pt x="110800" y="59853"/>
                </a:lnTo>
                <a:lnTo>
                  <a:pt x="104347" y="61809"/>
                </a:lnTo>
                <a:lnTo>
                  <a:pt x="98139" y="64067"/>
                </a:lnTo>
                <a:lnTo>
                  <a:pt x="88702" y="66574"/>
                </a:lnTo>
                <a:lnTo>
                  <a:pt x="80381" y="68640"/>
                </a:lnTo>
                <a:lnTo>
                  <a:pt x="75494" y="70525"/>
                </a:lnTo>
                <a:lnTo>
                  <a:pt x="70332" y="72734"/>
                </a:lnTo>
                <a:lnTo>
                  <a:pt x="64033" y="74207"/>
                </a:lnTo>
                <a:lnTo>
                  <a:pt x="56976" y="75189"/>
                </a:lnTo>
                <a:lnTo>
                  <a:pt x="43420" y="76279"/>
                </a:lnTo>
                <a:lnTo>
                  <a:pt x="34220" y="76764"/>
                </a:lnTo>
                <a:lnTo>
                  <a:pt x="28528" y="77846"/>
                </a:lnTo>
                <a:lnTo>
                  <a:pt x="21876" y="79520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87"/>
          <p:cNvSpPr/>
          <p:nvPr/>
        </p:nvSpPr>
        <p:spPr>
          <a:xfrm>
            <a:off x="7010496" y="4037647"/>
            <a:ext cx="253270" cy="248174"/>
          </a:xfrm>
          <a:custGeom>
            <a:avLst/>
            <a:gdLst/>
            <a:ahLst/>
            <a:cxnLst/>
            <a:rect l="0" t="0" r="0" b="0"/>
            <a:pathLst>
              <a:path w="253270" h="248174">
                <a:moveTo>
                  <a:pt x="81819" y="68580"/>
                </a:moveTo>
                <a:lnTo>
                  <a:pt x="72717" y="68580"/>
                </a:lnTo>
                <a:lnTo>
                  <a:pt x="69083" y="69532"/>
                </a:lnTo>
                <a:lnTo>
                  <a:pt x="62507" y="73131"/>
                </a:lnTo>
                <a:lnTo>
                  <a:pt x="60371" y="76376"/>
                </a:lnTo>
                <a:lnTo>
                  <a:pt x="58948" y="80445"/>
                </a:lnTo>
                <a:lnTo>
                  <a:pt x="57999" y="85062"/>
                </a:lnTo>
                <a:lnTo>
                  <a:pt x="57367" y="91951"/>
                </a:lnTo>
                <a:lnTo>
                  <a:pt x="56945" y="100353"/>
                </a:lnTo>
                <a:lnTo>
                  <a:pt x="56664" y="109764"/>
                </a:lnTo>
                <a:lnTo>
                  <a:pt x="57429" y="118896"/>
                </a:lnTo>
                <a:lnTo>
                  <a:pt x="58891" y="127842"/>
                </a:lnTo>
                <a:lnTo>
                  <a:pt x="60818" y="136663"/>
                </a:lnTo>
                <a:lnTo>
                  <a:pt x="64008" y="145401"/>
                </a:lnTo>
                <a:lnTo>
                  <a:pt x="68040" y="154084"/>
                </a:lnTo>
                <a:lnTo>
                  <a:pt x="80276" y="177417"/>
                </a:lnTo>
                <a:lnTo>
                  <a:pt x="83648" y="184001"/>
                </a:lnTo>
                <a:lnTo>
                  <a:pt x="86849" y="192200"/>
                </a:lnTo>
                <a:lnTo>
                  <a:pt x="89934" y="201476"/>
                </a:lnTo>
                <a:lnTo>
                  <a:pt x="92944" y="211469"/>
                </a:lnTo>
                <a:lnTo>
                  <a:pt x="95903" y="219085"/>
                </a:lnTo>
                <a:lnTo>
                  <a:pt x="98828" y="225114"/>
                </a:lnTo>
                <a:lnTo>
                  <a:pt x="101731" y="230086"/>
                </a:lnTo>
                <a:lnTo>
                  <a:pt x="104619" y="233401"/>
                </a:lnTo>
                <a:lnTo>
                  <a:pt x="107496" y="235611"/>
                </a:lnTo>
                <a:lnTo>
                  <a:pt x="110367" y="237084"/>
                </a:lnTo>
                <a:lnTo>
                  <a:pt x="112280" y="239019"/>
                </a:lnTo>
                <a:lnTo>
                  <a:pt x="113557" y="241261"/>
                </a:lnTo>
                <a:lnTo>
                  <a:pt x="114407" y="243708"/>
                </a:lnTo>
                <a:lnTo>
                  <a:pt x="115927" y="245340"/>
                </a:lnTo>
                <a:lnTo>
                  <a:pt x="117892" y="246427"/>
                </a:lnTo>
                <a:lnTo>
                  <a:pt x="123340" y="248173"/>
                </a:lnTo>
                <a:lnTo>
                  <a:pt x="122835" y="247363"/>
                </a:lnTo>
                <a:lnTo>
                  <a:pt x="116620" y="240721"/>
                </a:lnTo>
                <a:lnTo>
                  <a:pt x="108081" y="232082"/>
                </a:lnTo>
                <a:lnTo>
                  <a:pt x="104089" y="227112"/>
                </a:lnTo>
                <a:lnTo>
                  <a:pt x="100476" y="221893"/>
                </a:lnTo>
                <a:lnTo>
                  <a:pt x="97115" y="216509"/>
                </a:lnTo>
                <a:lnTo>
                  <a:pt x="94874" y="211966"/>
                </a:lnTo>
                <a:lnTo>
                  <a:pt x="92383" y="204380"/>
                </a:lnTo>
                <a:lnTo>
                  <a:pt x="89814" y="199118"/>
                </a:lnTo>
                <a:lnTo>
                  <a:pt x="86197" y="192753"/>
                </a:lnTo>
                <a:lnTo>
                  <a:pt x="81880" y="185652"/>
                </a:lnTo>
                <a:lnTo>
                  <a:pt x="78050" y="179013"/>
                </a:lnTo>
                <a:lnTo>
                  <a:pt x="71253" y="166556"/>
                </a:lnTo>
                <a:lnTo>
                  <a:pt x="68108" y="161520"/>
                </a:lnTo>
                <a:lnTo>
                  <a:pt x="65058" y="157210"/>
                </a:lnTo>
                <a:lnTo>
                  <a:pt x="62072" y="153384"/>
                </a:lnTo>
                <a:lnTo>
                  <a:pt x="59129" y="148929"/>
                </a:lnTo>
                <a:lnTo>
                  <a:pt x="56215" y="144053"/>
                </a:lnTo>
                <a:lnTo>
                  <a:pt x="53319" y="138898"/>
                </a:lnTo>
                <a:lnTo>
                  <a:pt x="50437" y="134509"/>
                </a:lnTo>
                <a:lnTo>
                  <a:pt x="44693" y="127092"/>
                </a:lnTo>
                <a:lnTo>
                  <a:pt x="40875" y="123780"/>
                </a:lnTo>
                <a:lnTo>
                  <a:pt x="36426" y="120620"/>
                </a:lnTo>
                <a:lnTo>
                  <a:pt x="31554" y="117561"/>
                </a:lnTo>
                <a:lnTo>
                  <a:pt x="25449" y="112664"/>
                </a:lnTo>
                <a:lnTo>
                  <a:pt x="18522" y="106542"/>
                </a:lnTo>
                <a:lnTo>
                  <a:pt x="524" y="89837"/>
                </a:lnTo>
                <a:lnTo>
                  <a:pt x="0" y="87514"/>
                </a:lnTo>
                <a:lnTo>
                  <a:pt x="603" y="85013"/>
                </a:lnTo>
                <a:lnTo>
                  <a:pt x="1957" y="82392"/>
                </a:lnTo>
                <a:lnTo>
                  <a:pt x="3813" y="80646"/>
                </a:lnTo>
                <a:lnTo>
                  <a:pt x="6002" y="79481"/>
                </a:lnTo>
                <a:lnTo>
                  <a:pt x="11928" y="77235"/>
                </a:lnTo>
                <a:lnTo>
                  <a:pt x="16175" y="75303"/>
                </a:lnTo>
                <a:lnTo>
                  <a:pt x="20911" y="73062"/>
                </a:lnTo>
                <a:lnTo>
                  <a:pt x="25973" y="71568"/>
                </a:lnTo>
                <a:lnTo>
                  <a:pt x="31254" y="70572"/>
                </a:lnTo>
                <a:lnTo>
                  <a:pt x="36679" y="69908"/>
                </a:lnTo>
                <a:lnTo>
                  <a:pt x="42200" y="68513"/>
                </a:lnTo>
                <a:lnTo>
                  <a:pt x="47787" y="66630"/>
                </a:lnTo>
                <a:lnTo>
                  <a:pt x="53415" y="64423"/>
                </a:lnTo>
                <a:lnTo>
                  <a:pt x="67290" y="59430"/>
                </a:lnTo>
                <a:lnTo>
                  <a:pt x="74990" y="56765"/>
                </a:lnTo>
                <a:lnTo>
                  <a:pt x="82029" y="54036"/>
                </a:lnTo>
                <a:lnTo>
                  <a:pt x="88626" y="51264"/>
                </a:lnTo>
                <a:lnTo>
                  <a:pt x="94929" y="48464"/>
                </a:lnTo>
                <a:lnTo>
                  <a:pt x="101990" y="45644"/>
                </a:lnTo>
                <a:lnTo>
                  <a:pt x="138931" y="31735"/>
                </a:lnTo>
                <a:lnTo>
                  <a:pt x="162447" y="22677"/>
                </a:lnTo>
                <a:lnTo>
                  <a:pt x="182423" y="15476"/>
                </a:lnTo>
                <a:lnTo>
                  <a:pt x="189846" y="13175"/>
                </a:lnTo>
                <a:lnTo>
                  <a:pt x="195747" y="11641"/>
                </a:lnTo>
                <a:lnTo>
                  <a:pt x="200633" y="10618"/>
                </a:lnTo>
                <a:lnTo>
                  <a:pt x="204843" y="8984"/>
                </a:lnTo>
                <a:lnTo>
                  <a:pt x="212061" y="4628"/>
                </a:lnTo>
                <a:lnTo>
                  <a:pt x="216272" y="3085"/>
                </a:lnTo>
                <a:lnTo>
                  <a:pt x="220984" y="2057"/>
                </a:lnTo>
                <a:lnTo>
                  <a:pt x="233133" y="406"/>
                </a:lnTo>
                <a:lnTo>
                  <a:pt x="237335" y="180"/>
                </a:lnTo>
                <a:lnTo>
                  <a:pt x="2532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88"/>
          <p:cNvSpPr/>
          <p:nvPr/>
        </p:nvSpPr>
        <p:spPr>
          <a:xfrm>
            <a:off x="6715125" y="4457700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2"/>
                </a:lnTo>
                <a:lnTo>
                  <a:pt x="15574" y="15181"/>
                </a:lnTo>
                <a:lnTo>
                  <a:pt x="19908" y="17741"/>
                </a:lnTo>
                <a:lnTo>
                  <a:pt x="24701" y="20399"/>
                </a:lnTo>
                <a:lnTo>
                  <a:pt x="28850" y="23124"/>
                </a:lnTo>
                <a:lnTo>
                  <a:pt x="36000" y="28693"/>
                </a:lnTo>
                <a:lnTo>
                  <a:pt x="42352" y="34342"/>
                </a:lnTo>
                <a:lnTo>
                  <a:pt x="49303" y="40028"/>
                </a:lnTo>
                <a:lnTo>
                  <a:pt x="53823" y="42878"/>
                </a:lnTo>
                <a:lnTo>
                  <a:pt x="58742" y="45730"/>
                </a:lnTo>
                <a:lnTo>
                  <a:pt x="62974" y="49537"/>
                </a:lnTo>
                <a:lnTo>
                  <a:pt x="66747" y="53980"/>
                </a:lnTo>
                <a:lnTo>
                  <a:pt x="70215" y="58846"/>
                </a:lnTo>
                <a:lnTo>
                  <a:pt x="74433" y="63043"/>
                </a:lnTo>
                <a:lnTo>
                  <a:pt x="79149" y="66794"/>
                </a:lnTo>
                <a:lnTo>
                  <a:pt x="84198" y="70247"/>
                </a:lnTo>
                <a:lnTo>
                  <a:pt x="88517" y="73501"/>
                </a:lnTo>
                <a:lnTo>
                  <a:pt x="95856" y="79657"/>
                </a:lnTo>
                <a:lnTo>
                  <a:pt x="101051" y="84537"/>
                </a:lnTo>
                <a:lnTo>
                  <a:pt x="114444" y="97579"/>
                </a:lnTo>
                <a:lnTo>
                  <a:pt x="122969" y="106963"/>
                </a:lnTo>
                <a:lnTo>
                  <a:pt x="156405" y="146082"/>
                </a:lnTo>
                <a:lnTo>
                  <a:pt x="161420" y="151680"/>
                </a:lnTo>
                <a:lnTo>
                  <a:pt x="167620" y="157317"/>
                </a:lnTo>
                <a:lnTo>
                  <a:pt x="174612" y="162981"/>
                </a:lnTo>
                <a:lnTo>
                  <a:pt x="182130" y="168661"/>
                </a:lnTo>
                <a:lnTo>
                  <a:pt x="188095" y="174353"/>
                </a:lnTo>
                <a:lnTo>
                  <a:pt x="193024" y="180053"/>
                </a:lnTo>
                <a:lnTo>
                  <a:pt x="197263" y="185758"/>
                </a:lnTo>
                <a:lnTo>
                  <a:pt x="201993" y="190513"/>
                </a:lnTo>
                <a:lnTo>
                  <a:pt x="207052" y="194636"/>
                </a:lnTo>
                <a:lnTo>
                  <a:pt x="212329" y="198337"/>
                </a:lnTo>
                <a:lnTo>
                  <a:pt x="215848" y="201757"/>
                </a:lnTo>
                <a:lnTo>
                  <a:pt x="218193" y="204990"/>
                </a:lnTo>
                <a:lnTo>
                  <a:pt x="221753" y="211121"/>
                </a:lnTo>
                <a:lnTo>
                  <a:pt x="226510" y="217022"/>
                </a:lnTo>
                <a:lnTo>
                  <a:pt x="229111" y="218976"/>
                </a:lnTo>
                <a:lnTo>
                  <a:pt x="231799" y="220279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89"/>
          <p:cNvSpPr/>
          <p:nvPr/>
        </p:nvSpPr>
        <p:spPr>
          <a:xfrm>
            <a:off x="6757987" y="4397692"/>
            <a:ext cx="205741" cy="265749"/>
          </a:xfrm>
          <a:custGeom>
            <a:avLst/>
            <a:gdLst/>
            <a:ahLst/>
            <a:cxnLst/>
            <a:rect l="0" t="0" r="0" b="0"/>
            <a:pathLst>
              <a:path w="205741" h="265749">
                <a:moveTo>
                  <a:pt x="205740" y="0"/>
                </a:moveTo>
                <a:lnTo>
                  <a:pt x="196638" y="9102"/>
                </a:lnTo>
                <a:lnTo>
                  <a:pt x="192053" y="15593"/>
                </a:lnTo>
                <a:lnTo>
                  <a:pt x="187090" y="23730"/>
                </a:lnTo>
                <a:lnTo>
                  <a:pt x="181876" y="32965"/>
                </a:lnTo>
                <a:lnTo>
                  <a:pt x="176496" y="41027"/>
                </a:lnTo>
                <a:lnTo>
                  <a:pt x="171004" y="48306"/>
                </a:lnTo>
                <a:lnTo>
                  <a:pt x="165438" y="55064"/>
                </a:lnTo>
                <a:lnTo>
                  <a:pt x="159822" y="61475"/>
                </a:lnTo>
                <a:lnTo>
                  <a:pt x="154174" y="67653"/>
                </a:lnTo>
                <a:lnTo>
                  <a:pt x="148502" y="73677"/>
                </a:lnTo>
                <a:lnTo>
                  <a:pt x="141863" y="81503"/>
                </a:lnTo>
                <a:lnTo>
                  <a:pt x="126868" y="100359"/>
                </a:lnTo>
                <a:lnTo>
                  <a:pt x="119821" y="109768"/>
                </a:lnTo>
                <a:lnTo>
                  <a:pt x="106911" y="127844"/>
                </a:lnTo>
                <a:lnTo>
                  <a:pt x="101754" y="135711"/>
                </a:lnTo>
                <a:lnTo>
                  <a:pt x="97364" y="142862"/>
                </a:lnTo>
                <a:lnTo>
                  <a:pt x="93484" y="149534"/>
                </a:lnTo>
                <a:lnTo>
                  <a:pt x="86633" y="162027"/>
                </a:lnTo>
                <a:lnTo>
                  <a:pt x="83473" y="168026"/>
                </a:lnTo>
                <a:lnTo>
                  <a:pt x="79462" y="173930"/>
                </a:lnTo>
                <a:lnTo>
                  <a:pt x="74881" y="179770"/>
                </a:lnTo>
                <a:lnTo>
                  <a:pt x="69924" y="185570"/>
                </a:lnTo>
                <a:lnTo>
                  <a:pt x="64713" y="192293"/>
                </a:lnTo>
                <a:lnTo>
                  <a:pt x="59334" y="199633"/>
                </a:lnTo>
                <a:lnTo>
                  <a:pt x="53845" y="207383"/>
                </a:lnTo>
                <a:lnTo>
                  <a:pt x="49231" y="214456"/>
                </a:lnTo>
                <a:lnTo>
                  <a:pt x="45203" y="221076"/>
                </a:lnTo>
                <a:lnTo>
                  <a:pt x="41566" y="227394"/>
                </a:lnTo>
                <a:lnTo>
                  <a:pt x="38188" y="231606"/>
                </a:lnTo>
                <a:lnTo>
                  <a:pt x="34984" y="234414"/>
                </a:lnTo>
                <a:lnTo>
                  <a:pt x="31895" y="236286"/>
                </a:lnTo>
                <a:lnTo>
                  <a:pt x="25923" y="243446"/>
                </a:lnTo>
                <a:lnTo>
                  <a:pt x="22997" y="248022"/>
                </a:lnTo>
                <a:lnTo>
                  <a:pt x="20094" y="251073"/>
                </a:lnTo>
                <a:lnTo>
                  <a:pt x="17206" y="253108"/>
                </a:lnTo>
                <a:lnTo>
                  <a:pt x="14328" y="254463"/>
                </a:lnTo>
                <a:lnTo>
                  <a:pt x="12410" y="256320"/>
                </a:lnTo>
                <a:lnTo>
                  <a:pt x="11130" y="258510"/>
                </a:lnTo>
                <a:lnTo>
                  <a:pt x="10278" y="260922"/>
                </a:lnTo>
                <a:lnTo>
                  <a:pt x="8757" y="262531"/>
                </a:lnTo>
                <a:lnTo>
                  <a:pt x="6790" y="263603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90"/>
          <p:cNvSpPr/>
          <p:nvPr/>
        </p:nvSpPr>
        <p:spPr>
          <a:xfrm>
            <a:off x="7042221" y="4363402"/>
            <a:ext cx="238689" cy="240031"/>
          </a:xfrm>
          <a:custGeom>
            <a:avLst/>
            <a:gdLst/>
            <a:ahLst/>
            <a:cxnLst/>
            <a:rect l="0" t="0" r="0" b="0"/>
            <a:pathLst>
              <a:path w="238689" h="240031">
                <a:moveTo>
                  <a:pt x="204398" y="0"/>
                </a:moveTo>
                <a:lnTo>
                  <a:pt x="199847" y="4551"/>
                </a:lnTo>
                <a:lnTo>
                  <a:pt x="192533" y="9325"/>
                </a:lnTo>
                <a:lnTo>
                  <a:pt x="187916" y="11932"/>
                </a:lnTo>
                <a:lnTo>
                  <a:pt x="183885" y="14622"/>
                </a:lnTo>
                <a:lnTo>
                  <a:pt x="176867" y="20151"/>
                </a:lnTo>
                <a:lnTo>
                  <a:pt x="170572" y="23244"/>
                </a:lnTo>
                <a:lnTo>
                  <a:pt x="163646" y="25571"/>
                </a:lnTo>
                <a:lnTo>
                  <a:pt x="159134" y="27525"/>
                </a:lnTo>
                <a:lnTo>
                  <a:pt x="154219" y="29780"/>
                </a:lnTo>
                <a:lnTo>
                  <a:pt x="149991" y="32236"/>
                </a:lnTo>
                <a:lnTo>
                  <a:pt x="142752" y="37504"/>
                </a:lnTo>
                <a:lnTo>
                  <a:pt x="138536" y="41196"/>
                </a:lnTo>
                <a:lnTo>
                  <a:pt x="133820" y="45561"/>
                </a:lnTo>
                <a:lnTo>
                  <a:pt x="128772" y="50377"/>
                </a:lnTo>
                <a:lnTo>
                  <a:pt x="124453" y="53587"/>
                </a:lnTo>
                <a:lnTo>
                  <a:pt x="117115" y="57154"/>
                </a:lnTo>
                <a:lnTo>
                  <a:pt x="111919" y="60963"/>
                </a:lnTo>
                <a:lnTo>
                  <a:pt x="105598" y="66360"/>
                </a:lnTo>
                <a:lnTo>
                  <a:pt x="98527" y="72815"/>
                </a:lnTo>
                <a:lnTo>
                  <a:pt x="91907" y="78071"/>
                </a:lnTo>
                <a:lnTo>
                  <a:pt x="85589" y="82527"/>
                </a:lnTo>
                <a:lnTo>
                  <a:pt x="79472" y="86451"/>
                </a:lnTo>
                <a:lnTo>
                  <a:pt x="74442" y="90019"/>
                </a:lnTo>
                <a:lnTo>
                  <a:pt x="70136" y="93350"/>
                </a:lnTo>
                <a:lnTo>
                  <a:pt x="66313" y="96523"/>
                </a:lnTo>
                <a:lnTo>
                  <a:pt x="61859" y="99592"/>
                </a:lnTo>
                <a:lnTo>
                  <a:pt x="56985" y="102590"/>
                </a:lnTo>
                <a:lnTo>
                  <a:pt x="51830" y="105541"/>
                </a:lnTo>
                <a:lnTo>
                  <a:pt x="47441" y="108461"/>
                </a:lnTo>
                <a:lnTo>
                  <a:pt x="40025" y="114244"/>
                </a:lnTo>
                <a:lnTo>
                  <a:pt x="33554" y="119991"/>
                </a:lnTo>
                <a:lnTo>
                  <a:pt x="30494" y="122856"/>
                </a:lnTo>
                <a:lnTo>
                  <a:pt x="27502" y="124767"/>
                </a:lnTo>
                <a:lnTo>
                  <a:pt x="21639" y="126889"/>
                </a:lnTo>
                <a:lnTo>
                  <a:pt x="15857" y="127833"/>
                </a:lnTo>
                <a:lnTo>
                  <a:pt x="12981" y="128084"/>
                </a:lnTo>
                <a:lnTo>
                  <a:pt x="11065" y="129204"/>
                </a:lnTo>
                <a:lnTo>
                  <a:pt x="9787" y="130904"/>
                </a:lnTo>
                <a:lnTo>
                  <a:pt x="8935" y="132989"/>
                </a:lnTo>
                <a:lnTo>
                  <a:pt x="7415" y="134380"/>
                </a:lnTo>
                <a:lnTo>
                  <a:pt x="5448" y="135306"/>
                </a:lnTo>
                <a:lnTo>
                  <a:pt x="3186" y="135925"/>
                </a:lnTo>
                <a:lnTo>
                  <a:pt x="1676" y="137289"/>
                </a:lnTo>
                <a:lnTo>
                  <a:pt x="670" y="139151"/>
                </a:lnTo>
                <a:lnTo>
                  <a:pt x="0" y="141345"/>
                </a:lnTo>
                <a:lnTo>
                  <a:pt x="505" y="142808"/>
                </a:lnTo>
                <a:lnTo>
                  <a:pt x="1795" y="143782"/>
                </a:lnTo>
                <a:lnTo>
                  <a:pt x="5768" y="144866"/>
                </a:lnTo>
                <a:lnTo>
                  <a:pt x="10708" y="145347"/>
                </a:lnTo>
                <a:lnTo>
                  <a:pt x="14312" y="146428"/>
                </a:lnTo>
                <a:lnTo>
                  <a:pt x="18619" y="148102"/>
                </a:lnTo>
                <a:lnTo>
                  <a:pt x="23395" y="150169"/>
                </a:lnTo>
                <a:lnTo>
                  <a:pt x="27532" y="151548"/>
                </a:lnTo>
                <a:lnTo>
                  <a:pt x="34669" y="153080"/>
                </a:lnTo>
                <a:lnTo>
                  <a:pt x="38858" y="154441"/>
                </a:lnTo>
                <a:lnTo>
                  <a:pt x="43556" y="156301"/>
                </a:lnTo>
                <a:lnTo>
                  <a:pt x="48592" y="158493"/>
                </a:lnTo>
                <a:lnTo>
                  <a:pt x="55760" y="160907"/>
                </a:lnTo>
                <a:lnTo>
                  <a:pt x="64349" y="163469"/>
                </a:lnTo>
                <a:lnTo>
                  <a:pt x="73884" y="166130"/>
                </a:lnTo>
                <a:lnTo>
                  <a:pt x="81194" y="167903"/>
                </a:lnTo>
                <a:lnTo>
                  <a:pt x="87020" y="169085"/>
                </a:lnTo>
                <a:lnTo>
                  <a:pt x="91856" y="169874"/>
                </a:lnTo>
                <a:lnTo>
                  <a:pt x="97937" y="171352"/>
                </a:lnTo>
                <a:lnTo>
                  <a:pt x="104850" y="173289"/>
                </a:lnTo>
                <a:lnTo>
                  <a:pt x="112315" y="175534"/>
                </a:lnTo>
                <a:lnTo>
                  <a:pt x="119196" y="177983"/>
                </a:lnTo>
                <a:lnTo>
                  <a:pt x="125690" y="180568"/>
                </a:lnTo>
                <a:lnTo>
                  <a:pt x="131924" y="183244"/>
                </a:lnTo>
                <a:lnTo>
                  <a:pt x="137032" y="185980"/>
                </a:lnTo>
                <a:lnTo>
                  <a:pt x="141390" y="188757"/>
                </a:lnTo>
                <a:lnTo>
                  <a:pt x="145248" y="191560"/>
                </a:lnTo>
                <a:lnTo>
                  <a:pt x="149725" y="194382"/>
                </a:lnTo>
                <a:lnTo>
                  <a:pt x="154614" y="197216"/>
                </a:lnTo>
                <a:lnTo>
                  <a:pt x="165128" y="202904"/>
                </a:lnTo>
                <a:lnTo>
                  <a:pt x="193066" y="217173"/>
                </a:lnTo>
                <a:lnTo>
                  <a:pt x="197795" y="219077"/>
                </a:lnTo>
                <a:lnTo>
                  <a:pt x="201901" y="220346"/>
                </a:lnTo>
                <a:lnTo>
                  <a:pt x="205591" y="221192"/>
                </a:lnTo>
                <a:lnTo>
                  <a:pt x="212231" y="224673"/>
                </a:lnTo>
                <a:lnTo>
                  <a:pt x="218358" y="229395"/>
                </a:lnTo>
                <a:lnTo>
                  <a:pt x="221324" y="231988"/>
                </a:lnTo>
                <a:lnTo>
                  <a:pt x="238688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91"/>
          <p:cNvSpPr/>
          <p:nvPr/>
        </p:nvSpPr>
        <p:spPr>
          <a:xfrm>
            <a:off x="7289482" y="4339351"/>
            <a:ext cx="203573" cy="225816"/>
          </a:xfrm>
          <a:custGeom>
            <a:avLst/>
            <a:gdLst/>
            <a:ahLst/>
            <a:cxnLst/>
            <a:rect l="0" t="0" r="0" b="0"/>
            <a:pathLst>
              <a:path w="203573" h="225816">
                <a:moveTo>
                  <a:pt x="0" y="58341"/>
                </a:moveTo>
                <a:lnTo>
                  <a:pt x="4551" y="44689"/>
                </a:lnTo>
                <a:lnTo>
                  <a:pt x="6844" y="39715"/>
                </a:lnTo>
                <a:lnTo>
                  <a:pt x="9325" y="35446"/>
                </a:lnTo>
                <a:lnTo>
                  <a:pt x="11932" y="31648"/>
                </a:lnTo>
                <a:lnTo>
                  <a:pt x="14622" y="29115"/>
                </a:lnTo>
                <a:lnTo>
                  <a:pt x="17368" y="27427"/>
                </a:lnTo>
                <a:lnTo>
                  <a:pt x="20151" y="26302"/>
                </a:lnTo>
                <a:lnTo>
                  <a:pt x="23912" y="24599"/>
                </a:lnTo>
                <a:lnTo>
                  <a:pt x="38306" y="17652"/>
                </a:lnTo>
                <a:lnTo>
                  <a:pt x="49092" y="12317"/>
                </a:lnTo>
                <a:lnTo>
                  <a:pt x="56540" y="9561"/>
                </a:lnTo>
                <a:lnTo>
                  <a:pt x="65316" y="6771"/>
                </a:lnTo>
                <a:lnTo>
                  <a:pt x="74977" y="3959"/>
                </a:lnTo>
                <a:lnTo>
                  <a:pt x="83322" y="2084"/>
                </a:lnTo>
                <a:lnTo>
                  <a:pt x="90790" y="834"/>
                </a:lnTo>
                <a:lnTo>
                  <a:pt x="97675" y="0"/>
                </a:lnTo>
                <a:lnTo>
                  <a:pt x="105121" y="397"/>
                </a:lnTo>
                <a:lnTo>
                  <a:pt x="112944" y="1615"/>
                </a:lnTo>
                <a:lnTo>
                  <a:pt x="121016" y="3378"/>
                </a:lnTo>
                <a:lnTo>
                  <a:pt x="127349" y="4554"/>
                </a:lnTo>
                <a:lnTo>
                  <a:pt x="132525" y="5338"/>
                </a:lnTo>
                <a:lnTo>
                  <a:pt x="136928" y="5861"/>
                </a:lnTo>
                <a:lnTo>
                  <a:pt x="140815" y="7162"/>
                </a:lnTo>
                <a:lnTo>
                  <a:pt x="144359" y="8982"/>
                </a:lnTo>
                <a:lnTo>
                  <a:pt x="147674" y="11147"/>
                </a:lnTo>
                <a:lnTo>
                  <a:pt x="149885" y="13544"/>
                </a:lnTo>
                <a:lnTo>
                  <a:pt x="151358" y="16094"/>
                </a:lnTo>
                <a:lnTo>
                  <a:pt x="152340" y="18746"/>
                </a:lnTo>
                <a:lnTo>
                  <a:pt x="152043" y="22419"/>
                </a:lnTo>
                <a:lnTo>
                  <a:pt x="150892" y="26773"/>
                </a:lnTo>
                <a:lnTo>
                  <a:pt x="149172" y="31581"/>
                </a:lnTo>
                <a:lnTo>
                  <a:pt x="148026" y="35738"/>
                </a:lnTo>
                <a:lnTo>
                  <a:pt x="147261" y="39463"/>
                </a:lnTo>
                <a:lnTo>
                  <a:pt x="146752" y="42898"/>
                </a:lnTo>
                <a:lnTo>
                  <a:pt x="145460" y="47093"/>
                </a:lnTo>
                <a:lnTo>
                  <a:pt x="143646" y="51795"/>
                </a:lnTo>
                <a:lnTo>
                  <a:pt x="141484" y="56835"/>
                </a:lnTo>
                <a:lnTo>
                  <a:pt x="138138" y="62099"/>
                </a:lnTo>
                <a:lnTo>
                  <a:pt x="134002" y="67514"/>
                </a:lnTo>
                <a:lnTo>
                  <a:pt x="129340" y="73029"/>
                </a:lnTo>
                <a:lnTo>
                  <a:pt x="125279" y="77658"/>
                </a:lnTo>
                <a:lnTo>
                  <a:pt x="118227" y="85342"/>
                </a:lnTo>
                <a:lnTo>
                  <a:pt x="108902" y="95022"/>
                </a:lnTo>
                <a:lnTo>
                  <a:pt x="104986" y="98035"/>
                </a:lnTo>
                <a:lnTo>
                  <a:pt x="100471" y="100996"/>
                </a:lnTo>
                <a:lnTo>
                  <a:pt x="95556" y="103923"/>
                </a:lnTo>
                <a:lnTo>
                  <a:pt x="91327" y="106827"/>
                </a:lnTo>
                <a:lnTo>
                  <a:pt x="87554" y="109715"/>
                </a:lnTo>
                <a:lnTo>
                  <a:pt x="82729" y="113559"/>
                </a:lnTo>
                <a:lnTo>
                  <a:pt x="82774" y="113250"/>
                </a:lnTo>
                <a:lnTo>
                  <a:pt x="83758" y="112092"/>
                </a:lnTo>
                <a:lnTo>
                  <a:pt x="89931" y="108265"/>
                </a:lnTo>
                <a:lnTo>
                  <a:pt x="94244" y="105912"/>
                </a:lnTo>
                <a:lnTo>
                  <a:pt x="100929" y="104342"/>
                </a:lnTo>
                <a:lnTo>
                  <a:pt x="109196" y="103296"/>
                </a:lnTo>
                <a:lnTo>
                  <a:pt x="118517" y="102599"/>
                </a:lnTo>
                <a:lnTo>
                  <a:pt x="126637" y="102133"/>
                </a:lnTo>
                <a:lnTo>
                  <a:pt x="140738" y="101617"/>
                </a:lnTo>
                <a:lnTo>
                  <a:pt x="154836" y="101326"/>
                </a:lnTo>
                <a:lnTo>
                  <a:pt x="159422" y="102238"/>
                </a:lnTo>
                <a:lnTo>
                  <a:pt x="164383" y="103798"/>
                </a:lnTo>
                <a:lnTo>
                  <a:pt x="169597" y="105791"/>
                </a:lnTo>
                <a:lnTo>
                  <a:pt x="174977" y="109024"/>
                </a:lnTo>
                <a:lnTo>
                  <a:pt x="180469" y="113085"/>
                </a:lnTo>
                <a:lnTo>
                  <a:pt x="186036" y="117697"/>
                </a:lnTo>
                <a:lnTo>
                  <a:pt x="190698" y="121724"/>
                </a:lnTo>
                <a:lnTo>
                  <a:pt x="194760" y="125361"/>
                </a:lnTo>
                <a:lnTo>
                  <a:pt x="198420" y="128739"/>
                </a:lnTo>
                <a:lnTo>
                  <a:pt x="200860" y="132896"/>
                </a:lnTo>
                <a:lnTo>
                  <a:pt x="202487" y="137572"/>
                </a:lnTo>
                <a:lnTo>
                  <a:pt x="203572" y="142594"/>
                </a:lnTo>
                <a:lnTo>
                  <a:pt x="203342" y="146895"/>
                </a:lnTo>
                <a:lnTo>
                  <a:pt x="202236" y="150714"/>
                </a:lnTo>
                <a:lnTo>
                  <a:pt x="200546" y="154213"/>
                </a:lnTo>
                <a:lnTo>
                  <a:pt x="199421" y="158451"/>
                </a:lnTo>
                <a:lnTo>
                  <a:pt x="198669" y="163181"/>
                </a:lnTo>
                <a:lnTo>
                  <a:pt x="198169" y="168240"/>
                </a:lnTo>
                <a:lnTo>
                  <a:pt x="195930" y="173517"/>
                </a:lnTo>
                <a:lnTo>
                  <a:pt x="192533" y="178940"/>
                </a:lnTo>
                <a:lnTo>
                  <a:pt x="188363" y="184460"/>
                </a:lnTo>
                <a:lnTo>
                  <a:pt x="183678" y="189093"/>
                </a:lnTo>
                <a:lnTo>
                  <a:pt x="178649" y="193134"/>
                </a:lnTo>
                <a:lnTo>
                  <a:pt x="173392" y="196781"/>
                </a:lnTo>
                <a:lnTo>
                  <a:pt x="167982" y="200164"/>
                </a:lnTo>
                <a:lnTo>
                  <a:pt x="162471" y="203372"/>
                </a:lnTo>
                <a:lnTo>
                  <a:pt x="156892" y="206464"/>
                </a:lnTo>
                <a:lnTo>
                  <a:pt x="145613" y="212438"/>
                </a:lnTo>
                <a:lnTo>
                  <a:pt x="139938" y="215365"/>
                </a:lnTo>
                <a:lnTo>
                  <a:pt x="134250" y="217316"/>
                </a:lnTo>
                <a:lnTo>
                  <a:pt x="128552" y="218617"/>
                </a:lnTo>
                <a:lnTo>
                  <a:pt x="122849" y="219484"/>
                </a:lnTo>
                <a:lnTo>
                  <a:pt x="115237" y="221015"/>
                </a:lnTo>
                <a:lnTo>
                  <a:pt x="96619" y="225256"/>
                </a:lnTo>
                <a:lnTo>
                  <a:pt x="88225" y="225815"/>
                </a:lnTo>
                <a:lnTo>
                  <a:pt x="80724" y="225235"/>
                </a:lnTo>
                <a:lnTo>
                  <a:pt x="73819" y="223896"/>
                </a:lnTo>
                <a:lnTo>
                  <a:pt x="66358" y="222051"/>
                </a:lnTo>
                <a:lnTo>
                  <a:pt x="58526" y="219869"/>
                </a:lnTo>
                <a:lnTo>
                  <a:pt x="50447" y="217461"/>
                </a:lnTo>
                <a:lnTo>
                  <a:pt x="44109" y="214904"/>
                </a:lnTo>
                <a:lnTo>
                  <a:pt x="38931" y="212246"/>
                </a:lnTo>
                <a:lnTo>
                  <a:pt x="25718" y="2040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x&gt;x+1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8436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562168"/>
            <a:ext cx="4167188" cy="427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-</a:t>
            </a:r>
            <a:r>
              <a:rPr lang="en-US" dirty="0" smtClean="0"/>
              <a:t>2&lt;x+1&lt;5</a:t>
            </a:r>
          </a:p>
        </p:txBody>
      </p:sp>
      <p:pic>
        <p:nvPicPr>
          <p:cNvPr id="18436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76400"/>
            <a:ext cx="4490078" cy="460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347"/>
          <p:cNvSpPr/>
          <p:nvPr/>
        </p:nvSpPr>
        <p:spPr>
          <a:xfrm>
            <a:off x="4546282" y="1928812"/>
            <a:ext cx="3463291" cy="3343276"/>
          </a:xfrm>
          <a:custGeom>
            <a:avLst/>
            <a:gdLst/>
            <a:ahLst/>
            <a:cxnLst/>
            <a:rect l="0" t="0" r="0" b="0"/>
            <a:pathLst>
              <a:path w="3463291" h="3343276">
                <a:moveTo>
                  <a:pt x="0" y="3343275"/>
                </a:moveTo>
                <a:lnTo>
                  <a:pt x="19313" y="3323962"/>
                </a:lnTo>
                <a:lnTo>
                  <a:pt x="22400" y="3321827"/>
                </a:lnTo>
                <a:lnTo>
                  <a:pt x="28371" y="3319455"/>
                </a:lnTo>
                <a:lnTo>
                  <a:pt x="30344" y="3317870"/>
                </a:lnTo>
                <a:lnTo>
                  <a:pt x="31659" y="3315861"/>
                </a:lnTo>
                <a:lnTo>
                  <a:pt x="32536" y="3313569"/>
                </a:lnTo>
                <a:lnTo>
                  <a:pt x="38321" y="3305792"/>
                </a:lnTo>
                <a:lnTo>
                  <a:pt x="59639" y="3282848"/>
                </a:lnTo>
                <a:lnTo>
                  <a:pt x="96009" y="3231420"/>
                </a:lnTo>
                <a:lnTo>
                  <a:pt x="148234" y="3177899"/>
                </a:lnTo>
                <a:lnTo>
                  <a:pt x="235014" y="3104621"/>
                </a:lnTo>
                <a:lnTo>
                  <a:pt x="257595" y="3080904"/>
                </a:lnTo>
                <a:lnTo>
                  <a:pt x="267839" y="3074266"/>
                </a:lnTo>
                <a:lnTo>
                  <a:pt x="278961" y="3069576"/>
                </a:lnTo>
                <a:lnTo>
                  <a:pt x="302977" y="3053519"/>
                </a:lnTo>
                <a:lnTo>
                  <a:pt x="329497" y="3023836"/>
                </a:lnTo>
                <a:lnTo>
                  <a:pt x="385962" y="2979176"/>
                </a:lnTo>
                <a:lnTo>
                  <a:pt x="410955" y="2953219"/>
                </a:lnTo>
                <a:lnTo>
                  <a:pt x="458224" y="2915652"/>
                </a:lnTo>
                <a:lnTo>
                  <a:pt x="491028" y="2878211"/>
                </a:lnTo>
                <a:lnTo>
                  <a:pt x="597494" y="2784613"/>
                </a:lnTo>
                <a:lnTo>
                  <a:pt x="627420" y="2758364"/>
                </a:lnTo>
                <a:lnTo>
                  <a:pt x="643647" y="2737482"/>
                </a:lnTo>
                <a:lnTo>
                  <a:pt x="713601" y="2672462"/>
                </a:lnTo>
                <a:lnTo>
                  <a:pt x="726605" y="2654579"/>
                </a:lnTo>
                <a:lnTo>
                  <a:pt x="770255" y="2615809"/>
                </a:lnTo>
                <a:lnTo>
                  <a:pt x="808641" y="2569028"/>
                </a:lnTo>
                <a:lnTo>
                  <a:pt x="826940" y="2555585"/>
                </a:lnTo>
                <a:lnTo>
                  <a:pt x="854315" y="2524764"/>
                </a:lnTo>
                <a:lnTo>
                  <a:pt x="884917" y="2500723"/>
                </a:lnTo>
                <a:lnTo>
                  <a:pt x="894311" y="2490653"/>
                </a:lnTo>
                <a:lnTo>
                  <a:pt x="905908" y="2475225"/>
                </a:lnTo>
                <a:lnTo>
                  <a:pt x="936873" y="2449014"/>
                </a:lnTo>
                <a:lnTo>
                  <a:pt x="962967" y="2414944"/>
                </a:lnTo>
                <a:lnTo>
                  <a:pt x="980297" y="2402275"/>
                </a:lnTo>
                <a:lnTo>
                  <a:pt x="1014837" y="2362979"/>
                </a:lnTo>
                <a:lnTo>
                  <a:pt x="1038697" y="2343857"/>
                </a:lnTo>
                <a:lnTo>
                  <a:pt x="1116025" y="2261547"/>
                </a:lnTo>
                <a:lnTo>
                  <a:pt x="1134356" y="2248150"/>
                </a:lnTo>
                <a:lnTo>
                  <a:pt x="1160031" y="2217783"/>
                </a:lnTo>
                <a:lnTo>
                  <a:pt x="1184661" y="2200307"/>
                </a:lnTo>
                <a:lnTo>
                  <a:pt x="1191044" y="2192034"/>
                </a:lnTo>
                <a:lnTo>
                  <a:pt x="1202532" y="2176667"/>
                </a:lnTo>
                <a:lnTo>
                  <a:pt x="1234199" y="2144383"/>
                </a:lnTo>
                <a:lnTo>
                  <a:pt x="1250843" y="2131302"/>
                </a:lnTo>
                <a:lnTo>
                  <a:pt x="1256805" y="2124765"/>
                </a:lnTo>
                <a:lnTo>
                  <a:pt x="1260780" y="2118503"/>
                </a:lnTo>
                <a:lnTo>
                  <a:pt x="1263430" y="2112423"/>
                </a:lnTo>
                <a:lnTo>
                  <a:pt x="1267102" y="2107417"/>
                </a:lnTo>
                <a:lnTo>
                  <a:pt x="1325790" y="2050812"/>
                </a:lnTo>
                <a:lnTo>
                  <a:pt x="1339833" y="2030946"/>
                </a:lnTo>
                <a:lnTo>
                  <a:pt x="1349861" y="2020878"/>
                </a:lnTo>
                <a:lnTo>
                  <a:pt x="1382572" y="1994671"/>
                </a:lnTo>
                <a:lnTo>
                  <a:pt x="1476734" y="1892261"/>
                </a:lnTo>
                <a:lnTo>
                  <a:pt x="1506845" y="1863100"/>
                </a:lnTo>
                <a:lnTo>
                  <a:pt x="1516164" y="1857380"/>
                </a:lnTo>
                <a:lnTo>
                  <a:pt x="1519411" y="1854521"/>
                </a:lnTo>
                <a:lnTo>
                  <a:pt x="1521576" y="1851662"/>
                </a:lnTo>
                <a:lnTo>
                  <a:pt x="1534151" y="1831129"/>
                </a:lnTo>
                <a:lnTo>
                  <a:pt x="1626009" y="1740343"/>
                </a:lnTo>
                <a:lnTo>
                  <a:pt x="1639068" y="1723110"/>
                </a:lnTo>
                <a:lnTo>
                  <a:pt x="1688104" y="1671384"/>
                </a:lnTo>
                <a:lnTo>
                  <a:pt x="1693244" y="1662635"/>
                </a:lnTo>
                <a:lnTo>
                  <a:pt x="1705688" y="1653031"/>
                </a:lnTo>
                <a:lnTo>
                  <a:pt x="1729034" y="1636914"/>
                </a:lnTo>
                <a:lnTo>
                  <a:pt x="1775979" y="1592961"/>
                </a:lnTo>
                <a:lnTo>
                  <a:pt x="1778347" y="1589658"/>
                </a:lnTo>
                <a:lnTo>
                  <a:pt x="1784685" y="1577516"/>
                </a:lnTo>
                <a:lnTo>
                  <a:pt x="1799378" y="1561394"/>
                </a:lnTo>
                <a:lnTo>
                  <a:pt x="1848267" y="1521448"/>
                </a:lnTo>
                <a:lnTo>
                  <a:pt x="1857217" y="1517600"/>
                </a:lnTo>
                <a:lnTo>
                  <a:pt x="1868774" y="1508248"/>
                </a:lnTo>
                <a:lnTo>
                  <a:pt x="1871642" y="1505562"/>
                </a:lnTo>
                <a:lnTo>
                  <a:pt x="1869744" y="1502818"/>
                </a:lnTo>
                <a:lnTo>
                  <a:pt x="1857475" y="1497229"/>
                </a:lnTo>
                <a:lnTo>
                  <a:pt x="1854584" y="1494405"/>
                </a:lnTo>
                <a:lnTo>
                  <a:pt x="1854562" y="1491570"/>
                </a:lnTo>
                <a:lnTo>
                  <a:pt x="1863663" y="1480176"/>
                </a:lnTo>
                <a:lnTo>
                  <a:pt x="1927012" y="1427362"/>
                </a:lnTo>
                <a:lnTo>
                  <a:pt x="1933727" y="1424006"/>
                </a:lnTo>
                <a:lnTo>
                  <a:pt x="1939887" y="1419339"/>
                </a:lnTo>
                <a:lnTo>
                  <a:pt x="1941910" y="1416761"/>
                </a:lnTo>
                <a:lnTo>
                  <a:pt x="1943260" y="1414090"/>
                </a:lnTo>
                <a:lnTo>
                  <a:pt x="1944159" y="1411357"/>
                </a:lnTo>
                <a:lnTo>
                  <a:pt x="1945711" y="1409535"/>
                </a:lnTo>
                <a:lnTo>
                  <a:pt x="1947698" y="1408319"/>
                </a:lnTo>
                <a:lnTo>
                  <a:pt x="1949976" y="1407510"/>
                </a:lnTo>
                <a:lnTo>
                  <a:pt x="1955046" y="1404070"/>
                </a:lnTo>
                <a:lnTo>
                  <a:pt x="1974261" y="1388585"/>
                </a:lnTo>
                <a:lnTo>
                  <a:pt x="1979114" y="1385781"/>
                </a:lnTo>
                <a:lnTo>
                  <a:pt x="1987047" y="1377585"/>
                </a:lnTo>
                <a:lnTo>
                  <a:pt x="1990494" y="1372733"/>
                </a:lnTo>
                <a:lnTo>
                  <a:pt x="1993747" y="1369498"/>
                </a:lnTo>
                <a:lnTo>
                  <a:pt x="1996867" y="1367341"/>
                </a:lnTo>
                <a:lnTo>
                  <a:pt x="2002874" y="1363992"/>
                </a:lnTo>
                <a:lnTo>
                  <a:pt x="2025958" y="1342951"/>
                </a:lnTo>
                <a:lnTo>
                  <a:pt x="2034538" y="1329880"/>
                </a:lnTo>
                <a:lnTo>
                  <a:pt x="2037714" y="1321943"/>
                </a:lnTo>
                <a:lnTo>
                  <a:pt x="2038561" y="1318493"/>
                </a:lnTo>
                <a:lnTo>
                  <a:pt x="2041030" y="1315240"/>
                </a:lnTo>
                <a:lnTo>
                  <a:pt x="2112383" y="1247072"/>
                </a:lnTo>
                <a:lnTo>
                  <a:pt x="2208806" y="1143042"/>
                </a:lnTo>
                <a:lnTo>
                  <a:pt x="2218360" y="1134440"/>
                </a:lnTo>
                <a:lnTo>
                  <a:pt x="2239087" y="1120142"/>
                </a:lnTo>
                <a:lnTo>
                  <a:pt x="2248499" y="1111568"/>
                </a:lnTo>
                <a:lnTo>
                  <a:pt x="2250522" y="1107758"/>
                </a:lnTo>
                <a:lnTo>
                  <a:pt x="2254322" y="1094246"/>
                </a:lnTo>
                <a:lnTo>
                  <a:pt x="2258586" y="1087042"/>
                </a:lnTo>
                <a:lnTo>
                  <a:pt x="2261056" y="1084739"/>
                </a:lnTo>
                <a:lnTo>
                  <a:pt x="2263656" y="1083205"/>
                </a:lnTo>
                <a:lnTo>
                  <a:pt x="2266342" y="1082181"/>
                </a:lnTo>
                <a:lnTo>
                  <a:pt x="2271866" y="1078505"/>
                </a:lnTo>
                <a:lnTo>
                  <a:pt x="2300290" y="1051532"/>
                </a:lnTo>
                <a:lnTo>
                  <a:pt x="2343150" y="1000156"/>
                </a:lnTo>
                <a:lnTo>
                  <a:pt x="2375057" y="975602"/>
                </a:lnTo>
                <a:lnTo>
                  <a:pt x="2377756" y="972346"/>
                </a:lnTo>
                <a:lnTo>
                  <a:pt x="2384629" y="960277"/>
                </a:lnTo>
                <a:lnTo>
                  <a:pt x="2423335" y="915020"/>
                </a:lnTo>
                <a:lnTo>
                  <a:pt x="2454210" y="888818"/>
                </a:lnTo>
                <a:lnTo>
                  <a:pt x="2480300" y="854749"/>
                </a:lnTo>
                <a:lnTo>
                  <a:pt x="2548023" y="800170"/>
                </a:lnTo>
                <a:lnTo>
                  <a:pt x="2550217" y="797289"/>
                </a:lnTo>
                <a:lnTo>
                  <a:pt x="2551680" y="794416"/>
                </a:lnTo>
                <a:lnTo>
                  <a:pt x="2558385" y="788684"/>
                </a:lnTo>
                <a:lnTo>
                  <a:pt x="2573661" y="777243"/>
                </a:lnTo>
                <a:lnTo>
                  <a:pt x="2612456" y="740328"/>
                </a:lnTo>
                <a:lnTo>
                  <a:pt x="2636656" y="723921"/>
                </a:lnTo>
                <a:lnTo>
                  <a:pt x="2645803" y="720273"/>
                </a:lnTo>
                <a:lnTo>
                  <a:pt x="2651653" y="716044"/>
                </a:lnTo>
                <a:lnTo>
                  <a:pt x="2687312" y="682557"/>
                </a:lnTo>
                <a:lnTo>
                  <a:pt x="2700022" y="675740"/>
                </a:lnTo>
                <a:lnTo>
                  <a:pt x="2742008" y="637441"/>
                </a:lnTo>
                <a:lnTo>
                  <a:pt x="2765296" y="625836"/>
                </a:lnTo>
                <a:lnTo>
                  <a:pt x="2788619" y="605619"/>
                </a:lnTo>
                <a:lnTo>
                  <a:pt x="2816675" y="580547"/>
                </a:lnTo>
                <a:lnTo>
                  <a:pt x="2848210" y="554717"/>
                </a:lnTo>
                <a:lnTo>
                  <a:pt x="2876840" y="528969"/>
                </a:lnTo>
                <a:lnTo>
                  <a:pt x="2907556" y="503768"/>
                </a:lnTo>
                <a:lnTo>
                  <a:pt x="2980367" y="440942"/>
                </a:lnTo>
                <a:lnTo>
                  <a:pt x="3020294" y="413408"/>
                </a:lnTo>
                <a:lnTo>
                  <a:pt x="3037135" y="392672"/>
                </a:lnTo>
                <a:lnTo>
                  <a:pt x="3093477" y="348194"/>
                </a:lnTo>
                <a:lnTo>
                  <a:pt x="3112745" y="325637"/>
                </a:lnTo>
                <a:lnTo>
                  <a:pt x="3182908" y="265764"/>
                </a:lnTo>
                <a:lnTo>
                  <a:pt x="3195746" y="257180"/>
                </a:lnTo>
                <a:lnTo>
                  <a:pt x="3275903" y="178814"/>
                </a:lnTo>
                <a:lnTo>
                  <a:pt x="3278358" y="175407"/>
                </a:lnTo>
                <a:lnTo>
                  <a:pt x="3281085" y="169081"/>
                </a:lnTo>
                <a:lnTo>
                  <a:pt x="3283718" y="166061"/>
                </a:lnTo>
                <a:lnTo>
                  <a:pt x="3314412" y="140058"/>
                </a:lnTo>
                <a:lnTo>
                  <a:pt x="3330624" y="119106"/>
                </a:lnTo>
                <a:lnTo>
                  <a:pt x="3344713" y="107151"/>
                </a:lnTo>
                <a:lnTo>
                  <a:pt x="3347092" y="103819"/>
                </a:lnTo>
                <a:lnTo>
                  <a:pt x="3350686" y="97577"/>
                </a:lnTo>
                <a:lnTo>
                  <a:pt x="3380443" y="65727"/>
                </a:lnTo>
                <a:lnTo>
                  <a:pt x="3383293" y="63821"/>
                </a:lnTo>
                <a:lnTo>
                  <a:pt x="3391856" y="60185"/>
                </a:lnTo>
                <a:lnTo>
                  <a:pt x="3401590" y="52775"/>
                </a:lnTo>
                <a:lnTo>
                  <a:pt x="3409792" y="39917"/>
                </a:lnTo>
                <a:lnTo>
                  <a:pt x="3412384" y="38041"/>
                </a:lnTo>
                <a:lnTo>
                  <a:pt x="3415066" y="36791"/>
                </a:lnTo>
                <a:lnTo>
                  <a:pt x="3416853" y="35005"/>
                </a:lnTo>
                <a:lnTo>
                  <a:pt x="3418045" y="32862"/>
                </a:lnTo>
                <a:lnTo>
                  <a:pt x="3418839" y="30480"/>
                </a:lnTo>
                <a:lnTo>
                  <a:pt x="3420321" y="28893"/>
                </a:lnTo>
                <a:lnTo>
                  <a:pt x="3422262" y="27834"/>
                </a:lnTo>
                <a:lnTo>
                  <a:pt x="3424508" y="27129"/>
                </a:lnTo>
                <a:lnTo>
                  <a:pt x="3429544" y="23805"/>
                </a:lnTo>
                <a:lnTo>
                  <a:pt x="3432220" y="21585"/>
                </a:lnTo>
                <a:lnTo>
                  <a:pt x="3434957" y="20105"/>
                </a:lnTo>
                <a:lnTo>
                  <a:pt x="3440537" y="18461"/>
                </a:lnTo>
                <a:lnTo>
                  <a:pt x="3442407" y="17070"/>
                </a:lnTo>
                <a:lnTo>
                  <a:pt x="3443652" y="15190"/>
                </a:lnTo>
                <a:lnTo>
                  <a:pt x="3445653" y="9880"/>
                </a:lnTo>
                <a:lnTo>
                  <a:pt x="3453483" y="1306"/>
                </a:lnTo>
                <a:lnTo>
                  <a:pt x="3454847" y="871"/>
                </a:lnTo>
                <a:lnTo>
                  <a:pt x="34632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48"/>
          <p:cNvSpPr/>
          <p:nvPr/>
        </p:nvSpPr>
        <p:spPr>
          <a:xfrm>
            <a:off x="4494847" y="4500562"/>
            <a:ext cx="3849054" cy="77153"/>
          </a:xfrm>
          <a:custGeom>
            <a:avLst/>
            <a:gdLst/>
            <a:ahLst/>
            <a:cxnLst/>
            <a:rect l="0" t="0" r="0" b="0"/>
            <a:pathLst>
              <a:path w="3849054" h="77153">
                <a:moveTo>
                  <a:pt x="0" y="60008"/>
                </a:moveTo>
                <a:lnTo>
                  <a:pt x="44984" y="60960"/>
                </a:lnTo>
                <a:lnTo>
                  <a:pt x="52849" y="62548"/>
                </a:lnTo>
                <a:lnTo>
                  <a:pt x="60950" y="64558"/>
                </a:lnTo>
                <a:lnTo>
                  <a:pt x="72492" y="66793"/>
                </a:lnTo>
                <a:lnTo>
                  <a:pt x="84606" y="68738"/>
                </a:lnTo>
                <a:lnTo>
                  <a:pt x="105865" y="72778"/>
                </a:lnTo>
                <a:lnTo>
                  <a:pt x="115344" y="74236"/>
                </a:lnTo>
                <a:lnTo>
                  <a:pt x="144245" y="76576"/>
                </a:lnTo>
                <a:lnTo>
                  <a:pt x="257126" y="77143"/>
                </a:lnTo>
                <a:lnTo>
                  <a:pt x="323493" y="77152"/>
                </a:lnTo>
                <a:lnTo>
                  <a:pt x="328057" y="76200"/>
                </a:lnTo>
                <a:lnTo>
                  <a:pt x="332052" y="74613"/>
                </a:lnTo>
                <a:lnTo>
                  <a:pt x="335668" y="72602"/>
                </a:lnTo>
                <a:lnTo>
                  <a:pt x="344766" y="70367"/>
                </a:lnTo>
                <a:lnTo>
                  <a:pt x="455875" y="68650"/>
                </a:lnTo>
                <a:lnTo>
                  <a:pt x="529073" y="67629"/>
                </a:lnTo>
                <a:lnTo>
                  <a:pt x="541310" y="66041"/>
                </a:lnTo>
                <a:lnTo>
                  <a:pt x="555183" y="64030"/>
                </a:lnTo>
                <a:lnTo>
                  <a:pt x="588378" y="61795"/>
                </a:lnTo>
                <a:lnTo>
                  <a:pt x="681200" y="60112"/>
                </a:lnTo>
                <a:lnTo>
                  <a:pt x="689401" y="59125"/>
                </a:lnTo>
                <a:lnTo>
                  <a:pt x="698678" y="57514"/>
                </a:lnTo>
                <a:lnTo>
                  <a:pt x="708673" y="55488"/>
                </a:lnTo>
                <a:lnTo>
                  <a:pt x="724858" y="53237"/>
                </a:lnTo>
                <a:lnTo>
                  <a:pt x="789421" y="50504"/>
                </a:lnTo>
                <a:lnTo>
                  <a:pt x="835671" y="45550"/>
                </a:lnTo>
                <a:lnTo>
                  <a:pt x="855914" y="44057"/>
                </a:lnTo>
                <a:lnTo>
                  <a:pt x="864932" y="42706"/>
                </a:lnTo>
                <a:lnTo>
                  <a:pt x="873802" y="40853"/>
                </a:lnTo>
                <a:lnTo>
                  <a:pt x="882572" y="38666"/>
                </a:lnTo>
                <a:lnTo>
                  <a:pt x="890324" y="37207"/>
                </a:lnTo>
                <a:lnTo>
                  <a:pt x="916453" y="34866"/>
                </a:lnTo>
                <a:lnTo>
                  <a:pt x="947632" y="33414"/>
                </a:lnTo>
                <a:lnTo>
                  <a:pt x="956557" y="31801"/>
                </a:lnTo>
                <a:lnTo>
                  <a:pt x="966317" y="29773"/>
                </a:lnTo>
                <a:lnTo>
                  <a:pt x="987322" y="27520"/>
                </a:lnTo>
                <a:lnTo>
                  <a:pt x="1022749" y="26073"/>
                </a:lnTo>
                <a:lnTo>
                  <a:pt x="1030447" y="25002"/>
                </a:lnTo>
                <a:lnTo>
                  <a:pt x="1038438" y="23336"/>
                </a:lnTo>
                <a:lnTo>
                  <a:pt x="1046622" y="21272"/>
                </a:lnTo>
                <a:lnTo>
                  <a:pt x="1060795" y="18979"/>
                </a:lnTo>
                <a:lnTo>
                  <a:pt x="1145643" y="17177"/>
                </a:lnTo>
                <a:lnTo>
                  <a:pt x="1154287" y="16214"/>
                </a:lnTo>
                <a:lnTo>
                  <a:pt x="1161955" y="14620"/>
                </a:lnTo>
                <a:lnTo>
                  <a:pt x="1168972" y="12603"/>
                </a:lnTo>
                <a:lnTo>
                  <a:pt x="1181848" y="10364"/>
                </a:lnTo>
                <a:lnTo>
                  <a:pt x="1293921" y="8677"/>
                </a:lnTo>
                <a:lnTo>
                  <a:pt x="1770275" y="8573"/>
                </a:lnTo>
                <a:lnTo>
                  <a:pt x="1783115" y="9525"/>
                </a:lnTo>
                <a:lnTo>
                  <a:pt x="1797391" y="11113"/>
                </a:lnTo>
                <a:lnTo>
                  <a:pt x="1812623" y="13124"/>
                </a:lnTo>
                <a:lnTo>
                  <a:pt x="1847328" y="15358"/>
                </a:lnTo>
                <a:lnTo>
                  <a:pt x="1944451" y="17075"/>
                </a:lnTo>
                <a:lnTo>
                  <a:pt x="2219472" y="17145"/>
                </a:lnTo>
                <a:lnTo>
                  <a:pt x="2230218" y="16192"/>
                </a:lnTo>
                <a:lnTo>
                  <a:pt x="2242144" y="14605"/>
                </a:lnTo>
                <a:lnTo>
                  <a:pt x="2254858" y="12594"/>
                </a:lnTo>
                <a:lnTo>
                  <a:pt x="2284224" y="10360"/>
                </a:lnTo>
                <a:lnTo>
                  <a:pt x="2397829" y="8619"/>
                </a:lnTo>
                <a:lnTo>
                  <a:pt x="2436349" y="7641"/>
                </a:lnTo>
                <a:lnTo>
                  <a:pt x="2451956" y="6047"/>
                </a:lnTo>
                <a:lnTo>
                  <a:pt x="2466169" y="4031"/>
                </a:lnTo>
                <a:lnTo>
                  <a:pt x="2504823" y="1792"/>
                </a:lnTo>
                <a:lnTo>
                  <a:pt x="2607458" y="236"/>
                </a:lnTo>
                <a:lnTo>
                  <a:pt x="3315504" y="0"/>
                </a:lnTo>
                <a:lnTo>
                  <a:pt x="3330476" y="953"/>
                </a:lnTo>
                <a:lnTo>
                  <a:pt x="3398320" y="6785"/>
                </a:lnTo>
                <a:lnTo>
                  <a:pt x="3500304" y="8219"/>
                </a:lnTo>
                <a:lnTo>
                  <a:pt x="384905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49"/>
          <p:cNvSpPr/>
          <p:nvPr/>
        </p:nvSpPr>
        <p:spPr>
          <a:xfrm>
            <a:off x="5223509" y="1825942"/>
            <a:ext cx="85726" cy="3866199"/>
          </a:xfrm>
          <a:custGeom>
            <a:avLst/>
            <a:gdLst/>
            <a:ahLst/>
            <a:cxnLst/>
            <a:rect l="0" t="0" r="0" b="0"/>
            <a:pathLst>
              <a:path w="85726" h="3866199">
                <a:moveTo>
                  <a:pt x="60008" y="3866198"/>
                </a:moveTo>
                <a:lnTo>
                  <a:pt x="60008" y="3723373"/>
                </a:lnTo>
                <a:lnTo>
                  <a:pt x="62548" y="3700168"/>
                </a:lnTo>
                <a:lnTo>
                  <a:pt x="64559" y="3692646"/>
                </a:lnTo>
                <a:lnTo>
                  <a:pt x="66793" y="3681748"/>
                </a:lnTo>
                <a:lnTo>
                  <a:pt x="68580" y="3564135"/>
                </a:lnTo>
                <a:lnTo>
                  <a:pt x="67628" y="3536409"/>
                </a:lnTo>
                <a:lnTo>
                  <a:pt x="66041" y="3527276"/>
                </a:lnTo>
                <a:lnTo>
                  <a:pt x="64030" y="3517377"/>
                </a:lnTo>
                <a:lnTo>
                  <a:pt x="61795" y="3496219"/>
                </a:lnTo>
                <a:lnTo>
                  <a:pt x="60054" y="3401471"/>
                </a:lnTo>
                <a:lnTo>
                  <a:pt x="57482" y="3322101"/>
                </a:lnTo>
                <a:lnTo>
                  <a:pt x="53227" y="3268104"/>
                </a:lnTo>
                <a:lnTo>
                  <a:pt x="53184" y="3246048"/>
                </a:lnTo>
                <a:lnTo>
                  <a:pt x="54506" y="3230832"/>
                </a:lnTo>
                <a:lnTo>
                  <a:pt x="56340" y="3214020"/>
                </a:lnTo>
                <a:lnTo>
                  <a:pt x="58921" y="3181258"/>
                </a:lnTo>
                <a:lnTo>
                  <a:pt x="60000" y="3114373"/>
                </a:lnTo>
                <a:lnTo>
                  <a:pt x="60955" y="3109711"/>
                </a:lnTo>
                <a:lnTo>
                  <a:pt x="62545" y="3105651"/>
                </a:lnTo>
                <a:lnTo>
                  <a:pt x="64556" y="3101992"/>
                </a:lnTo>
                <a:lnTo>
                  <a:pt x="66792" y="3092846"/>
                </a:lnTo>
                <a:lnTo>
                  <a:pt x="68476" y="2981861"/>
                </a:lnTo>
                <a:lnTo>
                  <a:pt x="71074" y="2950872"/>
                </a:lnTo>
                <a:lnTo>
                  <a:pt x="73101" y="2935940"/>
                </a:lnTo>
                <a:lnTo>
                  <a:pt x="75352" y="2914270"/>
                </a:lnTo>
                <a:lnTo>
                  <a:pt x="78035" y="2829316"/>
                </a:lnTo>
                <a:lnTo>
                  <a:pt x="79646" y="2815850"/>
                </a:lnTo>
                <a:lnTo>
                  <a:pt x="81672" y="2803064"/>
                </a:lnTo>
                <a:lnTo>
                  <a:pt x="83925" y="2773616"/>
                </a:lnTo>
                <a:lnTo>
                  <a:pt x="85679" y="2653103"/>
                </a:lnTo>
                <a:lnTo>
                  <a:pt x="85725" y="2493877"/>
                </a:lnTo>
                <a:lnTo>
                  <a:pt x="83185" y="2440303"/>
                </a:lnTo>
                <a:lnTo>
                  <a:pt x="78940" y="2379450"/>
                </a:lnTo>
                <a:lnTo>
                  <a:pt x="77184" y="2264511"/>
                </a:lnTo>
                <a:lnTo>
                  <a:pt x="77156" y="2212668"/>
                </a:lnTo>
                <a:lnTo>
                  <a:pt x="74614" y="2199751"/>
                </a:lnTo>
                <a:lnTo>
                  <a:pt x="72603" y="2192305"/>
                </a:lnTo>
                <a:lnTo>
                  <a:pt x="70369" y="2171333"/>
                </a:lnTo>
                <a:lnTo>
                  <a:pt x="68611" y="2080126"/>
                </a:lnTo>
                <a:lnTo>
                  <a:pt x="67649" y="2074456"/>
                </a:lnTo>
                <a:lnTo>
                  <a:pt x="66054" y="2069723"/>
                </a:lnTo>
                <a:lnTo>
                  <a:pt x="64039" y="2065615"/>
                </a:lnTo>
                <a:lnTo>
                  <a:pt x="61800" y="2058511"/>
                </a:lnTo>
                <a:lnTo>
                  <a:pt x="59291" y="2037367"/>
                </a:lnTo>
                <a:lnTo>
                  <a:pt x="57625" y="2033568"/>
                </a:lnTo>
                <a:lnTo>
                  <a:pt x="55562" y="2030082"/>
                </a:lnTo>
                <a:lnTo>
                  <a:pt x="53270" y="2023669"/>
                </a:lnTo>
                <a:lnTo>
                  <a:pt x="52251" y="2015739"/>
                </a:lnTo>
                <a:lnTo>
                  <a:pt x="51445" y="1954268"/>
                </a:lnTo>
                <a:lnTo>
                  <a:pt x="50490" y="1950546"/>
                </a:lnTo>
                <a:lnTo>
                  <a:pt x="48900" y="1947111"/>
                </a:lnTo>
                <a:lnTo>
                  <a:pt x="46888" y="1943869"/>
                </a:lnTo>
                <a:lnTo>
                  <a:pt x="44652" y="1937727"/>
                </a:lnTo>
                <a:lnTo>
                  <a:pt x="43393" y="1926374"/>
                </a:lnTo>
                <a:lnTo>
                  <a:pt x="42873" y="1807411"/>
                </a:lnTo>
                <a:lnTo>
                  <a:pt x="40324" y="1705251"/>
                </a:lnTo>
                <a:lnTo>
                  <a:pt x="38313" y="1694047"/>
                </a:lnTo>
                <a:lnTo>
                  <a:pt x="36078" y="1679057"/>
                </a:lnTo>
                <a:lnTo>
                  <a:pt x="34395" y="1647518"/>
                </a:lnTo>
                <a:lnTo>
                  <a:pt x="32456" y="1639366"/>
                </a:lnTo>
                <a:lnTo>
                  <a:pt x="29257" y="1629168"/>
                </a:lnTo>
                <a:lnTo>
                  <a:pt x="25220" y="1617607"/>
                </a:lnTo>
                <a:lnTo>
                  <a:pt x="22528" y="1608947"/>
                </a:lnTo>
                <a:lnTo>
                  <a:pt x="20734" y="1602222"/>
                </a:lnTo>
                <a:lnTo>
                  <a:pt x="19538" y="1596785"/>
                </a:lnTo>
                <a:lnTo>
                  <a:pt x="20749" y="1560265"/>
                </a:lnTo>
                <a:lnTo>
                  <a:pt x="24246" y="1500843"/>
                </a:lnTo>
                <a:lnTo>
                  <a:pt x="26477" y="1444077"/>
                </a:lnTo>
                <a:lnTo>
                  <a:pt x="28129" y="1434205"/>
                </a:lnTo>
                <a:lnTo>
                  <a:pt x="30183" y="1424767"/>
                </a:lnTo>
                <a:lnTo>
                  <a:pt x="32465" y="1409200"/>
                </a:lnTo>
                <a:lnTo>
                  <a:pt x="34288" y="1288508"/>
                </a:lnTo>
                <a:lnTo>
                  <a:pt x="36830" y="1175153"/>
                </a:lnTo>
                <a:lnTo>
                  <a:pt x="38841" y="1163483"/>
                </a:lnTo>
                <a:lnTo>
                  <a:pt x="41076" y="1145436"/>
                </a:lnTo>
                <a:lnTo>
                  <a:pt x="42628" y="1047812"/>
                </a:lnTo>
                <a:lnTo>
                  <a:pt x="40277" y="927418"/>
                </a:lnTo>
                <a:lnTo>
                  <a:pt x="36951" y="892246"/>
                </a:lnTo>
                <a:lnTo>
                  <a:pt x="34641" y="843844"/>
                </a:lnTo>
                <a:lnTo>
                  <a:pt x="33572" y="834025"/>
                </a:lnTo>
                <a:lnTo>
                  <a:pt x="31906" y="824621"/>
                </a:lnTo>
                <a:lnTo>
                  <a:pt x="29843" y="815495"/>
                </a:lnTo>
                <a:lnTo>
                  <a:pt x="27552" y="800275"/>
                </a:lnTo>
                <a:lnTo>
                  <a:pt x="28801" y="753056"/>
                </a:lnTo>
                <a:lnTo>
                  <a:pt x="32664" y="688583"/>
                </a:lnTo>
                <a:lnTo>
                  <a:pt x="34282" y="570146"/>
                </a:lnTo>
                <a:lnTo>
                  <a:pt x="36830" y="484035"/>
                </a:lnTo>
                <a:lnTo>
                  <a:pt x="38841" y="459850"/>
                </a:lnTo>
                <a:lnTo>
                  <a:pt x="41076" y="417738"/>
                </a:lnTo>
                <a:lnTo>
                  <a:pt x="43021" y="383781"/>
                </a:lnTo>
                <a:lnTo>
                  <a:pt x="44874" y="372059"/>
                </a:lnTo>
                <a:lnTo>
                  <a:pt x="47061" y="362339"/>
                </a:lnTo>
                <a:lnTo>
                  <a:pt x="49491" y="349000"/>
                </a:lnTo>
                <a:lnTo>
                  <a:pt x="51265" y="235580"/>
                </a:lnTo>
                <a:lnTo>
                  <a:pt x="48845" y="168226"/>
                </a:lnTo>
                <a:lnTo>
                  <a:pt x="45522" y="140490"/>
                </a:lnTo>
                <a:lnTo>
                  <a:pt x="43213" y="110905"/>
                </a:lnTo>
                <a:lnTo>
                  <a:pt x="42144" y="103464"/>
                </a:lnTo>
                <a:lnTo>
                  <a:pt x="38416" y="82497"/>
                </a:lnTo>
                <a:lnTo>
                  <a:pt x="36088" y="73095"/>
                </a:lnTo>
                <a:lnTo>
                  <a:pt x="33584" y="64923"/>
                </a:lnTo>
                <a:lnTo>
                  <a:pt x="30962" y="57569"/>
                </a:lnTo>
                <a:lnTo>
                  <a:pt x="28261" y="48857"/>
                </a:lnTo>
                <a:lnTo>
                  <a:pt x="22721" y="29017"/>
                </a:lnTo>
                <a:lnTo>
                  <a:pt x="19910" y="22202"/>
                </a:lnTo>
                <a:lnTo>
                  <a:pt x="17084" y="17659"/>
                </a:lnTo>
                <a:lnTo>
                  <a:pt x="14247" y="14630"/>
                </a:lnTo>
                <a:lnTo>
                  <a:pt x="12355" y="11658"/>
                </a:lnTo>
                <a:lnTo>
                  <a:pt x="10254" y="5816"/>
                </a:lnTo>
                <a:lnTo>
                  <a:pt x="8741" y="3878"/>
                </a:lnTo>
                <a:lnTo>
                  <a:pt x="6781" y="258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50"/>
          <p:cNvSpPr/>
          <p:nvPr/>
        </p:nvSpPr>
        <p:spPr>
          <a:xfrm>
            <a:off x="7839314" y="1851660"/>
            <a:ext cx="109059" cy="3960495"/>
          </a:xfrm>
          <a:custGeom>
            <a:avLst/>
            <a:gdLst/>
            <a:ahLst/>
            <a:cxnLst/>
            <a:rect l="0" t="0" r="0" b="0"/>
            <a:pathLst>
              <a:path w="109059" h="3960495">
                <a:moveTo>
                  <a:pt x="101678" y="0"/>
                </a:moveTo>
                <a:lnTo>
                  <a:pt x="97127" y="4550"/>
                </a:lnTo>
                <a:lnTo>
                  <a:pt x="95786" y="6844"/>
                </a:lnTo>
                <a:lnTo>
                  <a:pt x="94297" y="11931"/>
                </a:lnTo>
                <a:lnTo>
                  <a:pt x="94853" y="13669"/>
                </a:lnTo>
                <a:lnTo>
                  <a:pt x="96176" y="14828"/>
                </a:lnTo>
                <a:lnTo>
                  <a:pt x="98010" y="15600"/>
                </a:lnTo>
                <a:lnTo>
                  <a:pt x="99233" y="17067"/>
                </a:lnTo>
                <a:lnTo>
                  <a:pt x="100047" y="18998"/>
                </a:lnTo>
                <a:lnTo>
                  <a:pt x="101357" y="24390"/>
                </a:lnTo>
                <a:lnTo>
                  <a:pt x="101670" y="60595"/>
                </a:lnTo>
                <a:lnTo>
                  <a:pt x="102625" y="64209"/>
                </a:lnTo>
                <a:lnTo>
                  <a:pt x="104215" y="67571"/>
                </a:lnTo>
                <a:lnTo>
                  <a:pt x="106227" y="70765"/>
                </a:lnTo>
                <a:lnTo>
                  <a:pt x="108462" y="76853"/>
                </a:lnTo>
                <a:lnTo>
                  <a:pt x="109058" y="79810"/>
                </a:lnTo>
                <a:lnTo>
                  <a:pt x="107180" y="90716"/>
                </a:lnTo>
                <a:lnTo>
                  <a:pt x="104124" y="103183"/>
                </a:lnTo>
                <a:lnTo>
                  <a:pt x="102161" y="124028"/>
                </a:lnTo>
                <a:lnTo>
                  <a:pt x="101706" y="149013"/>
                </a:lnTo>
                <a:lnTo>
                  <a:pt x="98840" y="157444"/>
                </a:lnTo>
                <a:lnTo>
                  <a:pt x="94070" y="169733"/>
                </a:lnTo>
                <a:lnTo>
                  <a:pt x="88034" y="184593"/>
                </a:lnTo>
                <a:lnTo>
                  <a:pt x="84010" y="195452"/>
                </a:lnTo>
                <a:lnTo>
                  <a:pt x="81327" y="203643"/>
                </a:lnTo>
                <a:lnTo>
                  <a:pt x="78346" y="216238"/>
                </a:lnTo>
                <a:lnTo>
                  <a:pt x="76274" y="241071"/>
                </a:lnTo>
                <a:lnTo>
                  <a:pt x="74265" y="249296"/>
                </a:lnTo>
                <a:lnTo>
                  <a:pt x="71020" y="260495"/>
                </a:lnTo>
                <a:lnTo>
                  <a:pt x="66952" y="273676"/>
                </a:lnTo>
                <a:lnTo>
                  <a:pt x="64240" y="284368"/>
                </a:lnTo>
                <a:lnTo>
                  <a:pt x="61227" y="301328"/>
                </a:lnTo>
                <a:lnTo>
                  <a:pt x="58339" y="321847"/>
                </a:lnTo>
                <a:lnTo>
                  <a:pt x="56593" y="326959"/>
                </a:lnTo>
                <a:lnTo>
                  <a:pt x="54477" y="332273"/>
                </a:lnTo>
                <a:lnTo>
                  <a:pt x="51498" y="357954"/>
                </a:lnTo>
                <a:lnTo>
                  <a:pt x="50246" y="478886"/>
                </a:lnTo>
                <a:lnTo>
                  <a:pt x="47703" y="596051"/>
                </a:lnTo>
                <a:lnTo>
                  <a:pt x="45692" y="611680"/>
                </a:lnTo>
                <a:lnTo>
                  <a:pt x="43399" y="624956"/>
                </a:lnTo>
                <a:lnTo>
                  <a:pt x="40918" y="636665"/>
                </a:lnTo>
                <a:lnTo>
                  <a:pt x="38312" y="647328"/>
                </a:lnTo>
                <a:lnTo>
                  <a:pt x="35415" y="664256"/>
                </a:lnTo>
                <a:lnTo>
                  <a:pt x="27298" y="749551"/>
                </a:lnTo>
                <a:lnTo>
                  <a:pt x="24891" y="801345"/>
                </a:lnTo>
                <a:lnTo>
                  <a:pt x="22148" y="818433"/>
                </a:lnTo>
                <a:lnTo>
                  <a:pt x="20083" y="825657"/>
                </a:lnTo>
                <a:lnTo>
                  <a:pt x="19659" y="832378"/>
                </a:lnTo>
                <a:lnTo>
                  <a:pt x="23282" y="856852"/>
                </a:lnTo>
                <a:lnTo>
                  <a:pt x="23697" y="862700"/>
                </a:lnTo>
                <a:lnTo>
                  <a:pt x="21617" y="879357"/>
                </a:lnTo>
                <a:lnTo>
                  <a:pt x="18470" y="897555"/>
                </a:lnTo>
                <a:lnTo>
                  <a:pt x="17072" y="911993"/>
                </a:lnTo>
                <a:lnTo>
                  <a:pt x="18990" y="945080"/>
                </a:lnTo>
                <a:lnTo>
                  <a:pt x="22065" y="983915"/>
                </a:lnTo>
                <a:lnTo>
                  <a:pt x="25262" y="1049035"/>
                </a:lnTo>
                <a:lnTo>
                  <a:pt x="26922" y="1055592"/>
                </a:lnTo>
                <a:lnTo>
                  <a:pt x="28980" y="1060915"/>
                </a:lnTo>
                <a:lnTo>
                  <a:pt x="31878" y="1077509"/>
                </a:lnTo>
                <a:lnTo>
                  <a:pt x="34030" y="1132920"/>
                </a:lnTo>
                <a:lnTo>
                  <a:pt x="35624" y="1137232"/>
                </a:lnTo>
                <a:lnTo>
                  <a:pt x="38983" y="1144564"/>
                </a:lnTo>
                <a:lnTo>
                  <a:pt x="41826" y="1155951"/>
                </a:lnTo>
                <a:lnTo>
                  <a:pt x="45868" y="1169076"/>
                </a:lnTo>
                <a:lnTo>
                  <a:pt x="48947" y="1206183"/>
                </a:lnTo>
                <a:lnTo>
                  <a:pt x="51174" y="1306453"/>
                </a:lnTo>
                <a:lnTo>
                  <a:pt x="52768" y="1319596"/>
                </a:lnTo>
                <a:lnTo>
                  <a:pt x="56128" y="1345629"/>
                </a:lnTo>
                <a:lnTo>
                  <a:pt x="57067" y="1377663"/>
                </a:lnTo>
                <a:lnTo>
                  <a:pt x="51874" y="1444129"/>
                </a:lnTo>
                <a:lnTo>
                  <a:pt x="50271" y="1530685"/>
                </a:lnTo>
                <a:lnTo>
                  <a:pt x="53120" y="1538616"/>
                </a:lnTo>
                <a:lnTo>
                  <a:pt x="57876" y="1547714"/>
                </a:lnTo>
                <a:lnTo>
                  <a:pt x="63905" y="1557589"/>
                </a:lnTo>
                <a:lnTo>
                  <a:pt x="67923" y="1565125"/>
                </a:lnTo>
                <a:lnTo>
                  <a:pt x="70603" y="1571102"/>
                </a:lnTo>
                <a:lnTo>
                  <a:pt x="72388" y="1576038"/>
                </a:lnTo>
                <a:lnTo>
                  <a:pt x="75751" y="1648548"/>
                </a:lnTo>
                <a:lnTo>
                  <a:pt x="74989" y="1717913"/>
                </a:lnTo>
                <a:lnTo>
                  <a:pt x="73408" y="1726300"/>
                </a:lnTo>
                <a:lnTo>
                  <a:pt x="70064" y="1740699"/>
                </a:lnTo>
                <a:lnTo>
                  <a:pt x="67545" y="1857577"/>
                </a:lnTo>
                <a:lnTo>
                  <a:pt x="67397" y="1916223"/>
                </a:lnTo>
                <a:lnTo>
                  <a:pt x="66442" y="1921372"/>
                </a:lnTo>
                <a:lnTo>
                  <a:pt x="64853" y="1925757"/>
                </a:lnTo>
                <a:lnTo>
                  <a:pt x="62840" y="1929633"/>
                </a:lnTo>
                <a:lnTo>
                  <a:pt x="60604" y="1939019"/>
                </a:lnTo>
                <a:lnTo>
                  <a:pt x="60009" y="1944189"/>
                </a:lnTo>
                <a:lnTo>
                  <a:pt x="61886" y="1960094"/>
                </a:lnTo>
                <a:lnTo>
                  <a:pt x="64943" y="1977958"/>
                </a:lnTo>
                <a:lnTo>
                  <a:pt x="66301" y="1992247"/>
                </a:lnTo>
                <a:lnTo>
                  <a:pt x="64365" y="2022728"/>
                </a:lnTo>
                <a:lnTo>
                  <a:pt x="61282" y="2058183"/>
                </a:lnTo>
                <a:lnTo>
                  <a:pt x="58960" y="2177348"/>
                </a:lnTo>
                <a:lnTo>
                  <a:pt x="57869" y="2247386"/>
                </a:lnTo>
                <a:lnTo>
                  <a:pt x="56280" y="2253590"/>
                </a:lnTo>
                <a:lnTo>
                  <a:pt x="54268" y="2259630"/>
                </a:lnTo>
                <a:lnTo>
                  <a:pt x="51038" y="2295749"/>
                </a:lnTo>
                <a:lnTo>
                  <a:pt x="47860" y="2339008"/>
                </a:lnTo>
                <a:lnTo>
                  <a:pt x="45796" y="2353723"/>
                </a:lnTo>
                <a:lnTo>
                  <a:pt x="42894" y="2383536"/>
                </a:lnTo>
                <a:lnTo>
                  <a:pt x="36021" y="2469590"/>
                </a:lnTo>
                <a:lnTo>
                  <a:pt x="32222" y="2576493"/>
                </a:lnTo>
                <a:lnTo>
                  <a:pt x="30608" y="2593962"/>
                </a:lnTo>
                <a:lnTo>
                  <a:pt x="27229" y="2626389"/>
                </a:lnTo>
                <a:lnTo>
                  <a:pt x="24557" y="2705858"/>
                </a:lnTo>
                <a:lnTo>
                  <a:pt x="21999" y="2722476"/>
                </a:lnTo>
                <a:lnTo>
                  <a:pt x="19984" y="2732241"/>
                </a:lnTo>
                <a:lnTo>
                  <a:pt x="23269" y="2801776"/>
                </a:lnTo>
                <a:lnTo>
                  <a:pt x="24278" y="2900926"/>
                </a:lnTo>
                <a:lnTo>
                  <a:pt x="24452" y="3021073"/>
                </a:lnTo>
                <a:lnTo>
                  <a:pt x="21954" y="3076884"/>
                </a:lnTo>
                <a:lnTo>
                  <a:pt x="18619" y="3112484"/>
                </a:lnTo>
                <a:lnTo>
                  <a:pt x="17695" y="3146093"/>
                </a:lnTo>
                <a:lnTo>
                  <a:pt x="20855" y="3171501"/>
                </a:lnTo>
                <a:lnTo>
                  <a:pt x="20355" y="3191048"/>
                </a:lnTo>
                <a:lnTo>
                  <a:pt x="17257" y="3212763"/>
                </a:lnTo>
                <a:lnTo>
                  <a:pt x="15580" y="3228119"/>
                </a:lnTo>
                <a:lnTo>
                  <a:pt x="11660" y="3250820"/>
                </a:lnTo>
                <a:lnTo>
                  <a:pt x="11823" y="3269164"/>
                </a:lnTo>
                <a:lnTo>
                  <a:pt x="15137" y="3296462"/>
                </a:lnTo>
                <a:lnTo>
                  <a:pt x="13305" y="3407406"/>
                </a:lnTo>
                <a:lnTo>
                  <a:pt x="10014" y="3430833"/>
                </a:lnTo>
                <a:lnTo>
                  <a:pt x="7390" y="3552104"/>
                </a:lnTo>
                <a:lnTo>
                  <a:pt x="7380" y="3696010"/>
                </a:lnTo>
                <a:lnTo>
                  <a:pt x="4841" y="3705151"/>
                </a:lnTo>
                <a:lnTo>
                  <a:pt x="1489" y="3714611"/>
                </a:lnTo>
                <a:lnTo>
                  <a:pt x="0" y="3721991"/>
                </a:lnTo>
                <a:lnTo>
                  <a:pt x="1877" y="3736065"/>
                </a:lnTo>
                <a:lnTo>
                  <a:pt x="4935" y="3752164"/>
                </a:lnTo>
                <a:lnTo>
                  <a:pt x="7238" y="3856292"/>
                </a:lnTo>
                <a:lnTo>
                  <a:pt x="7380" y="39604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1"/>
          <p:cNvSpPr/>
          <p:nvPr/>
        </p:nvSpPr>
        <p:spPr>
          <a:xfrm>
            <a:off x="6312217" y="2528887"/>
            <a:ext cx="248603" cy="351474"/>
          </a:xfrm>
          <a:custGeom>
            <a:avLst/>
            <a:gdLst/>
            <a:ahLst/>
            <a:cxnLst/>
            <a:rect l="0" t="0" r="0" b="0"/>
            <a:pathLst>
              <a:path w="248603" h="351474">
                <a:moveTo>
                  <a:pt x="0" y="0"/>
                </a:moveTo>
                <a:lnTo>
                  <a:pt x="9102" y="13652"/>
                </a:lnTo>
                <a:lnTo>
                  <a:pt x="13570" y="22895"/>
                </a:lnTo>
                <a:lnTo>
                  <a:pt x="14762" y="26694"/>
                </a:lnTo>
                <a:lnTo>
                  <a:pt x="17462" y="30178"/>
                </a:lnTo>
                <a:lnTo>
                  <a:pt x="21166" y="33454"/>
                </a:lnTo>
                <a:lnTo>
                  <a:pt x="25541" y="36590"/>
                </a:lnTo>
                <a:lnTo>
                  <a:pt x="32942" y="42615"/>
                </a:lnTo>
                <a:lnTo>
                  <a:pt x="40358" y="49420"/>
                </a:lnTo>
                <a:lnTo>
                  <a:pt x="60642" y="69311"/>
                </a:lnTo>
                <a:lnTo>
                  <a:pt x="82993" y="91584"/>
                </a:lnTo>
                <a:lnTo>
                  <a:pt x="87714" y="97251"/>
                </a:lnTo>
                <a:lnTo>
                  <a:pt x="91813" y="102934"/>
                </a:lnTo>
                <a:lnTo>
                  <a:pt x="95499" y="108628"/>
                </a:lnTo>
                <a:lnTo>
                  <a:pt x="100813" y="115281"/>
                </a:lnTo>
                <a:lnTo>
                  <a:pt x="107214" y="122574"/>
                </a:lnTo>
                <a:lnTo>
                  <a:pt x="114339" y="130294"/>
                </a:lnTo>
                <a:lnTo>
                  <a:pt x="120041" y="138298"/>
                </a:lnTo>
                <a:lnTo>
                  <a:pt x="124795" y="146491"/>
                </a:lnTo>
                <a:lnTo>
                  <a:pt x="128916" y="154811"/>
                </a:lnTo>
                <a:lnTo>
                  <a:pt x="133569" y="162262"/>
                </a:lnTo>
                <a:lnTo>
                  <a:pt x="138576" y="169135"/>
                </a:lnTo>
                <a:lnTo>
                  <a:pt x="143819" y="175622"/>
                </a:lnTo>
                <a:lnTo>
                  <a:pt x="149219" y="181851"/>
                </a:lnTo>
                <a:lnTo>
                  <a:pt x="154725" y="187909"/>
                </a:lnTo>
                <a:lnTo>
                  <a:pt x="160299" y="193853"/>
                </a:lnTo>
                <a:lnTo>
                  <a:pt x="165922" y="200673"/>
                </a:lnTo>
                <a:lnTo>
                  <a:pt x="171575" y="208077"/>
                </a:lnTo>
                <a:lnTo>
                  <a:pt x="177248" y="215871"/>
                </a:lnTo>
                <a:lnTo>
                  <a:pt x="181983" y="222971"/>
                </a:lnTo>
                <a:lnTo>
                  <a:pt x="186092" y="229610"/>
                </a:lnTo>
                <a:lnTo>
                  <a:pt x="189784" y="235941"/>
                </a:lnTo>
                <a:lnTo>
                  <a:pt x="193198" y="243019"/>
                </a:lnTo>
                <a:lnTo>
                  <a:pt x="196426" y="250595"/>
                </a:lnTo>
                <a:lnTo>
                  <a:pt x="199531" y="258504"/>
                </a:lnTo>
                <a:lnTo>
                  <a:pt x="202553" y="265680"/>
                </a:lnTo>
                <a:lnTo>
                  <a:pt x="208451" y="278735"/>
                </a:lnTo>
                <a:lnTo>
                  <a:pt x="217127" y="296795"/>
                </a:lnTo>
                <a:lnTo>
                  <a:pt x="220951" y="303591"/>
                </a:lnTo>
                <a:lnTo>
                  <a:pt x="225406" y="310979"/>
                </a:lnTo>
                <a:lnTo>
                  <a:pt x="230281" y="318762"/>
                </a:lnTo>
                <a:lnTo>
                  <a:pt x="234483" y="324903"/>
                </a:lnTo>
                <a:lnTo>
                  <a:pt x="241693" y="334266"/>
                </a:lnTo>
                <a:lnTo>
                  <a:pt x="246555" y="340342"/>
                </a:lnTo>
                <a:lnTo>
                  <a:pt x="247238" y="342147"/>
                </a:lnTo>
                <a:lnTo>
                  <a:pt x="248602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2"/>
          <p:cNvSpPr/>
          <p:nvPr/>
        </p:nvSpPr>
        <p:spPr>
          <a:xfrm>
            <a:off x="6243637" y="2537460"/>
            <a:ext cx="282894" cy="274321"/>
          </a:xfrm>
          <a:custGeom>
            <a:avLst/>
            <a:gdLst/>
            <a:ahLst/>
            <a:cxnLst/>
            <a:rect l="0" t="0" r="0" b="0"/>
            <a:pathLst>
              <a:path w="282894" h="274321">
                <a:moveTo>
                  <a:pt x="282893" y="0"/>
                </a:moveTo>
                <a:lnTo>
                  <a:pt x="269240" y="4551"/>
                </a:lnTo>
                <a:lnTo>
                  <a:pt x="262361" y="9701"/>
                </a:lnTo>
                <a:lnTo>
                  <a:pt x="254917" y="16945"/>
                </a:lnTo>
                <a:lnTo>
                  <a:pt x="239979" y="33248"/>
                </a:lnTo>
                <a:lnTo>
                  <a:pt x="226990" y="46844"/>
                </a:lnTo>
                <a:lnTo>
                  <a:pt x="219907" y="53137"/>
                </a:lnTo>
                <a:lnTo>
                  <a:pt x="212327" y="59237"/>
                </a:lnTo>
                <a:lnTo>
                  <a:pt x="204416" y="65209"/>
                </a:lnTo>
                <a:lnTo>
                  <a:pt x="196285" y="72047"/>
                </a:lnTo>
                <a:lnTo>
                  <a:pt x="188007" y="79464"/>
                </a:lnTo>
                <a:lnTo>
                  <a:pt x="179630" y="87266"/>
                </a:lnTo>
                <a:lnTo>
                  <a:pt x="171188" y="94372"/>
                </a:lnTo>
                <a:lnTo>
                  <a:pt x="162703" y="101014"/>
                </a:lnTo>
                <a:lnTo>
                  <a:pt x="154189" y="107348"/>
                </a:lnTo>
                <a:lnTo>
                  <a:pt x="143750" y="117285"/>
                </a:lnTo>
                <a:lnTo>
                  <a:pt x="132028" y="129625"/>
                </a:lnTo>
                <a:lnTo>
                  <a:pt x="109162" y="154766"/>
                </a:lnTo>
                <a:lnTo>
                  <a:pt x="92649" y="172290"/>
                </a:lnTo>
                <a:lnTo>
                  <a:pt x="72642" y="192865"/>
                </a:lnTo>
                <a:lnTo>
                  <a:pt x="66526" y="200014"/>
                </a:lnTo>
                <a:lnTo>
                  <a:pt x="60543" y="207638"/>
                </a:lnTo>
                <a:lnTo>
                  <a:pt x="54650" y="215577"/>
                </a:lnTo>
                <a:lnTo>
                  <a:pt x="43021" y="232019"/>
                </a:lnTo>
                <a:lnTo>
                  <a:pt x="37254" y="240404"/>
                </a:lnTo>
                <a:lnTo>
                  <a:pt x="32456" y="246947"/>
                </a:lnTo>
                <a:lnTo>
                  <a:pt x="28305" y="252261"/>
                </a:lnTo>
                <a:lnTo>
                  <a:pt x="24585" y="256757"/>
                </a:lnTo>
                <a:lnTo>
                  <a:pt x="21152" y="259753"/>
                </a:lnTo>
                <a:lnTo>
                  <a:pt x="17912" y="261751"/>
                </a:lnTo>
                <a:lnTo>
                  <a:pt x="11771" y="264924"/>
                </a:lnTo>
                <a:lnTo>
                  <a:pt x="8799" y="26710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3"/>
          <p:cNvSpPr/>
          <p:nvPr/>
        </p:nvSpPr>
        <p:spPr>
          <a:xfrm>
            <a:off x="5858089" y="2511742"/>
            <a:ext cx="274107" cy="300039"/>
          </a:xfrm>
          <a:custGeom>
            <a:avLst/>
            <a:gdLst/>
            <a:ahLst/>
            <a:cxnLst/>
            <a:rect l="0" t="0" r="0" b="0"/>
            <a:pathLst>
              <a:path w="274107" h="300039">
                <a:moveTo>
                  <a:pt x="196953" y="0"/>
                </a:moveTo>
                <a:lnTo>
                  <a:pt x="175919" y="21033"/>
                </a:lnTo>
                <a:lnTo>
                  <a:pt x="169596" y="26405"/>
                </a:lnTo>
                <a:lnTo>
                  <a:pt x="163475" y="30938"/>
                </a:lnTo>
                <a:lnTo>
                  <a:pt x="157489" y="34913"/>
                </a:lnTo>
                <a:lnTo>
                  <a:pt x="151594" y="38515"/>
                </a:lnTo>
                <a:lnTo>
                  <a:pt x="145759" y="41869"/>
                </a:lnTo>
                <a:lnTo>
                  <a:pt x="134195" y="48136"/>
                </a:lnTo>
                <a:lnTo>
                  <a:pt x="111249" y="59920"/>
                </a:lnTo>
                <a:lnTo>
                  <a:pt x="54078" y="88581"/>
                </a:lnTo>
                <a:lnTo>
                  <a:pt x="49316" y="91439"/>
                </a:lnTo>
                <a:lnTo>
                  <a:pt x="41485" y="97155"/>
                </a:lnTo>
                <a:lnTo>
                  <a:pt x="36157" y="101917"/>
                </a:lnTo>
                <a:lnTo>
                  <a:pt x="22619" y="114829"/>
                </a:lnTo>
                <a:lnTo>
                  <a:pt x="16912" y="119416"/>
                </a:lnTo>
                <a:lnTo>
                  <a:pt x="12156" y="122473"/>
                </a:lnTo>
                <a:lnTo>
                  <a:pt x="8033" y="124511"/>
                </a:lnTo>
                <a:lnTo>
                  <a:pt x="5284" y="126822"/>
                </a:lnTo>
                <a:lnTo>
                  <a:pt x="3451" y="129316"/>
                </a:lnTo>
                <a:lnTo>
                  <a:pt x="1415" y="134626"/>
                </a:lnTo>
                <a:lnTo>
                  <a:pt x="268" y="142971"/>
                </a:lnTo>
                <a:lnTo>
                  <a:pt x="0" y="148633"/>
                </a:lnTo>
                <a:lnTo>
                  <a:pt x="881" y="151476"/>
                </a:lnTo>
                <a:lnTo>
                  <a:pt x="4400" y="157175"/>
                </a:lnTo>
                <a:lnTo>
                  <a:pt x="16287" y="174841"/>
                </a:lnTo>
                <a:lnTo>
                  <a:pt x="20311" y="180378"/>
                </a:lnTo>
                <a:lnTo>
                  <a:pt x="27323" y="189071"/>
                </a:lnTo>
                <a:lnTo>
                  <a:pt x="31479" y="192722"/>
                </a:lnTo>
                <a:lnTo>
                  <a:pt x="36154" y="196109"/>
                </a:lnTo>
                <a:lnTo>
                  <a:pt x="41177" y="199319"/>
                </a:lnTo>
                <a:lnTo>
                  <a:pt x="47382" y="202412"/>
                </a:lnTo>
                <a:lnTo>
                  <a:pt x="54377" y="205426"/>
                </a:lnTo>
                <a:lnTo>
                  <a:pt x="61897" y="208388"/>
                </a:lnTo>
                <a:lnTo>
                  <a:pt x="68816" y="211316"/>
                </a:lnTo>
                <a:lnTo>
                  <a:pt x="81583" y="217108"/>
                </a:lnTo>
                <a:lnTo>
                  <a:pt x="108847" y="227938"/>
                </a:lnTo>
                <a:lnTo>
                  <a:pt x="140650" y="240371"/>
                </a:lnTo>
                <a:lnTo>
                  <a:pt x="151798" y="245019"/>
                </a:lnTo>
                <a:lnTo>
                  <a:pt x="169264" y="252725"/>
                </a:lnTo>
                <a:lnTo>
                  <a:pt x="183377" y="259325"/>
                </a:lnTo>
                <a:lnTo>
                  <a:pt x="202032" y="268395"/>
                </a:lnTo>
                <a:lnTo>
                  <a:pt x="207959" y="270370"/>
                </a:lnTo>
                <a:lnTo>
                  <a:pt x="213815" y="271687"/>
                </a:lnTo>
                <a:lnTo>
                  <a:pt x="219624" y="272565"/>
                </a:lnTo>
                <a:lnTo>
                  <a:pt x="224450" y="274102"/>
                </a:lnTo>
                <a:lnTo>
                  <a:pt x="232352" y="278351"/>
                </a:lnTo>
                <a:lnTo>
                  <a:pt x="236745" y="280817"/>
                </a:lnTo>
                <a:lnTo>
                  <a:pt x="246706" y="286098"/>
                </a:lnTo>
                <a:lnTo>
                  <a:pt x="254943" y="289080"/>
                </a:lnTo>
                <a:lnTo>
                  <a:pt x="258473" y="289875"/>
                </a:lnTo>
                <a:lnTo>
                  <a:pt x="264936" y="293298"/>
                </a:lnTo>
                <a:lnTo>
                  <a:pt x="274106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54"/>
          <p:cNvSpPr/>
          <p:nvPr/>
        </p:nvSpPr>
        <p:spPr>
          <a:xfrm>
            <a:off x="5403532" y="2666047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8731"/>
                </a:lnTo>
                <a:lnTo>
                  <a:pt x="17368" y="10583"/>
                </a:lnTo>
                <a:lnTo>
                  <a:pt x="20152" y="12770"/>
                </a:lnTo>
                <a:lnTo>
                  <a:pt x="25817" y="13276"/>
                </a:lnTo>
                <a:lnTo>
                  <a:pt x="33403" y="12661"/>
                </a:lnTo>
                <a:lnTo>
                  <a:pt x="42272" y="11298"/>
                </a:lnTo>
                <a:lnTo>
                  <a:pt x="49136" y="10390"/>
                </a:lnTo>
                <a:lnTo>
                  <a:pt x="54665" y="9784"/>
                </a:lnTo>
                <a:lnTo>
                  <a:pt x="59303" y="9380"/>
                </a:lnTo>
                <a:lnTo>
                  <a:pt x="63348" y="9111"/>
                </a:lnTo>
                <a:lnTo>
                  <a:pt x="70383" y="8812"/>
                </a:lnTo>
                <a:lnTo>
                  <a:pt x="84248" y="8644"/>
                </a:lnTo>
                <a:lnTo>
                  <a:pt x="149939" y="8574"/>
                </a:lnTo>
                <a:lnTo>
                  <a:pt x="154252" y="9526"/>
                </a:lnTo>
                <a:lnTo>
                  <a:pt x="157127" y="11113"/>
                </a:lnTo>
                <a:lnTo>
                  <a:pt x="16287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55"/>
          <p:cNvSpPr/>
          <p:nvPr/>
        </p:nvSpPr>
        <p:spPr>
          <a:xfrm>
            <a:off x="5557837" y="2511745"/>
            <a:ext cx="178566" cy="281897"/>
          </a:xfrm>
          <a:custGeom>
            <a:avLst/>
            <a:gdLst/>
            <a:ahLst/>
            <a:cxnLst/>
            <a:rect l="0" t="0" r="0" b="0"/>
            <a:pathLst>
              <a:path w="178566" h="281897">
                <a:moveTo>
                  <a:pt x="0" y="25715"/>
                </a:moveTo>
                <a:lnTo>
                  <a:pt x="11931" y="13783"/>
                </a:lnTo>
                <a:lnTo>
                  <a:pt x="14622" y="12045"/>
                </a:lnTo>
                <a:lnTo>
                  <a:pt x="20151" y="10114"/>
                </a:lnTo>
                <a:lnTo>
                  <a:pt x="22959" y="8647"/>
                </a:lnTo>
                <a:lnTo>
                  <a:pt x="25784" y="6716"/>
                </a:lnTo>
                <a:lnTo>
                  <a:pt x="28619" y="4476"/>
                </a:lnTo>
                <a:lnTo>
                  <a:pt x="32414" y="2983"/>
                </a:lnTo>
                <a:lnTo>
                  <a:pt x="36850" y="1988"/>
                </a:lnTo>
                <a:lnTo>
                  <a:pt x="41711" y="1324"/>
                </a:lnTo>
                <a:lnTo>
                  <a:pt x="46858" y="882"/>
                </a:lnTo>
                <a:lnTo>
                  <a:pt x="52194" y="587"/>
                </a:lnTo>
                <a:lnTo>
                  <a:pt x="63202" y="259"/>
                </a:lnTo>
                <a:lnTo>
                  <a:pt x="96105" y="12"/>
                </a:lnTo>
                <a:lnTo>
                  <a:pt x="112964" y="0"/>
                </a:lnTo>
                <a:lnTo>
                  <a:pt x="116267" y="952"/>
                </a:lnTo>
                <a:lnTo>
                  <a:pt x="119421" y="2538"/>
                </a:lnTo>
                <a:lnTo>
                  <a:pt x="122477" y="4549"/>
                </a:lnTo>
                <a:lnTo>
                  <a:pt x="124514" y="6842"/>
                </a:lnTo>
                <a:lnTo>
                  <a:pt x="125871" y="9323"/>
                </a:lnTo>
                <a:lnTo>
                  <a:pt x="127381" y="14619"/>
                </a:lnTo>
                <a:lnTo>
                  <a:pt x="128230" y="22956"/>
                </a:lnTo>
                <a:lnTo>
                  <a:pt x="128429" y="28616"/>
                </a:lnTo>
                <a:lnTo>
                  <a:pt x="125977" y="36847"/>
                </a:lnTo>
                <a:lnTo>
                  <a:pt x="123990" y="41709"/>
                </a:lnTo>
                <a:lnTo>
                  <a:pt x="119807" y="46855"/>
                </a:lnTo>
                <a:lnTo>
                  <a:pt x="114162" y="52190"/>
                </a:lnTo>
                <a:lnTo>
                  <a:pt x="107540" y="57653"/>
                </a:lnTo>
                <a:lnTo>
                  <a:pt x="102174" y="62247"/>
                </a:lnTo>
                <a:lnTo>
                  <a:pt x="97643" y="66262"/>
                </a:lnTo>
                <a:lnTo>
                  <a:pt x="90070" y="73263"/>
                </a:lnTo>
                <a:lnTo>
                  <a:pt x="80451" y="82560"/>
                </a:lnTo>
                <a:lnTo>
                  <a:pt x="74491" y="88444"/>
                </a:lnTo>
                <a:lnTo>
                  <a:pt x="72521" y="91347"/>
                </a:lnTo>
                <a:lnTo>
                  <a:pt x="70332" y="97112"/>
                </a:lnTo>
                <a:lnTo>
                  <a:pt x="70700" y="99983"/>
                </a:lnTo>
                <a:lnTo>
                  <a:pt x="71899" y="102849"/>
                </a:lnTo>
                <a:lnTo>
                  <a:pt x="73650" y="105713"/>
                </a:lnTo>
                <a:lnTo>
                  <a:pt x="75770" y="107622"/>
                </a:lnTo>
                <a:lnTo>
                  <a:pt x="78136" y="108894"/>
                </a:lnTo>
                <a:lnTo>
                  <a:pt x="83305" y="110308"/>
                </a:lnTo>
                <a:lnTo>
                  <a:pt x="88776" y="110937"/>
                </a:lnTo>
                <a:lnTo>
                  <a:pt x="92522" y="111104"/>
                </a:lnTo>
                <a:lnTo>
                  <a:pt x="101764" y="111291"/>
                </a:lnTo>
                <a:lnTo>
                  <a:pt x="106895" y="112293"/>
                </a:lnTo>
                <a:lnTo>
                  <a:pt x="112221" y="113913"/>
                </a:lnTo>
                <a:lnTo>
                  <a:pt x="117676" y="115946"/>
                </a:lnTo>
                <a:lnTo>
                  <a:pt x="123218" y="117301"/>
                </a:lnTo>
                <a:lnTo>
                  <a:pt x="128818" y="118205"/>
                </a:lnTo>
                <a:lnTo>
                  <a:pt x="134457" y="118807"/>
                </a:lnTo>
                <a:lnTo>
                  <a:pt x="139167" y="120161"/>
                </a:lnTo>
                <a:lnTo>
                  <a:pt x="143261" y="122017"/>
                </a:lnTo>
                <a:lnTo>
                  <a:pt x="146942" y="124206"/>
                </a:lnTo>
                <a:lnTo>
                  <a:pt x="151302" y="127571"/>
                </a:lnTo>
                <a:lnTo>
                  <a:pt x="156113" y="131718"/>
                </a:lnTo>
                <a:lnTo>
                  <a:pt x="161225" y="136389"/>
                </a:lnTo>
                <a:lnTo>
                  <a:pt x="164633" y="140455"/>
                </a:lnTo>
                <a:lnTo>
                  <a:pt x="168420" y="147513"/>
                </a:lnTo>
                <a:lnTo>
                  <a:pt x="170383" y="152634"/>
                </a:lnTo>
                <a:lnTo>
                  <a:pt x="175103" y="165943"/>
                </a:lnTo>
                <a:lnTo>
                  <a:pt x="176743" y="172540"/>
                </a:lnTo>
                <a:lnTo>
                  <a:pt x="177836" y="178843"/>
                </a:lnTo>
                <a:lnTo>
                  <a:pt x="178565" y="184950"/>
                </a:lnTo>
                <a:lnTo>
                  <a:pt x="178098" y="189974"/>
                </a:lnTo>
                <a:lnTo>
                  <a:pt x="176835" y="194276"/>
                </a:lnTo>
                <a:lnTo>
                  <a:pt x="175040" y="198096"/>
                </a:lnTo>
                <a:lnTo>
                  <a:pt x="173843" y="202548"/>
                </a:lnTo>
                <a:lnTo>
                  <a:pt x="173046" y="207421"/>
                </a:lnTo>
                <a:lnTo>
                  <a:pt x="172514" y="212575"/>
                </a:lnTo>
                <a:lnTo>
                  <a:pt x="170254" y="216963"/>
                </a:lnTo>
                <a:lnTo>
                  <a:pt x="166843" y="220841"/>
                </a:lnTo>
                <a:lnTo>
                  <a:pt x="162663" y="224379"/>
                </a:lnTo>
                <a:lnTo>
                  <a:pt x="158925" y="228642"/>
                </a:lnTo>
                <a:lnTo>
                  <a:pt x="155480" y="233390"/>
                </a:lnTo>
                <a:lnTo>
                  <a:pt x="152231" y="238460"/>
                </a:lnTo>
                <a:lnTo>
                  <a:pt x="147207" y="243745"/>
                </a:lnTo>
                <a:lnTo>
                  <a:pt x="141000" y="249173"/>
                </a:lnTo>
                <a:lnTo>
                  <a:pt x="134005" y="254697"/>
                </a:lnTo>
                <a:lnTo>
                  <a:pt x="125532" y="260285"/>
                </a:lnTo>
                <a:lnTo>
                  <a:pt x="116073" y="265915"/>
                </a:lnTo>
                <a:lnTo>
                  <a:pt x="105957" y="271573"/>
                </a:lnTo>
                <a:lnTo>
                  <a:pt x="98260" y="275345"/>
                </a:lnTo>
                <a:lnTo>
                  <a:pt x="92177" y="277860"/>
                </a:lnTo>
                <a:lnTo>
                  <a:pt x="87169" y="279536"/>
                </a:lnTo>
                <a:lnTo>
                  <a:pt x="82877" y="280654"/>
                </a:lnTo>
                <a:lnTo>
                  <a:pt x="79064" y="281399"/>
                </a:lnTo>
                <a:lnTo>
                  <a:pt x="75570" y="281896"/>
                </a:lnTo>
                <a:lnTo>
                  <a:pt x="73240" y="281275"/>
                </a:lnTo>
                <a:lnTo>
                  <a:pt x="71686" y="279908"/>
                </a:lnTo>
                <a:lnTo>
                  <a:pt x="68580" y="2743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56"/>
          <p:cNvSpPr/>
          <p:nvPr/>
        </p:nvSpPr>
        <p:spPr>
          <a:xfrm>
            <a:off x="6613121" y="2528887"/>
            <a:ext cx="204874" cy="205741"/>
          </a:xfrm>
          <a:custGeom>
            <a:avLst/>
            <a:gdLst/>
            <a:ahLst/>
            <a:cxnLst/>
            <a:rect l="0" t="0" r="0" b="0"/>
            <a:pathLst>
              <a:path w="204874" h="205741">
                <a:moveTo>
                  <a:pt x="204873" y="0"/>
                </a:moveTo>
                <a:lnTo>
                  <a:pt x="195772" y="4551"/>
                </a:lnTo>
                <a:lnTo>
                  <a:pt x="192138" y="6844"/>
                </a:lnTo>
                <a:lnTo>
                  <a:pt x="188763" y="9325"/>
                </a:lnTo>
                <a:lnTo>
                  <a:pt x="182473" y="14622"/>
                </a:lnTo>
                <a:lnTo>
                  <a:pt x="176503" y="20151"/>
                </a:lnTo>
                <a:lnTo>
                  <a:pt x="167786" y="28619"/>
                </a:lnTo>
                <a:lnTo>
                  <a:pt x="163956" y="31462"/>
                </a:lnTo>
                <a:lnTo>
                  <a:pt x="159498" y="34310"/>
                </a:lnTo>
                <a:lnTo>
                  <a:pt x="154621" y="37161"/>
                </a:lnTo>
                <a:lnTo>
                  <a:pt x="150417" y="39061"/>
                </a:lnTo>
                <a:lnTo>
                  <a:pt x="146662" y="40328"/>
                </a:lnTo>
                <a:lnTo>
                  <a:pt x="143206" y="41173"/>
                </a:lnTo>
                <a:lnTo>
                  <a:pt x="138997" y="43641"/>
                </a:lnTo>
                <a:lnTo>
                  <a:pt x="134286" y="47192"/>
                </a:lnTo>
                <a:lnTo>
                  <a:pt x="129240" y="51464"/>
                </a:lnTo>
                <a:lnTo>
                  <a:pt x="123971" y="54311"/>
                </a:lnTo>
                <a:lnTo>
                  <a:pt x="118554" y="56210"/>
                </a:lnTo>
                <a:lnTo>
                  <a:pt x="113037" y="57476"/>
                </a:lnTo>
                <a:lnTo>
                  <a:pt x="108407" y="59272"/>
                </a:lnTo>
                <a:lnTo>
                  <a:pt x="104368" y="61423"/>
                </a:lnTo>
                <a:lnTo>
                  <a:pt x="100721" y="63809"/>
                </a:lnTo>
                <a:lnTo>
                  <a:pt x="94481" y="67304"/>
                </a:lnTo>
                <a:lnTo>
                  <a:pt x="77388" y="76268"/>
                </a:lnTo>
                <a:lnTo>
                  <a:pt x="70353" y="80373"/>
                </a:lnTo>
                <a:lnTo>
                  <a:pt x="64710" y="84062"/>
                </a:lnTo>
                <a:lnTo>
                  <a:pt x="59997" y="87474"/>
                </a:lnTo>
                <a:lnTo>
                  <a:pt x="54949" y="90701"/>
                </a:lnTo>
                <a:lnTo>
                  <a:pt x="49679" y="93805"/>
                </a:lnTo>
                <a:lnTo>
                  <a:pt x="44261" y="96826"/>
                </a:lnTo>
                <a:lnTo>
                  <a:pt x="39696" y="99794"/>
                </a:lnTo>
                <a:lnTo>
                  <a:pt x="35700" y="102724"/>
                </a:lnTo>
                <a:lnTo>
                  <a:pt x="32084" y="105630"/>
                </a:lnTo>
                <a:lnTo>
                  <a:pt x="28720" y="108520"/>
                </a:lnTo>
                <a:lnTo>
                  <a:pt x="22443" y="114271"/>
                </a:lnTo>
                <a:lnTo>
                  <a:pt x="2058" y="134273"/>
                </a:lnTo>
                <a:lnTo>
                  <a:pt x="1083" y="136188"/>
                </a:lnTo>
                <a:lnTo>
                  <a:pt x="0" y="140855"/>
                </a:lnTo>
                <a:lnTo>
                  <a:pt x="1616" y="143433"/>
                </a:lnTo>
                <a:lnTo>
                  <a:pt x="4599" y="146105"/>
                </a:lnTo>
                <a:lnTo>
                  <a:pt x="13972" y="152685"/>
                </a:lnTo>
                <a:lnTo>
                  <a:pt x="20146" y="158376"/>
                </a:lnTo>
                <a:lnTo>
                  <a:pt x="23619" y="159877"/>
                </a:lnTo>
                <a:lnTo>
                  <a:pt x="27840" y="160877"/>
                </a:lnTo>
                <a:lnTo>
                  <a:pt x="32559" y="161544"/>
                </a:lnTo>
                <a:lnTo>
                  <a:pt x="38562" y="163893"/>
                </a:lnTo>
                <a:lnTo>
                  <a:pt x="45422" y="167365"/>
                </a:lnTo>
                <a:lnTo>
                  <a:pt x="52852" y="171584"/>
                </a:lnTo>
                <a:lnTo>
                  <a:pt x="58759" y="174397"/>
                </a:lnTo>
                <a:lnTo>
                  <a:pt x="63648" y="176272"/>
                </a:lnTo>
                <a:lnTo>
                  <a:pt x="67861" y="177522"/>
                </a:lnTo>
                <a:lnTo>
                  <a:pt x="72574" y="178356"/>
                </a:lnTo>
                <a:lnTo>
                  <a:pt x="77622" y="178911"/>
                </a:lnTo>
                <a:lnTo>
                  <a:pt x="82891" y="179282"/>
                </a:lnTo>
                <a:lnTo>
                  <a:pt x="91287" y="179693"/>
                </a:lnTo>
                <a:lnTo>
                  <a:pt x="94860" y="179803"/>
                </a:lnTo>
                <a:lnTo>
                  <a:pt x="101051" y="180829"/>
                </a:lnTo>
                <a:lnTo>
                  <a:pt x="108988" y="182465"/>
                </a:lnTo>
                <a:lnTo>
                  <a:pt x="118090" y="184508"/>
                </a:lnTo>
                <a:lnTo>
                  <a:pt x="126063" y="185871"/>
                </a:lnTo>
                <a:lnTo>
                  <a:pt x="133284" y="186779"/>
                </a:lnTo>
                <a:lnTo>
                  <a:pt x="140002" y="187384"/>
                </a:lnTo>
                <a:lnTo>
                  <a:pt x="146385" y="187788"/>
                </a:lnTo>
                <a:lnTo>
                  <a:pt x="158559" y="188236"/>
                </a:lnTo>
                <a:lnTo>
                  <a:pt x="164473" y="189308"/>
                </a:lnTo>
                <a:lnTo>
                  <a:pt x="170319" y="190976"/>
                </a:lnTo>
                <a:lnTo>
                  <a:pt x="184290" y="195944"/>
                </a:lnTo>
                <a:lnTo>
                  <a:pt x="188740" y="196624"/>
                </a:lnTo>
                <a:lnTo>
                  <a:pt x="191260" y="196805"/>
                </a:lnTo>
                <a:lnTo>
                  <a:pt x="193893" y="197879"/>
                </a:lnTo>
                <a:lnTo>
                  <a:pt x="196601" y="199547"/>
                </a:lnTo>
                <a:lnTo>
                  <a:pt x="204873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57"/>
          <p:cNvSpPr/>
          <p:nvPr/>
        </p:nvSpPr>
        <p:spPr>
          <a:xfrm>
            <a:off x="6891265" y="2460307"/>
            <a:ext cx="192478" cy="85536"/>
          </a:xfrm>
          <a:custGeom>
            <a:avLst/>
            <a:gdLst/>
            <a:ahLst/>
            <a:cxnLst/>
            <a:rect l="0" t="0" r="0" b="0"/>
            <a:pathLst>
              <a:path w="192478" h="85536">
                <a:moveTo>
                  <a:pt x="38172" y="0"/>
                </a:moveTo>
                <a:lnTo>
                  <a:pt x="38172" y="4551"/>
                </a:lnTo>
                <a:lnTo>
                  <a:pt x="37220" y="6844"/>
                </a:lnTo>
                <a:lnTo>
                  <a:pt x="35633" y="9325"/>
                </a:lnTo>
                <a:lnTo>
                  <a:pt x="33621" y="11932"/>
                </a:lnTo>
                <a:lnTo>
                  <a:pt x="31328" y="15575"/>
                </a:lnTo>
                <a:lnTo>
                  <a:pt x="28847" y="19908"/>
                </a:lnTo>
                <a:lnTo>
                  <a:pt x="26240" y="24702"/>
                </a:lnTo>
                <a:lnTo>
                  <a:pt x="24503" y="28851"/>
                </a:lnTo>
                <a:lnTo>
                  <a:pt x="23344" y="32569"/>
                </a:lnTo>
                <a:lnTo>
                  <a:pt x="22571" y="36000"/>
                </a:lnTo>
                <a:lnTo>
                  <a:pt x="21105" y="40193"/>
                </a:lnTo>
                <a:lnTo>
                  <a:pt x="19174" y="44893"/>
                </a:lnTo>
                <a:lnTo>
                  <a:pt x="16934" y="49931"/>
                </a:lnTo>
                <a:lnTo>
                  <a:pt x="11905" y="60609"/>
                </a:lnTo>
                <a:lnTo>
                  <a:pt x="9231" y="66124"/>
                </a:lnTo>
                <a:lnTo>
                  <a:pt x="6496" y="70753"/>
                </a:lnTo>
                <a:lnTo>
                  <a:pt x="3719" y="74791"/>
                </a:lnTo>
                <a:lnTo>
                  <a:pt x="916" y="78435"/>
                </a:lnTo>
                <a:lnTo>
                  <a:pt x="0" y="80865"/>
                </a:lnTo>
                <a:lnTo>
                  <a:pt x="341" y="82485"/>
                </a:lnTo>
                <a:lnTo>
                  <a:pt x="1522" y="83565"/>
                </a:lnTo>
                <a:lnTo>
                  <a:pt x="3261" y="84285"/>
                </a:lnTo>
                <a:lnTo>
                  <a:pt x="7734" y="85085"/>
                </a:lnTo>
                <a:lnTo>
                  <a:pt x="12164" y="85298"/>
                </a:lnTo>
                <a:lnTo>
                  <a:pt x="24708" y="85535"/>
                </a:lnTo>
                <a:lnTo>
                  <a:pt x="33958" y="84646"/>
                </a:lnTo>
                <a:lnTo>
                  <a:pt x="44888" y="83101"/>
                </a:lnTo>
                <a:lnTo>
                  <a:pt x="56937" y="81118"/>
                </a:lnTo>
                <a:lnTo>
                  <a:pt x="70685" y="80749"/>
                </a:lnTo>
                <a:lnTo>
                  <a:pt x="85564" y="81455"/>
                </a:lnTo>
                <a:lnTo>
                  <a:pt x="101200" y="82878"/>
                </a:lnTo>
                <a:lnTo>
                  <a:pt x="116386" y="83827"/>
                </a:lnTo>
                <a:lnTo>
                  <a:pt x="145958" y="84882"/>
                </a:lnTo>
                <a:lnTo>
                  <a:pt x="171179" y="85475"/>
                </a:lnTo>
                <a:lnTo>
                  <a:pt x="176374" y="84606"/>
                </a:lnTo>
                <a:lnTo>
                  <a:pt x="180789" y="83074"/>
                </a:lnTo>
                <a:lnTo>
                  <a:pt x="192477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8"/>
          <p:cNvSpPr/>
          <p:nvPr/>
        </p:nvSpPr>
        <p:spPr>
          <a:xfrm>
            <a:off x="7023734" y="2426017"/>
            <a:ext cx="25253" cy="351473"/>
          </a:xfrm>
          <a:custGeom>
            <a:avLst/>
            <a:gdLst/>
            <a:ahLst/>
            <a:cxnLst/>
            <a:rect l="0" t="0" r="0" b="0"/>
            <a:pathLst>
              <a:path w="25253" h="351473">
                <a:moveTo>
                  <a:pt x="0" y="0"/>
                </a:moveTo>
                <a:lnTo>
                  <a:pt x="0" y="27532"/>
                </a:lnTo>
                <a:lnTo>
                  <a:pt x="953" y="31690"/>
                </a:lnTo>
                <a:lnTo>
                  <a:pt x="2541" y="36367"/>
                </a:lnTo>
                <a:lnTo>
                  <a:pt x="4551" y="41389"/>
                </a:lnTo>
                <a:lnTo>
                  <a:pt x="5892" y="46643"/>
                </a:lnTo>
                <a:lnTo>
                  <a:pt x="6786" y="52050"/>
                </a:lnTo>
                <a:lnTo>
                  <a:pt x="8732" y="71711"/>
                </a:lnTo>
                <a:lnTo>
                  <a:pt x="12772" y="115374"/>
                </a:lnTo>
                <a:lnTo>
                  <a:pt x="15182" y="134066"/>
                </a:lnTo>
                <a:lnTo>
                  <a:pt x="17741" y="149385"/>
                </a:lnTo>
                <a:lnTo>
                  <a:pt x="20401" y="162455"/>
                </a:lnTo>
                <a:lnTo>
                  <a:pt x="22173" y="174026"/>
                </a:lnTo>
                <a:lnTo>
                  <a:pt x="23355" y="184597"/>
                </a:lnTo>
                <a:lnTo>
                  <a:pt x="24142" y="194502"/>
                </a:lnTo>
                <a:lnTo>
                  <a:pt x="24667" y="207773"/>
                </a:lnTo>
                <a:lnTo>
                  <a:pt x="25252" y="240299"/>
                </a:lnTo>
                <a:lnTo>
                  <a:pt x="24455" y="258307"/>
                </a:lnTo>
                <a:lnTo>
                  <a:pt x="17146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2.5: Piecewise-Defined Functions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piece-wise function?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is a function that has different formula for different parts of its domain.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f(x) = { x+1  if x&lt;0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{1 	if 0≤ x &lt; 4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{2x-4 if x≥4</a:t>
            </a:r>
            <a:endParaRPr lang="en-US" dirty="0"/>
          </a:p>
        </p:txBody>
      </p:sp>
      <p:sp>
        <p:nvSpPr>
          <p:cNvPr id="14" name="SMARTPenAnnotation1340"/>
          <p:cNvSpPr/>
          <p:nvPr/>
        </p:nvSpPr>
        <p:spPr>
          <a:xfrm>
            <a:off x="5832296" y="3377606"/>
            <a:ext cx="162739" cy="411440"/>
          </a:xfrm>
          <a:custGeom>
            <a:avLst/>
            <a:gdLst/>
            <a:ahLst/>
            <a:cxnLst/>
            <a:rect l="0" t="0" r="0" b="0"/>
            <a:pathLst>
              <a:path w="162739" h="411440">
                <a:moveTo>
                  <a:pt x="162738" y="25676"/>
                </a:moveTo>
                <a:lnTo>
                  <a:pt x="158188" y="21125"/>
                </a:lnTo>
                <a:lnTo>
                  <a:pt x="155895" y="19785"/>
                </a:lnTo>
                <a:lnTo>
                  <a:pt x="153414" y="18891"/>
                </a:lnTo>
                <a:lnTo>
                  <a:pt x="150807" y="18295"/>
                </a:lnTo>
                <a:lnTo>
                  <a:pt x="146211" y="16946"/>
                </a:lnTo>
                <a:lnTo>
                  <a:pt x="133485" y="12906"/>
                </a:lnTo>
                <a:lnTo>
                  <a:pt x="127996" y="10495"/>
                </a:lnTo>
                <a:lnTo>
                  <a:pt x="123385" y="7935"/>
                </a:lnTo>
                <a:lnTo>
                  <a:pt x="119358" y="5277"/>
                </a:lnTo>
                <a:lnTo>
                  <a:pt x="115721" y="3504"/>
                </a:lnTo>
                <a:lnTo>
                  <a:pt x="112343" y="2322"/>
                </a:lnTo>
                <a:lnTo>
                  <a:pt x="109139" y="1534"/>
                </a:lnTo>
                <a:lnTo>
                  <a:pt x="106050" y="1009"/>
                </a:lnTo>
                <a:lnTo>
                  <a:pt x="103039" y="659"/>
                </a:lnTo>
                <a:lnTo>
                  <a:pt x="100079" y="426"/>
                </a:lnTo>
                <a:lnTo>
                  <a:pt x="96201" y="270"/>
                </a:lnTo>
                <a:lnTo>
                  <a:pt x="86811" y="97"/>
                </a:lnTo>
                <a:lnTo>
                  <a:pt x="66264" y="0"/>
                </a:lnTo>
                <a:lnTo>
                  <a:pt x="58417" y="938"/>
                </a:lnTo>
                <a:lnTo>
                  <a:pt x="50329" y="2517"/>
                </a:lnTo>
                <a:lnTo>
                  <a:pt x="42079" y="4522"/>
                </a:lnTo>
                <a:lnTo>
                  <a:pt x="35626" y="6811"/>
                </a:lnTo>
                <a:lnTo>
                  <a:pt x="30372" y="9289"/>
                </a:lnTo>
                <a:lnTo>
                  <a:pt x="25916" y="11894"/>
                </a:lnTo>
                <a:lnTo>
                  <a:pt x="21041" y="16488"/>
                </a:lnTo>
                <a:lnTo>
                  <a:pt x="15886" y="22408"/>
                </a:lnTo>
                <a:lnTo>
                  <a:pt x="10544" y="29213"/>
                </a:lnTo>
                <a:lnTo>
                  <a:pt x="9841" y="35654"/>
                </a:lnTo>
                <a:lnTo>
                  <a:pt x="12229" y="41853"/>
                </a:lnTo>
                <a:lnTo>
                  <a:pt x="16679" y="47891"/>
                </a:lnTo>
                <a:lnTo>
                  <a:pt x="18693" y="53821"/>
                </a:lnTo>
                <a:lnTo>
                  <a:pt x="19083" y="59679"/>
                </a:lnTo>
                <a:lnTo>
                  <a:pt x="16977" y="71269"/>
                </a:lnTo>
                <a:lnTo>
                  <a:pt x="12866" y="82769"/>
                </a:lnTo>
                <a:lnTo>
                  <a:pt x="7863" y="96771"/>
                </a:lnTo>
                <a:lnTo>
                  <a:pt x="5196" y="104505"/>
                </a:lnTo>
                <a:lnTo>
                  <a:pt x="3418" y="112519"/>
                </a:lnTo>
                <a:lnTo>
                  <a:pt x="2232" y="120719"/>
                </a:lnTo>
                <a:lnTo>
                  <a:pt x="1442" y="129043"/>
                </a:lnTo>
                <a:lnTo>
                  <a:pt x="915" y="138402"/>
                </a:lnTo>
                <a:lnTo>
                  <a:pt x="330" y="158962"/>
                </a:lnTo>
                <a:lnTo>
                  <a:pt x="0" y="201058"/>
                </a:lnTo>
                <a:lnTo>
                  <a:pt x="906" y="214035"/>
                </a:lnTo>
                <a:lnTo>
                  <a:pt x="2463" y="225544"/>
                </a:lnTo>
                <a:lnTo>
                  <a:pt x="4453" y="236074"/>
                </a:lnTo>
                <a:lnTo>
                  <a:pt x="5780" y="245951"/>
                </a:lnTo>
                <a:lnTo>
                  <a:pt x="6665" y="255393"/>
                </a:lnTo>
                <a:lnTo>
                  <a:pt x="7254" y="264546"/>
                </a:lnTo>
                <a:lnTo>
                  <a:pt x="9552" y="275410"/>
                </a:lnTo>
                <a:lnTo>
                  <a:pt x="12989" y="287416"/>
                </a:lnTo>
                <a:lnTo>
                  <a:pt x="17186" y="300181"/>
                </a:lnTo>
                <a:lnTo>
                  <a:pt x="19983" y="311550"/>
                </a:lnTo>
                <a:lnTo>
                  <a:pt x="21848" y="321986"/>
                </a:lnTo>
                <a:lnTo>
                  <a:pt x="23092" y="331801"/>
                </a:lnTo>
                <a:lnTo>
                  <a:pt x="25826" y="344059"/>
                </a:lnTo>
                <a:lnTo>
                  <a:pt x="29553" y="357947"/>
                </a:lnTo>
                <a:lnTo>
                  <a:pt x="33943" y="372920"/>
                </a:lnTo>
                <a:lnTo>
                  <a:pt x="37822" y="382902"/>
                </a:lnTo>
                <a:lnTo>
                  <a:pt x="41361" y="389557"/>
                </a:lnTo>
                <a:lnTo>
                  <a:pt x="44673" y="393993"/>
                </a:lnTo>
                <a:lnTo>
                  <a:pt x="48352" y="401462"/>
                </a:lnTo>
                <a:lnTo>
                  <a:pt x="51296" y="411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1"/>
          <p:cNvSpPr/>
          <p:nvPr/>
        </p:nvSpPr>
        <p:spPr>
          <a:xfrm>
            <a:off x="5686425" y="3575170"/>
            <a:ext cx="402908" cy="76716"/>
          </a:xfrm>
          <a:custGeom>
            <a:avLst/>
            <a:gdLst/>
            <a:ahLst/>
            <a:cxnLst/>
            <a:rect l="0" t="0" r="0" b="0"/>
            <a:pathLst>
              <a:path w="402908" h="76716">
                <a:moveTo>
                  <a:pt x="0" y="76715"/>
                </a:moveTo>
                <a:lnTo>
                  <a:pt x="40302" y="56563"/>
                </a:lnTo>
                <a:lnTo>
                  <a:pt x="46870" y="53756"/>
                </a:lnTo>
                <a:lnTo>
                  <a:pt x="54107" y="50931"/>
                </a:lnTo>
                <a:lnTo>
                  <a:pt x="61789" y="48096"/>
                </a:lnTo>
                <a:lnTo>
                  <a:pt x="73577" y="44300"/>
                </a:lnTo>
                <a:lnTo>
                  <a:pt x="104456" y="35003"/>
                </a:lnTo>
                <a:lnTo>
                  <a:pt x="119167" y="29857"/>
                </a:lnTo>
                <a:lnTo>
                  <a:pt x="132785" y="24521"/>
                </a:lnTo>
                <a:lnTo>
                  <a:pt x="145673" y="19059"/>
                </a:lnTo>
                <a:lnTo>
                  <a:pt x="157122" y="15418"/>
                </a:lnTo>
                <a:lnTo>
                  <a:pt x="167613" y="12990"/>
                </a:lnTo>
                <a:lnTo>
                  <a:pt x="190699" y="9340"/>
                </a:lnTo>
                <a:lnTo>
                  <a:pt x="223185" y="4543"/>
                </a:lnTo>
                <a:lnTo>
                  <a:pt x="237373" y="2883"/>
                </a:lnTo>
                <a:lnTo>
                  <a:pt x="249688" y="1776"/>
                </a:lnTo>
                <a:lnTo>
                  <a:pt x="260756" y="1038"/>
                </a:lnTo>
                <a:lnTo>
                  <a:pt x="270992" y="546"/>
                </a:lnTo>
                <a:lnTo>
                  <a:pt x="289986" y="0"/>
                </a:lnTo>
                <a:lnTo>
                  <a:pt x="298099" y="806"/>
                </a:lnTo>
                <a:lnTo>
                  <a:pt x="305413" y="2296"/>
                </a:lnTo>
                <a:lnTo>
                  <a:pt x="312193" y="4242"/>
                </a:lnTo>
                <a:lnTo>
                  <a:pt x="320524" y="5540"/>
                </a:lnTo>
                <a:lnTo>
                  <a:pt x="329888" y="6405"/>
                </a:lnTo>
                <a:lnTo>
                  <a:pt x="339940" y="6981"/>
                </a:lnTo>
                <a:lnTo>
                  <a:pt x="349499" y="8319"/>
                </a:lnTo>
                <a:lnTo>
                  <a:pt x="358729" y="10162"/>
                </a:lnTo>
                <a:lnTo>
                  <a:pt x="367740" y="12344"/>
                </a:lnTo>
                <a:lnTo>
                  <a:pt x="374700" y="14751"/>
                </a:lnTo>
                <a:lnTo>
                  <a:pt x="380292" y="17308"/>
                </a:lnTo>
                <a:lnTo>
                  <a:pt x="384974" y="19965"/>
                </a:lnTo>
                <a:lnTo>
                  <a:pt x="389046" y="21737"/>
                </a:lnTo>
                <a:lnTo>
                  <a:pt x="392714" y="22918"/>
                </a:lnTo>
                <a:lnTo>
                  <a:pt x="402907" y="252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42"/>
          <p:cNvSpPr/>
          <p:nvPr/>
        </p:nvSpPr>
        <p:spPr>
          <a:xfrm>
            <a:off x="6103646" y="3360420"/>
            <a:ext cx="122847" cy="377191"/>
          </a:xfrm>
          <a:custGeom>
            <a:avLst/>
            <a:gdLst/>
            <a:ahLst/>
            <a:cxnLst/>
            <a:rect l="0" t="0" r="0" b="0"/>
            <a:pathLst>
              <a:path w="122847" h="377191">
                <a:moveTo>
                  <a:pt x="88556" y="0"/>
                </a:moveTo>
                <a:lnTo>
                  <a:pt x="69243" y="19312"/>
                </a:lnTo>
                <a:lnTo>
                  <a:pt x="68061" y="26210"/>
                </a:lnTo>
                <a:lnTo>
                  <a:pt x="68225" y="35570"/>
                </a:lnTo>
                <a:lnTo>
                  <a:pt x="69287" y="46573"/>
                </a:lnTo>
                <a:lnTo>
                  <a:pt x="69042" y="55814"/>
                </a:lnTo>
                <a:lnTo>
                  <a:pt x="67927" y="63879"/>
                </a:lnTo>
                <a:lnTo>
                  <a:pt x="66231" y="71161"/>
                </a:lnTo>
                <a:lnTo>
                  <a:pt x="61290" y="81731"/>
                </a:lnTo>
                <a:lnTo>
                  <a:pt x="54187" y="94492"/>
                </a:lnTo>
                <a:lnTo>
                  <a:pt x="38991" y="120101"/>
                </a:lnTo>
                <a:lnTo>
                  <a:pt x="29062" y="137833"/>
                </a:lnTo>
                <a:lnTo>
                  <a:pt x="24128" y="150943"/>
                </a:lnTo>
                <a:lnTo>
                  <a:pt x="18934" y="167304"/>
                </a:lnTo>
                <a:lnTo>
                  <a:pt x="13567" y="185831"/>
                </a:lnTo>
                <a:lnTo>
                  <a:pt x="9035" y="204849"/>
                </a:lnTo>
                <a:lnTo>
                  <a:pt x="5062" y="224196"/>
                </a:lnTo>
                <a:lnTo>
                  <a:pt x="1461" y="243762"/>
                </a:lnTo>
                <a:lnTo>
                  <a:pt x="13" y="258710"/>
                </a:lnTo>
                <a:lnTo>
                  <a:pt x="0" y="270581"/>
                </a:lnTo>
                <a:lnTo>
                  <a:pt x="943" y="280400"/>
                </a:lnTo>
                <a:lnTo>
                  <a:pt x="2525" y="289803"/>
                </a:lnTo>
                <a:lnTo>
                  <a:pt x="4532" y="298929"/>
                </a:lnTo>
                <a:lnTo>
                  <a:pt x="6823" y="307871"/>
                </a:lnTo>
                <a:lnTo>
                  <a:pt x="10254" y="316690"/>
                </a:lnTo>
                <a:lnTo>
                  <a:pt x="14448" y="325426"/>
                </a:lnTo>
                <a:lnTo>
                  <a:pt x="19148" y="334108"/>
                </a:lnTo>
                <a:lnTo>
                  <a:pt x="23234" y="340849"/>
                </a:lnTo>
                <a:lnTo>
                  <a:pt x="26910" y="346295"/>
                </a:lnTo>
                <a:lnTo>
                  <a:pt x="30314" y="350878"/>
                </a:lnTo>
                <a:lnTo>
                  <a:pt x="33535" y="354886"/>
                </a:lnTo>
                <a:lnTo>
                  <a:pt x="36636" y="358511"/>
                </a:lnTo>
                <a:lnTo>
                  <a:pt x="39655" y="361879"/>
                </a:lnTo>
                <a:lnTo>
                  <a:pt x="43573" y="364125"/>
                </a:lnTo>
                <a:lnTo>
                  <a:pt x="48090" y="365623"/>
                </a:lnTo>
                <a:lnTo>
                  <a:pt x="53006" y="366621"/>
                </a:lnTo>
                <a:lnTo>
                  <a:pt x="78128" y="372576"/>
                </a:lnTo>
                <a:lnTo>
                  <a:pt x="87319" y="374114"/>
                </a:lnTo>
                <a:lnTo>
                  <a:pt x="96304" y="375139"/>
                </a:lnTo>
                <a:lnTo>
                  <a:pt x="122846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43"/>
          <p:cNvSpPr/>
          <p:nvPr/>
        </p:nvSpPr>
        <p:spPr>
          <a:xfrm>
            <a:off x="6295072" y="3531870"/>
            <a:ext cx="162879" cy="171451"/>
          </a:xfrm>
          <a:custGeom>
            <a:avLst/>
            <a:gdLst/>
            <a:ahLst/>
            <a:cxnLst/>
            <a:rect l="0" t="0" r="0" b="0"/>
            <a:pathLst>
              <a:path w="162879" h="171451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7381" y="11931"/>
                </a:lnTo>
                <a:lnTo>
                  <a:pt x="9683" y="14622"/>
                </a:lnTo>
                <a:lnTo>
                  <a:pt x="13123" y="17368"/>
                </a:lnTo>
                <a:lnTo>
                  <a:pt x="17321" y="20151"/>
                </a:lnTo>
                <a:lnTo>
                  <a:pt x="21072" y="22959"/>
                </a:lnTo>
                <a:lnTo>
                  <a:pt x="24526" y="25783"/>
                </a:lnTo>
                <a:lnTo>
                  <a:pt x="27781" y="28619"/>
                </a:lnTo>
                <a:lnTo>
                  <a:pt x="30903" y="32414"/>
                </a:lnTo>
                <a:lnTo>
                  <a:pt x="33937" y="36849"/>
                </a:lnTo>
                <a:lnTo>
                  <a:pt x="36912" y="41711"/>
                </a:lnTo>
                <a:lnTo>
                  <a:pt x="39848" y="46857"/>
                </a:lnTo>
                <a:lnTo>
                  <a:pt x="45650" y="57655"/>
                </a:lnTo>
                <a:lnTo>
                  <a:pt x="48531" y="62249"/>
                </a:lnTo>
                <a:lnTo>
                  <a:pt x="51404" y="66264"/>
                </a:lnTo>
                <a:lnTo>
                  <a:pt x="54272" y="69894"/>
                </a:lnTo>
                <a:lnTo>
                  <a:pt x="58089" y="74218"/>
                </a:lnTo>
                <a:lnTo>
                  <a:pt x="67410" y="84103"/>
                </a:lnTo>
                <a:lnTo>
                  <a:pt x="70657" y="89406"/>
                </a:lnTo>
                <a:lnTo>
                  <a:pt x="72822" y="94847"/>
                </a:lnTo>
                <a:lnTo>
                  <a:pt x="74266" y="100378"/>
                </a:lnTo>
                <a:lnTo>
                  <a:pt x="77133" y="105019"/>
                </a:lnTo>
                <a:lnTo>
                  <a:pt x="80950" y="109065"/>
                </a:lnTo>
                <a:lnTo>
                  <a:pt x="85399" y="112715"/>
                </a:lnTo>
                <a:lnTo>
                  <a:pt x="89318" y="116101"/>
                </a:lnTo>
                <a:lnTo>
                  <a:pt x="92883" y="119310"/>
                </a:lnTo>
                <a:lnTo>
                  <a:pt x="96212" y="122403"/>
                </a:lnTo>
                <a:lnTo>
                  <a:pt x="114290" y="140101"/>
                </a:lnTo>
                <a:lnTo>
                  <a:pt x="131067" y="156797"/>
                </a:lnTo>
                <a:lnTo>
                  <a:pt x="135955" y="159776"/>
                </a:lnTo>
                <a:lnTo>
                  <a:pt x="142072" y="162715"/>
                </a:lnTo>
                <a:lnTo>
                  <a:pt x="162878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44"/>
          <p:cNvSpPr/>
          <p:nvPr/>
        </p:nvSpPr>
        <p:spPr>
          <a:xfrm>
            <a:off x="6320790" y="3531870"/>
            <a:ext cx="120015" cy="214313"/>
          </a:xfrm>
          <a:custGeom>
            <a:avLst/>
            <a:gdLst/>
            <a:ahLst/>
            <a:cxnLst/>
            <a:rect l="0" t="0" r="0" b="0"/>
            <a:pathLst>
              <a:path w="120015" h="214313">
                <a:moveTo>
                  <a:pt x="120014" y="0"/>
                </a:moveTo>
                <a:lnTo>
                  <a:pt x="106362" y="9101"/>
                </a:lnTo>
                <a:lnTo>
                  <a:pt x="101388" y="13688"/>
                </a:lnTo>
                <a:lnTo>
                  <a:pt x="97119" y="18650"/>
                </a:lnTo>
                <a:lnTo>
                  <a:pt x="93321" y="23863"/>
                </a:lnTo>
                <a:lnTo>
                  <a:pt x="86979" y="34959"/>
                </a:lnTo>
                <a:lnTo>
                  <a:pt x="69772" y="67607"/>
                </a:lnTo>
                <a:lnTo>
                  <a:pt x="61754" y="85076"/>
                </a:lnTo>
                <a:lnTo>
                  <a:pt x="54505" y="102438"/>
                </a:lnTo>
                <a:lnTo>
                  <a:pt x="42321" y="133157"/>
                </a:lnTo>
                <a:lnTo>
                  <a:pt x="33732" y="153161"/>
                </a:lnTo>
                <a:lnTo>
                  <a:pt x="26739" y="168401"/>
                </a:lnTo>
                <a:lnTo>
                  <a:pt x="23541" y="175133"/>
                </a:lnTo>
                <a:lnTo>
                  <a:pt x="20457" y="180572"/>
                </a:lnTo>
                <a:lnTo>
                  <a:pt x="17447" y="185151"/>
                </a:lnTo>
                <a:lnTo>
                  <a:pt x="14489" y="189157"/>
                </a:lnTo>
                <a:lnTo>
                  <a:pt x="12517" y="192779"/>
                </a:lnTo>
                <a:lnTo>
                  <a:pt x="10325" y="199344"/>
                </a:lnTo>
                <a:lnTo>
                  <a:pt x="6811" y="205437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45"/>
          <p:cNvSpPr/>
          <p:nvPr/>
        </p:nvSpPr>
        <p:spPr>
          <a:xfrm>
            <a:off x="6449377" y="3377565"/>
            <a:ext cx="179462" cy="317183"/>
          </a:xfrm>
          <a:custGeom>
            <a:avLst/>
            <a:gdLst/>
            <a:ahLst/>
            <a:cxnLst/>
            <a:rect l="0" t="0" r="0" b="0"/>
            <a:pathLst>
              <a:path w="179462" h="317183">
                <a:moveTo>
                  <a:pt x="0" y="0"/>
                </a:moveTo>
                <a:lnTo>
                  <a:pt x="18203" y="4551"/>
                </a:lnTo>
                <a:lnTo>
                  <a:pt x="25471" y="6843"/>
                </a:lnTo>
                <a:lnTo>
                  <a:pt x="32221" y="9325"/>
                </a:lnTo>
                <a:lnTo>
                  <a:pt x="38625" y="11931"/>
                </a:lnTo>
                <a:lnTo>
                  <a:pt x="43848" y="14622"/>
                </a:lnTo>
                <a:lnTo>
                  <a:pt x="48282" y="17368"/>
                </a:lnTo>
                <a:lnTo>
                  <a:pt x="52190" y="20151"/>
                </a:lnTo>
                <a:lnTo>
                  <a:pt x="62416" y="24864"/>
                </a:lnTo>
                <a:lnTo>
                  <a:pt x="76854" y="30863"/>
                </a:lnTo>
                <a:lnTo>
                  <a:pt x="94098" y="37720"/>
                </a:lnTo>
                <a:lnTo>
                  <a:pt x="107500" y="44197"/>
                </a:lnTo>
                <a:lnTo>
                  <a:pt x="118339" y="50419"/>
                </a:lnTo>
                <a:lnTo>
                  <a:pt x="127470" y="56473"/>
                </a:lnTo>
                <a:lnTo>
                  <a:pt x="135462" y="62413"/>
                </a:lnTo>
                <a:lnTo>
                  <a:pt x="142696" y="68279"/>
                </a:lnTo>
                <a:lnTo>
                  <a:pt x="149424" y="74094"/>
                </a:lnTo>
                <a:lnTo>
                  <a:pt x="154860" y="79876"/>
                </a:lnTo>
                <a:lnTo>
                  <a:pt x="159438" y="85636"/>
                </a:lnTo>
                <a:lnTo>
                  <a:pt x="163442" y="91380"/>
                </a:lnTo>
                <a:lnTo>
                  <a:pt x="167064" y="97115"/>
                </a:lnTo>
                <a:lnTo>
                  <a:pt x="170431" y="102843"/>
                </a:lnTo>
                <a:lnTo>
                  <a:pt x="173628" y="108567"/>
                </a:lnTo>
                <a:lnTo>
                  <a:pt x="175760" y="116193"/>
                </a:lnTo>
                <a:lnTo>
                  <a:pt x="177181" y="125087"/>
                </a:lnTo>
                <a:lnTo>
                  <a:pt x="178128" y="134826"/>
                </a:lnTo>
                <a:lnTo>
                  <a:pt x="178760" y="146081"/>
                </a:lnTo>
                <a:lnTo>
                  <a:pt x="179461" y="171287"/>
                </a:lnTo>
                <a:lnTo>
                  <a:pt x="178696" y="181819"/>
                </a:lnTo>
                <a:lnTo>
                  <a:pt x="177234" y="190745"/>
                </a:lnTo>
                <a:lnTo>
                  <a:pt x="175305" y="198601"/>
                </a:lnTo>
                <a:lnTo>
                  <a:pt x="171163" y="208600"/>
                </a:lnTo>
                <a:lnTo>
                  <a:pt x="165544" y="220029"/>
                </a:lnTo>
                <a:lnTo>
                  <a:pt x="145095" y="258939"/>
                </a:lnTo>
                <a:lnTo>
                  <a:pt x="139592" y="267876"/>
                </a:lnTo>
                <a:lnTo>
                  <a:pt x="133066" y="277644"/>
                </a:lnTo>
                <a:lnTo>
                  <a:pt x="115714" y="302493"/>
                </a:lnTo>
                <a:lnTo>
                  <a:pt x="110801" y="308431"/>
                </a:lnTo>
                <a:lnTo>
                  <a:pt x="102870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46"/>
          <p:cNvSpPr/>
          <p:nvPr/>
        </p:nvSpPr>
        <p:spPr>
          <a:xfrm>
            <a:off x="6844297" y="2923268"/>
            <a:ext cx="505194" cy="1748731"/>
          </a:xfrm>
          <a:custGeom>
            <a:avLst/>
            <a:gdLst/>
            <a:ahLst/>
            <a:cxnLst/>
            <a:rect l="0" t="0" r="0" b="0"/>
            <a:pathLst>
              <a:path w="505194" h="1748731">
                <a:moveTo>
                  <a:pt x="505193" y="111396"/>
                </a:moveTo>
                <a:lnTo>
                  <a:pt x="485881" y="92084"/>
                </a:lnTo>
                <a:lnTo>
                  <a:pt x="483745" y="88996"/>
                </a:lnTo>
                <a:lnTo>
                  <a:pt x="481373" y="83026"/>
                </a:lnTo>
                <a:lnTo>
                  <a:pt x="479788" y="81053"/>
                </a:lnTo>
                <a:lnTo>
                  <a:pt x="477779" y="79738"/>
                </a:lnTo>
                <a:lnTo>
                  <a:pt x="475487" y="78861"/>
                </a:lnTo>
                <a:lnTo>
                  <a:pt x="463160" y="68525"/>
                </a:lnTo>
                <a:lnTo>
                  <a:pt x="447442" y="57948"/>
                </a:lnTo>
                <a:lnTo>
                  <a:pt x="438885" y="54304"/>
                </a:lnTo>
                <a:lnTo>
                  <a:pt x="427145" y="49827"/>
                </a:lnTo>
                <a:lnTo>
                  <a:pt x="402878" y="38312"/>
                </a:lnTo>
                <a:lnTo>
                  <a:pt x="375288" y="24866"/>
                </a:lnTo>
                <a:lnTo>
                  <a:pt x="364297" y="21325"/>
                </a:lnTo>
                <a:lnTo>
                  <a:pt x="351255" y="18011"/>
                </a:lnTo>
                <a:lnTo>
                  <a:pt x="323429" y="11789"/>
                </a:lnTo>
                <a:lnTo>
                  <a:pt x="298361" y="5849"/>
                </a:lnTo>
                <a:lnTo>
                  <a:pt x="288248" y="3884"/>
                </a:lnTo>
                <a:lnTo>
                  <a:pt x="279599" y="2574"/>
                </a:lnTo>
                <a:lnTo>
                  <a:pt x="264912" y="1119"/>
                </a:lnTo>
                <a:lnTo>
                  <a:pt x="252033" y="471"/>
                </a:lnTo>
                <a:lnTo>
                  <a:pt x="239960" y="184"/>
                </a:lnTo>
                <a:lnTo>
                  <a:pt x="207585" y="0"/>
                </a:lnTo>
                <a:lnTo>
                  <a:pt x="194171" y="2514"/>
                </a:lnTo>
                <a:lnTo>
                  <a:pt x="185033" y="6807"/>
                </a:lnTo>
                <a:lnTo>
                  <a:pt x="172628" y="16484"/>
                </a:lnTo>
                <a:lnTo>
                  <a:pt x="159266" y="29208"/>
                </a:lnTo>
                <a:lnTo>
                  <a:pt x="129905" y="58104"/>
                </a:lnTo>
                <a:lnTo>
                  <a:pt x="117983" y="74545"/>
                </a:lnTo>
                <a:lnTo>
                  <a:pt x="108418" y="91482"/>
                </a:lnTo>
                <a:lnTo>
                  <a:pt x="105011" y="102863"/>
                </a:lnTo>
                <a:lnTo>
                  <a:pt x="102544" y="114271"/>
                </a:lnTo>
                <a:lnTo>
                  <a:pt x="98273" y="125692"/>
                </a:lnTo>
                <a:lnTo>
                  <a:pt x="95064" y="165586"/>
                </a:lnTo>
                <a:lnTo>
                  <a:pt x="94113" y="237837"/>
                </a:lnTo>
                <a:lnTo>
                  <a:pt x="96431" y="280305"/>
                </a:lnTo>
                <a:lnTo>
                  <a:pt x="100551" y="325908"/>
                </a:lnTo>
                <a:lnTo>
                  <a:pt x="104311" y="365138"/>
                </a:lnTo>
                <a:lnTo>
                  <a:pt x="106995" y="393715"/>
                </a:lnTo>
                <a:lnTo>
                  <a:pt x="105014" y="415942"/>
                </a:lnTo>
                <a:lnTo>
                  <a:pt x="113658" y="450585"/>
                </a:lnTo>
                <a:lnTo>
                  <a:pt x="125437" y="488842"/>
                </a:lnTo>
                <a:lnTo>
                  <a:pt x="127497" y="515370"/>
                </a:lnTo>
                <a:lnTo>
                  <a:pt x="118751" y="569124"/>
                </a:lnTo>
                <a:lnTo>
                  <a:pt x="104206" y="616456"/>
                </a:lnTo>
                <a:lnTo>
                  <a:pt x="88851" y="662575"/>
                </a:lnTo>
                <a:lnTo>
                  <a:pt x="78302" y="703651"/>
                </a:lnTo>
                <a:lnTo>
                  <a:pt x="64910" y="728310"/>
                </a:lnTo>
                <a:lnTo>
                  <a:pt x="51369" y="756249"/>
                </a:lnTo>
                <a:lnTo>
                  <a:pt x="48339" y="764183"/>
                </a:lnTo>
                <a:lnTo>
                  <a:pt x="44414" y="770425"/>
                </a:lnTo>
                <a:lnTo>
                  <a:pt x="29505" y="784747"/>
                </a:lnTo>
                <a:lnTo>
                  <a:pt x="16895" y="796960"/>
                </a:lnTo>
                <a:lnTo>
                  <a:pt x="6076" y="807710"/>
                </a:lnTo>
                <a:lnTo>
                  <a:pt x="3856" y="808968"/>
                </a:lnTo>
                <a:lnTo>
                  <a:pt x="2375" y="808854"/>
                </a:lnTo>
                <a:lnTo>
                  <a:pt x="0" y="806379"/>
                </a:lnTo>
                <a:lnTo>
                  <a:pt x="15602" y="805849"/>
                </a:lnTo>
                <a:lnTo>
                  <a:pt x="18779" y="805823"/>
                </a:lnTo>
                <a:lnTo>
                  <a:pt x="29929" y="808333"/>
                </a:lnTo>
                <a:lnTo>
                  <a:pt x="44409" y="812624"/>
                </a:lnTo>
                <a:lnTo>
                  <a:pt x="60370" y="817705"/>
                </a:lnTo>
                <a:lnTo>
                  <a:pt x="71909" y="823139"/>
                </a:lnTo>
                <a:lnTo>
                  <a:pt x="76319" y="825922"/>
                </a:lnTo>
                <a:lnTo>
                  <a:pt x="83759" y="834093"/>
                </a:lnTo>
                <a:lnTo>
                  <a:pt x="96297" y="850310"/>
                </a:lnTo>
                <a:lnTo>
                  <a:pt x="109612" y="873365"/>
                </a:lnTo>
                <a:lnTo>
                  <a:pt x="121072" y="895224"/>
                </a:lnTo>
                <a:lnTo>
                  <a:pt x="124922" y="910297"/>
                </a:lnTo>
                <a:lnTo>
                  <a:pt x="127586" y="925569"/>
                </a:lnTo>
                <a:lnTo>
                  <a:pt x="133488" y="948686"/>
                </a:lnTo>
                <a:lnTo>
                  <a:pt x="135966" y="998147"/>
                </a:lnTo>
                <a:lnTo>
                  <a:pt x="136495" y="1051060"/>
                </a:lnTo>
                <a:lnTo>
                  <a:pt x="135599" y="1085776"/>
                </a:lnTo>
                <a:lnTo>
                  <a:pt x="130677" y="1147708"/>
                </a:lnTo>
                <a:lnTo>
                  <a:pt x="127842" y="1191776"/>
                </a:lnTo>
                <a:lnTo>
                  <a:pt x="116175" y="1246421"/>
                </a:lnTo>
                <a:lnTo>
                  <a:pt x="108141" y="1286729"/>
                </a:lnTo>
                <a:lnTo>
                  <a:pt x="100125" y="1331949"/>
                </a:lnTo>
                <a:lnTo>
                  <a:pt x="92440" y="1384263"/>
                </a:lnTo>
                <a:lnTo>
                  <a:pt x="88384" y="1409587"/>
                </a:lnTo>
                <a:lnTo>
                  <a:pt x="86582" y="1449418"/>
                </a:lnTo>
                <a:lnTo>
                  <a:pt x="85567" y="1492732"/>
                </a:lnTo>
                <a:lnTo>
                  <a:pt x="89818" y="1537317"/>
                </a:lnTo>
                <a:lnTo>
                  <a:pt x="100751" y="1589828"/>
                </a:lnTo>
                <a:lnTo>
                  <a:pt x="106381" y="1608207"/>
                </a:lnTo>
                <a:lnTo>
                  <a:pt x="118633" y="1630268"/>
                </a:lnTo>
                <a:lnTo>
                  <a:pt x="132996" y="1655527"/>
                </a:lnTo>
                <a:lnTo>
                  <a:pt x="147545" y="1673216"/>
                </a:lnTo>
                <a:lnTo>
                  <a:pt x="158596" y="1684696"/>
                </a:lnTo>
                <a:lnTo>
                  <a:pt x="173032" y="1699323"/>
                </a:lnTo>
                <a:lnTo>
                  <a:pt x="181835" y="1706272"/>
                </a:lnTo>
                <a:lnTo>
                  <a:pt x="191513" y="1712809"/>
                </a:lnTo>
                <a:lnTo>
                  <a:pt x="201776" y="1719073"/>
                </a:lnTo>
                <a:lnTo>
                  <a:pt x="210521" y="1724201"/>
                </a:lnTo>
                <a:lnTo>
                  <a:pt x="225321" y="1732438"/>
                </a:lnTo>
                <a:lnTo>
                  <a:pt x="244362" y="1742431"/>
                </a:lnTo>
                <a:lnTo>
                  <a:pt x="258775" y="1745939"/>
                </a:lnTo>
                <a:lnTo>
                  <a:pt x="266619" y="1746874"/>
                </a:lnTo>
                <a:lnTo>
                  <a:pt x="274706" y="1747497"/>
                </a:lnTo>
                <a:lnTo>
                  <a:pt x="282955" y="1747913"/>
                </a:lnTo>
                <a:lnTo>
                  <a:pt x="298788" y="1748375"/>
                </a:lnTo>
                <a:lnTo>
                  <a:pt x="330421" y="1748696"/>
                </a:lnTo>
                <a:lnTo>
                  <a:pt x="361545" y="1748730"/>
                </a:lnTo>
                <a:lnTo>
                  <a:pt x="371327" y="1747782"/>
                </a:lnTo>
                <a:lnTo>
                  <a:pt x="379755" y="1746198"/>
                </a:lnTo>
                <a:lnTo>
                  <a:pt x="394197" y="1742850"/>
                </a:lnTo>
                <a:lnTo>
                  <a:pt x="406967" y="1741362"/>
                </a:lnTo>
                <a:lnTo>
                  <a:pt x="416452" y="1738161"/>
                </a:lnTo>
                <a:lnTo>
                  <a:pt x="420315" y="1735973"/>
                </a:lnTo>
                <a:lnTo>
                  <a:pt x="429686" y="1733543"/>
                </a:lnTo>
                <a:lnTo>
                  <a:pt x="440202" y="1731511"/>
                </a:lnTo>
                <a:lnTo>
                  <a:pt x="455879" y="1725964"/>
                </a:lnTo>
                <a:lnTo>
                  <a:pt x="463591" y="1724332"/>
                </a:lnTo>
                <a:lnTo>
                  <a:pt x="470193" y="1721067"/>
                </a:lnTo>
                <a:lnTo>
                  <a:pt x="479475" y="17144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f(x) = { x+1  if x&lt;0</a:t>
            </a:r>
          </a:p>
          <a:p>
            <a:pPr>
              <a:buNone/>
            </a:pPr>
            <a:r>
              <a:rPr lang="en-US" dirty="0" smtClean="0"/>
              <a:t>		{1 	if 0≤ x &lt; 4</a:t>
            </a:r>
          </a:p>
          <a:p>
            <a:pPr>
              <a:buNone/>
            </a:pPr>
            <a:r>
              <a:rPr lang="en-US" dirty="0" smtClean="0"/>
              <a:t>		{2x-4 if x≥</a:t>
            </a:r>
            <a:r>
              <a:rPr lang="en-US" dirty="0" smtClean="0"/>
              <a:t>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Find f(2)</a:t>
            </a:r>
          </a:p>
          <a:p>
            <a:pPr>
              <a:buNone/>
            </a:pPr>
            <a:r>
              <a:rPr lang="en-US" dirty="0" smtClean="0"/>
              <a:t>f(-2)</a:t>
            </a:r>
          </a:p>
          <a:p>
            <a:pPr>
              <a:buNone/>
            </a:pPr>
            <a:r>
              <a:rPr lang="en-US" dirty="0" smtClean="0"/>
              <a:t>f(0)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Find any values that f(x)=0.</a:t>
            </a:r>
            <a:endParaRPr lang="en-US" dirty="0"/>
          </a:p>
        </p:txBody>
      </p:sp>
      <p:pic>
        <p:nvPicPr>
          <p:cNvPr id="4" name="Picture 3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3883279" cy="3895725"/>
          </a:xfrm>
          <a:prstGeom prst="rect">
            <a:avLst/>
          </a:prstGeom>
        </p:spPr>
      </p:pic>
      <p:sp>
        <p:nvSpPr>
          <p:cNvPr id="38" name="SMARTPenAnnotation1278"/>
          <p:cNvSpPr/>
          <p:nvPr/>
        </p:nvSpPr>
        <p:spPr>
          <a:xfrm>
            <a:off x="3320414" y="1791652"/>
            <a:ext cx="840107" cy="34291"/>
          </a:xfrm>
          <a:custGeom>
            <a:avLst/>
            <a:gdLst/>
            <a:ahLst/>
            <a:cxnLst/>
            <a:rect l="0" t="0" r="0" b="0"/>
            <a:pathLst>
              <a:path w="840107" h="34291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6" y="6785"/>
                </a:lnTo>
                <a:lnTo>
                  <a:pt x="14623" y="7778"/>
                </a:lnTo>
                <a:lnTo>
                  <a:pt x="20151" y="8219"/>
                </a:lnTo>
                <a:lnTo>
                  <a:pt x="25817" y="9290"/>
                </a:lnTo>
                <a:lnTo>
                  <a:pt x="42272" y="13019"/>
                </a:lnTo>
                <a:lnTo>
                  <a:pt x="49136" y="14394"/>
                </a:lnTo>
                <a:lnTo>
                  <a:pt x="54665" y="15311"/>
                </a:lnTo>
                <a:lnTo>
                  <a:pt x="64301" y="16330"/>
                </a:lnTo>
                <a:lnTo>
                  <a:pt x="82341" y="16904"/>
                </a:lnTo>
                <a:lnTo>
                  <a:pt x="137056" y="17113"/>
                </a:lnTo>
                <a:lnTo>
                  <a:pt x="148521" y="18076"/>
                </a:lnTo>
                <a:lnTo>
                  <a:pt x="159022" y="19671"/>
                </a:lnTo>
                <a:lnTo>
                  <a:pt x="168879" y="21686"/>
                </a:lnTo>
                <a:lnTo>
                  <a:pt x="177356" y="23030"/>
                </a:lnTo>
                <a:lnTo>
                  <a:pt x="184913" y="23926"/>
                </a:lnTo>
                <a:lnTo>
                  <a:pt x="202199" y="24921"/>
                </a:lnTo>
                <a:lnTo>
                  <a:pt x="228931" y="25364"/>
                </a:lnTo>
                <a:lnTo>
                  <a:pt x="312518" y="25613"/>
                </a:lnTo>
                <a:lnTo>
                  <a:pt x="340743" y="26600"/>
                </a:lnTo>
                <a:lnTo>
                  <a:pt x="366228" y="28211"/>
                </a:lnTo>
                <a:lnTo>
                  <a:pt x="389884" y="30237"/>
                </a:lnTo>
                <a:lnTo>
                  <a:pt x="418990" y="31588"/>
                </a:lnTo>
                <a:lnTo>
                  <a:pt x="486891" y="33089"/>
                </a:lnTo>
                <a:lnTo>
                  <a:pt x="840106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79"/>
          <p:cNvSpPr/>
          <p:nvPr/>
        </p:nvSpPr>
        <p:spPr>
          <a:xfrm>
            <a:off x="3937988" y="2366010"/>
            <a:ext cx="599722" cy="34291"/>
          </a:xfrm>
          <a:custGeom>
            <a:avLst/>
            <a:gdLst/>
            <a:ahLst/>
            <a:cxnLst/>
            <a:rect l="0" t="0" r="0" b="0"/>
            <a:pathLst>
              <a:path w="599722" h="34291">
                <a:moveTo>
                  <a:pt x="8219" y="34290"/>
                </a:moveTo>
                <a:lnTo>
                  <a:pt x="0" y="17851"/>
                </a:lnTo>
                <a:lnTo>
                  <a:pt x="834" y="17616"/>
                </a:lnTo>
                <a:lnTo>
                  <a:pt x="14098" y="17238"/>
                </a:lnTo>
                <a:lnTo>
                  <a:pt x="93046" y="17150"/>
                </a:lnTo>
                <a:lnTo>
                  <a:pt x="115252" y="18101"/>
                </a:lnTo>
                <a:lnTo>
                  <a:pt x="137677" y="19687"/>
                </a:lnTo>
                <a:lnTo>
                  <a:pt x="160247" y="21697"/>
                </a:lnTo>
                <a:lnTo>
                  <a:pt x="179103" y="23037"/>
                </a:lnTo>
                <a:lnTo>
                  <a:pt x="210215" y="24526"/>
                </a:lnTo>
                <a:lnTo>
                  <a:pt x="236743" y="25188"/>
                </a:lnTo>
                <a:lnTo>
                  <a:pt x="412204" y="25708"/>
                </a:lnTo>
                <a:lnTo>
                  <a:pt x="440420" y="24758"/>
                </a:lnTo>
                <a:lnTo>
                  <a:pt x="464946" y="23173"/>
                </a:lnTo>
                <a:lnTo>
                  <a:pt x="487011" y="21163"/>
                </a:lnTo>
                <a:lnTo>
                  <a:pt x="504578" y="19824"/>
                </a:lnTo>
                <a:lnTo>
                  <a:pt x="531718" y="18335"/>
                </a:lnTo>
                <a:lnTo>
                  <a:pt x="542004" y="16986"/>
                </a:lnTo>
                <a:lnTo>
                  <a:pt x="550765" y="15134"/>
                </a:lnTo>
                <a:lnTo>
                  <a:pt x="558512" y="12946"/>
                </a:lnTo>
                <a:lnTo>
                  <a:pt x="564628" y="10536"/>
                </a:lnTo>
                <a:lnTo>
                  <a:pt x="569658" y="7976"/>
                </a:lnTo>
                <a:lnTo>
                  <a:pt x="573965" y="5317"/>
                </a:lnTo>
                <a:lnTo>
                  <a:pt x="577788" y="3545"/>
                </a:lnTo>
                <a:lnTo>
                  <a:pt x="581289" y="2363"/>
                </a:lnTo>
                <a:lnTo>
                  <a:pt x="584576" y="1575"/>
                </a:lnTo>
                <a:lnTo>
                  <a:pt x="590768" y="700"/>
                </a:lnTo>
                <a:lnTo>
                  <a:pt x="5997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80"/>
          <p:cNvSpPr/>
          <p:nvPr/>
        </p:nvSpPr>
        <p:spPr>
          <a:xfrm>
            <a:off x="3277552" y="2847816"/>
            <a:ext cx="900114" cy="22673"/>
          </a:xfrm>
          <a:custGeom>
            <a:avLst/>
            <a:gdLst/>
            <a:ahLst/>
            <a:cxnLst/>
            <a:rect l="0" t="0" r="0" b="0"/>
            <a:pathLst>
              <a:path w="900114" h="22673">
                <a:moveTo>
                  <a:pt x="0" y="6826"/>
                </a:moveTo>
                <a:lnTo>
                  <a:pt x="44468" y="6826"/>
                </a:lnTo>
                <a:lnTo>
                  <a:pt x="48695" y="5873"/>
                </a:lnTo>
                <a:lnTo>
                  <a:pt x="53419" y="4286"/>
                </a:lnTo>
                <a:lnTo>
                  <a:pt x="58472" y="2275"/>
                </a:lnTo>
                <a:lnTo>
                  <a:pt x="63747" y="935"/>
                </a:lnTo>
                <a:lnTo>
                  <a:pt x="69168" y="41"/>
                </a:lnTo>
                <a:lnTo>
                  <a:pt x="88844" y="0"/>
                </a:lnTo>
                <a:lnTo>
                  <a:pt x="132514" y="3158"/>
                </a:lnTo>
                <a:lnTo>
                  <a:pt x="157875" y="4380"/>
                </a:lnTo>
                <a:lnTo>
                  <a:pt x="232409" y="6101"/>
                </a:lnTo>
                <a:lnTo>
                  <a:pt x="263314" y="6504"/>
                </a:lnTo>
                <a:lnTo>
                  <a:pt x="276507" y="7564"/>
                </a:lnTo>
                <a:lnTo>
                  <a:pt x="289113" y="9223"/>
                </a:lnTo>
                <a:lnTo>
                  <a:pt x="301327" y="11282"/>
                </a:lnTo>
                <a:lnTo>
                  <a:pt x="312327" y="12654"/>
                </a:lnTo>
                <a:lnTo>
                  <a:pt x="322518" y="13569"/>
                </a:lnTo>
                <a:lnTo>
                  <a:pt x="332170" y="14179"/>
                </a:lnTo>
                <a:lnTo>
                  <a:pt x="416275" y="21049"/>
                </a:lnTo>
                <a:lnTo>
                  <a:pt x="449171" y="22672"/>
                </a:lnTo>
                <a:lnTo>
                  <a:pt x="467087" y="22153"/>
                </a:lnTo>
                <a:lnTo>
                  <a:pt x="486651" y="20854"/>
                </a:lnTo>
                <a:lnTo>
                  <a:pt x="507315" y="19035"/>
                </a:lnTo>
                <a:lnTo>
                  <a:pt x="524900" y="17823"/>
                </a:lnTo>
                <a:lnTo>
                  <a:pt x="554599" y="16476"/>
                </a:lnTo>
                <a:lnTo>
                  <a:pt x="615493" y="15718"/>
                </a:lnTo>
                <a:lnTo>
                  <a:pt x="634166" y="14659"/>
                </a:lnTo>
                <a:lnTo>
                  <a:pt x="650425" y="13001"/>
                </a:lnTo>
                <a:lnTo>
                  <a:pt x="665074" y="10943"/>
                </a:lnTo>
                <a:lnTo>
                  <a:pt x="681508" y="9570"/>
                </a:lnTo>
                <a:lnTo>
                  <a:pt x="699131" y="8655"/>
                </a:lnTo>
                <a:lnTo>
                  <a:pt x="745630" y="7368"/>
                </a:lnTo>
                <a:lnTo>
                  <a:pt x="867818" y="6874"/>
                </a:lnTo>
                <a:lnTo>
                  <a:pt x="900113" y="68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81"/>
          <p:cNvSpPr/>
          <p:nvPr/>
        </p:nvSpPr>
        <p:spPr>
          <a:xfrm>
            <a:off x="1837372" y="3695948"/>
            <a:ext cx="291466" cy="15945"/>
          </a:xfrm>
          <a:custGeom>
            <a:avLst/>
            <a:gdLst/>
            <a:ahLst/>
            <a:cxnLst/>
            <a:rect l="0" t="0" r="0" b="0"/>
            <a:pathLst>
              <a:path w="291466" h="15945">
                <a:moveTo>
                  <a:pt x="0" y="15944"/>
                </a:moveTo>
                <a:lnTo>
                  <a:pt x="0" y="11393"/>
                </a:lnTo>
                <a:lnTo>
                  <a:pt x="953" y="10052"/>
                </a:lnTo>
                <a:lnTo>
                  <a:pt x="2540" y="9159"/>
                </a:lnTo>
                <a:lnTo>
                  <a:pt x="4551" y="8563"/>
                </a:lnTo>
                <a:lnTo>
                  <a:pt x="7796" y="8166"/>
                </a:lnTo>
                <a:lnTo>
                  <a:pt x="16483" y="7725"/>
                </a:lnTo>
                <a:lnTo>
                  <a:pt x="41185" y="7476"/>
                </a:lnTo>
                <a:lnTo>
                  <a:pt x="49364" y="6489"/>
                </a:lnTo>
                <a:lnTo>
                  <a:pt x="56722" y="4878"/>
                </a:lnTo>
                <a:lnTo>
                  <a:pt x="63532" y="2852"/>
                </a:lnTo>
                <a:lnTo>
                  <a:pt x="69977" y="1501"/>
                </a:lnTo>
                <a:lnTo>
                  <a:pt x="76179" y="600"/>
                </a:lnTo>
                <a:lnTo>
                  <a:pt x="82218" y="0"/>
                </a:lnTo>
                <a:lnTo>
                  <a:pt x="92912" y="552"/>
                </a:lnTo>
                <a:lnTo>
                  <a:pt x="106709" y="1873"/>
                </a:lnTo>
                <a:lnTo>
                  <a:pt x="122574" y="3706"/>
                </a:lnTo>
                <a:lnTo>
                  <a:pt x="136961" y="4928"/>
                </a:lnTo>
                <a:lnTo>
                  <a:pt x="150362" y="5742"/>
                </a:lnTo>
                <a:lnTo>
                  <a:pt x="174460" y="6648"/>
                </a:lnTo>
                <a:lnTo>
                  <a:pt x="210674" y="7229"/>
                </a:lnTo>
                <a:lnTo>
                  <a:pt x="291465" y="73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82"/>
          <p:cNvSpPr/>
          <p:nvPr/>
        </p:nvSpPr>
        <p:spPr>
          <a:xfrm>
            <a:off x="1837372" y="3747862"/>
            <a:ext cx="368618" cy="32593"/>
          </a:xfrm>
          <a:custGeom>
            <a:avLst/>
            <a:gdLst/>
            <a:ahLst/>
            <a:cxnLst/>
            <a:rect l="0" t="0" r="0" b="0"/>
            <a:pathLst>
              <a:path w="368618" h="32593">
                <a:moveTo>
                  <a:pt x="0" y="15465"/>
                </a:moveTo>
                <a:lnTo>
                  <a:pt x="0" y="24567"/>
                </a:lnTo>
                <a:lnTo>
                  <a:pt x="953" y="27248"/>
                </a:lnTo>
                <a:lnTo>
                  <a:pt x="2540" y="29035"/>
                </a:lnTo>
                <a:lnTo>
                  <a:pt x="4551" y="30227"/>
                </a:lnTo>
                <a:lnTo>
                  <a:pt x="6844" y="31021"/>
                </a:lnTo>
                <a:lnTo>
                  <a:pt x="11932" y="31904"/>
                </a:lnTo>
                <a:lnTo>
                  <a:pt x="20151" y="32401"/>
                </a:lnTo>
                <a:lnTo>
                  <a:pt x="33170" y="32548"/>
                </a:lnTo>
                <a:lnTo>
                  <a:pt x="49092" y="32592"/>
                </a:lnTo>
                <a:lnTo>
                  <a:pt x="56541" y="31646"/>
                </a:lnTo>
                <a:lnTo>
                  <a:pt x="65316" y="30062"/>
                </a:lnTo>
                <a:lnTo>
                  <a:pt x="194551" y="3991"/>
                </a:lnTo>
                <a:lnTo>
                  <a:pt x="206853" y="2100"/>
                </a:lnTo>
                <a:lnTo>
                  <a:pt x="217912" y="840"/>
                </a:lnTo>
                <a:lnTo>
                  <a:pt x="228142" y="0"/>
                </a:lnTo>
                <a:lnTo>
                  <a:pt x="242582" y="393"/>
                </a:lnTo>
                <a:lnTo>
                  <a:pt x="259829" y="1607"/>
                </a:lnTo>
                <a:lnTo>
                  <a:pt x="278947" y="3369"/>
                </a:lnTo>
                <a:lnTo>
                  <a:pt x="294550" y="4543"/>
                </a:lnTo>
                <a:lnTo>
                  <a:pt x="307809" y="5327"/>
                </a:lnTo>
                <a:lnTo>
                  <a:pt x="335043" y="6428"/>
                </a:lnTo>
                <a:lnTo>
                  <a:pt x="349144" y="6755"/>
                </a:lnTo>
                <a:lnTo>
                  <a:pt x="368617" y="6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83"/>
          <p:cNvSpPr/>
          <p:nvPr/>
        </p:nvSpPr>
        <p:spPr>
          <a:xfrm>
            <a:off x="2377439" y="3626167"/>
            <a:ext cx="42864" cy="248604"/>
          </a:xfrm>
          <a:custGeom>
            <a:avLst/>
            <a:gdLst/>
            <a:ahLst/>
            <a:cxnLst/>
            <a:rect l="0" t="0" r="0" b="0"/>
            <a:pathLst>
              <a:path w="42864" h="248604">
                <a:moveTo>
                  <a:pt x="0" y="0"/>
                </a:moveTo>
                <a:lnTo>
                  <a:pt x="0" y="36000"/>
                </a:lnTo>
                <a:lnTo>
                  <a:pt x="953" y="43050"/>
                </a:lnTo>
                <a:lnTo>
                  <a:pt x="4551" y="63584"/>
                </a:lnTo>
                <a:lnTo>
                  <a:pt x="6844" y="72869"/>
                </a:lnTo>
                <a:lnTo>
                  <a:pt x="9326" y="80964"/>
                </a:lnTo>
                <a:lnTo>
                  <a:pt x="11932" y="88266"/>
                </a:lnTo>
                <a:lnTo>
                  <a:pt x="13670" y="95039"/>
                </a:lnTo>
                <a:lnTo>
                  <a:pt x="14829" y="101460"/>
                </a:lnTo>
                <a:lnTo>
                  <a:pt x="15601" y="107645"/>
                </a:lnTo>
                <a:lnTo>
                  <a:pt x="16116" y="113673"/>
                </a:lnTo>
                <a:lnTo>
                  <a:pt x="16459" y="119597"/>
                </a:lnTo>
                <a:lnTo>
                  <a:pt x="16688" y="125452"/>
                </a:lnTo>
                <a:lnTo>
                  <a:pt x="18745" y="134117"/>
                </a:lnTo>
                <a:lnTo>
                  <a:pt x="22022" y="144656"/>
                </a:lnTo>
                <a:lnTo>
                  <a:pt x="26112" y="156445"/>
                </a:lnTo>
                <a:lnTo>
                  <a:pt x="28838" y="166209"/>
                </a:lnTo>
                <a:lnTo>
                  <a:pt x="30655" y="174624"/>
                </a:lnTo>
                <a:lnTo>
                  <a:pt x="31867" y="182138"/>
                </a:lnTo>
                <a:lnTo>
                  <a:pt x="32675" y="190006"/>
                </a:lnTo>
                <a:lnTo>
                  <a:pt x="33213" y="198108"/>
                </a:lnTo>
                <a:lnTo>
                  <a:pt x="33572" y="206367"/>
                </a:lnTo>
                <a:lnTo>
                  <a:pt x="34764" y="213778"/>
                </a:lnTo>
                <a:lnTo>
                  <a:pt x="36511" y="220624"/>
                </a:lnTo>
                <a:lnTo>
                  <a:pt x="42863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84"/>
          <p:cNvSpPr/>
          <p:nvPr/>
        </p:nvSpPr>
        <p:spPr>
          <a:xfrm>
            <a:off x="1288732" y="4178888"/>
            <a:ext cx="300038" cy="55928"/>
          </a:xfrm>
          <a:custGeom>
            <a:avLst/>
            <a:gdLst/>
            <a:ahLst/>
            <a:cxnLst/>
            <a:rect l="0" t="0" r="0" b="0"/>
            <a:pathLst>
              <a:path w="300038" h="55928">
                <a:moveTo>
                  <a:pt x="0" y="55927"/>
                </a:moveTo>
                <a:lnTo>
                  <a:pt x="9102" y="51376"/>
                </a:lnTo>
                <a:lnTo>
                  <a:pt x="12735" y="49083"/>
                </a:lnTo>
                <a:lnTo>
                  <a:pt x="16110" y="46602"/>
                </a:lnTo>
                <a:lnTo>
                  <a:pt x="19313" y="43995"/>
                </a:lnTo>
                <a:lnTo>
                  <a:pt x="23352" y="42257"/>
                </a:lnTo>
                <a:lnTo>
                  <a:pt x="27951" y="41098"/>
                </a:lnTo>
                <a:lnTo>
                  <a:pt x="32921" y="40326"/>
                </a:lnTo>
                <a:lnTo>
                  <a:pt x="39093" y="39811"/>
                </a:lnTo>
                <a:lnTo>
                  <a:pt x="46064" y="39468"/>
                </a:lnTo>
                <a:lnTo>
                  <a:pt x="53569" y="39239"/>
                </a:lnTo>
                <a:lnTo>
                  <a:pt x="70003" y="36229"/>
                </a:lnTo>
                <a:lnTo>
                  <a:pt x="118742" y="25265"/>
                </a:lnTo>
                <a:lnTo>
                  <a:pt x="139169" y="20245"/>
                </a:lnTo>
                <a:lnTo>
                  <a:pt x="169485" y="12128"/>
                </a:lnTo>
                <a:lnTo>
                  <a:pt x="183475" y="9583"/>
                </a:lnTo>
                <a:lnTo>
                  <a:pt x="197564" y="7886"/>
                </a:lnTo>
                <a:lnTo>
                  <a:pt x="211720" y="6754"/>
                </a:lnTo>
                <a:lnTo>
                  <a:pt x="224966" y="5048"/>
                </a:lnTo>
                <a:lnTo>
                  <a:pt x="237608" y="2957"/>
                </a:lnTo>
                <a:lnTo>
                  <a:pt x="249845" y="611"/>
                </a:lnTo>
                <a:lnTo>
                  <a:pt x="259908" y="0"/>
                </a:lnTo>
                <a:lnTo>
                  <a:pt x="268522" y="545"/>
                </a:lnTo>
                <a:lnTo>
                  <a:pt x="276170" y="1860"/>
                </a:lnTo>
                <a:lnTo>
                  <a:pt x="282221" y="2737"/>
                </a:lnTo>
                <a:lnTo>
                  <a:pt x="287207" y="3322"/>
                </a:lnTo>
                <a:lnTo>
                  <a:pt x="300037" y="44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85"/>
          <p:cNvSpPr/>
          <p:nvPr/>
        </p:nvSpPr>
        <p:spPr>
          <a:xfrm>
            <a:off x="1271587" y="4269104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6"/>
                </a:lnTo>
                <a:lnTo>
                  <a:pt x="26694" y="11932"/>
                </a:lnTo>
                <a:lnTo>
                  <a:pt x="30178" y="13670"/>
                </a:lnTo>
                <a:lnTo>
                  <a:pt x="33454" y="14829"/>
                </a:lnTo>
                <a:lnTo>
                  <a:pt x="36590" y="15601"/>
                </a:lnTo>
                <a:lnTo>
                  <a:pt x="39633" y="17068"/>
                </a:lnTo>
                <a:lnTo>
                  <a:pt x="42615" y="18999"/>
                </a:lnTo>
                <a:lnTo>
                  <a:pt x="45555" y="21239"/>
                </a:lnTo>
                <a:lnTo>
                  <a:pt x="49420" y="22732"/>
                </a:lnTo>
                <a:lnTo>
                  <a:pt x="53902" y="23727"/>
                </a:lnTo>
                <a:lnTo>
                  <a:pt x="58794" y="24391"/>
                </a:lnTo>
                <a:lnTo>
                  <a:pt x="63961" y="24833"/>
                </a:lnTo>
                <a:lnTo>
                  <a:pt x="69311" y="25128"/>
                </a:lnTo>
                <a:lnTo>
                  <a:pt x="74782" y="25325"/>
                </a:lnTo>
                <a:lnTo>
                  <a:pt x="96135" y="25602"/>
                </a:lnTo>
                <a:lnTo>
                  <a:pt x="291465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86"/>
          <p:cNvSpPr/>
          <p:nvPr/>
        </p:nvSpPr>
        <p:spPr>
          <a:xfrm>
            <a:off x="1725929" y="4209100"/>
            <a:ext cx="274322" cy="17143"/>
          </a:xfrm>
          <a:custGeom>
            <a:avLst/>
            <a:gdLst/>
            <a:ahLst/>
            <a:cxnLst/>
            <a:rect l="0" t="0" r="0" b="0"/>
            <a:pathLst>
              <a:path w="274322" h="17143">
                <a:moveTo>
                  <a:pt x="0" y="8570"/>
                </a:moveTo>
                <a:lnTo>
                  <a:pt x="18204" y="4019"/>
                </a:lnTo>
                <a:lnTo>
                  <a:pt x="24518" y="2678"/>
                </a:lnTo>
                <a:lnTo>
                  <a:pt x="29681" y="1785"/>
                </a:lnTo>
                <a:lnTo>
                  <a:pt x="34075" y="1189"/>
                </a:lnTo>
                <a:lnTo>
                  <a:pt x="38909" y="792"/>
                </a:lnTo>
                <a:lnTo>
                  <a:pt x="44037" y="527"/>
                </a:lnTo>
                <a:lnTo>
                  <a:pt x="54815" y="232"/>
                </a:lnTo>
                <a:lnTo>
                  <a:pt x="117164" y="0"/>
                </a:lnTo>
                <a:lnTo>
                  <a:pt x="124782" y="951"/>
                </a:lnTo>
                <a:lnTo>
                  <a:pt x="133671" y="2539"/>
                </a:lnTo>
                <a:lnTo>
                  <a:pt x="143406" y="4549"/>
                </a:lnTo>
                <a:lnTo>
                  <a:pt x="157517" y="5889"/>
                </a:lnTo>
                <a:lnTo>
                  <a:pt x="174544" y="6782"/>
                </a:lnTo>
                <a:lnTo>
                  <a:pt x="193515" y="7379"/>
                </a:lnTo>
                <a:lnTo>
                  <a:pt x="208068" y="8728"/>
                </a:lnTo>
                <a:lnTo>
                  <a:pt x="219675" y="10580"/>
                </a:lnTo>
                <a:lnTo>
                  <a:pt x="229317" y="12767"/>
                </a:lnTo>
                <a:lnTo>
                  <a:pt x="237651" y="14225"/>
                </a:lnTo>
                <a:lnTo>
                  <a:pt x="245111" y="15198"/>
                </a:lnTo>
                <a:lnTo>
                  <a:pt x="274321" y="1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87"/>
          <p:cNvSpPr/>
          <p:nvPr/>
        </p:nvSpPr>
        <p:spPr>
          <a:xfrm>
            <a:off x="2120264" y="4046220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32921"/>
                </a:lnTo>
                <a:lnTo>
                  <a:pt x="1906" y="41950"/>
                </a:lnTo>
                <a:lnTo>
                  <a:pt x="5080" y="53684"/>
                </a:lnTo>
                <a:lnTo>
                  <a:pt x="9102" y="67221"/>
                </a:lnTo>
                <a:lnTo>
                  <a:pt x="11783" y="78152"/>
                </a:lnTo>
                <a:lnTo>
                  <a:pt x="13571" y="87343"/>
                </a:lnTo>
                <a:lnTo>
                  <a:pt x="20990" y="138538"/>
                </a:lnTo>
                <a:lnTo>
                  <a:pt x="23519" y="151414"/>
                </a:lnTo>
                <a:lnTo>
                  <a:pt x="26157" y="161902"/>
                </a:lnTo>
                <a:lnTo>
                  <a:pt x="28868" y="170800"/>
                </a:lnTo>
                <a:lnTo>
                  <a:pt x="30676" y="182447"/>
                </a:lnTo>
                <a:lnTo>
                  <a:pt x="31880" y="195926"/>
                </a:lnTo>
                <a:lnTo>
                  <a:pt x="32684" y="210627"/>
                </a:lnTo>
                <a:lnTo>
                  <a:pt x="34172" y="220428"/>
                </a:lnTo>
                <a:lnTo>
                  <a:pt x="36116" y="226962"/>
                </a:lnTo>
                <a:lnTo>
                  <a:pt x="38365" y="231318"/>
                </a:lnTo>
                <a:lnTo>
                  <a:pt x="39865" y="235174"/>
                </a:lnTo>
                <a:lnTo>
                  <a:pt x="40864" y="238698"/>
                </a:lnTo>
                <a:lnTo>
                  <a:pt x="41974" y="245153"/>
                </a:lnTo>
                <a:lnTo>
                  <a:pt x="42271" y="248208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88"/>
          <p:cNvSpPr/>
          <p:nvPr/>
        </p:nvSpPr>
        <p:spPr>
          <a:xfrm>
            <a:off x="1026618" y="4697760"/>
            <a:ext cx="227825" cy="8543"/>
          </a:xfrm>
          <a:custGeom>
            <a:avLst/>
            <a:gdLst/>
            <a:ahLst/>
            <a:cxnLst/>
            <a:rect l="0" t="0" r="0" b="0"/>
            <a:pathLst>
              <a:path w="227825" h="8543">
                <a:moveTo>
                  <a:pt x="4939" y="8542"/>
                </a:moveTo>
                <a:lnTo>
                  <a:pt x="388" y="3992"/>
                </a:lnTo>
                <a:lnTo>
                  <a:pt x="0" y="2651"/>
                </a:lnTo>
                <a:lnTo>
                  <a:pt x="694" y="1757"/>
                </a:lnTo>
                <a:lnTo>
                  <a:pt x="2109" y="1161"/>
                </a:lnTo>
                <a:lnTo>
                  <a:pt x="8767" y="764"/>
                </a:lnTo>
                <a:lnTo>
                  <a:pt x="31405" y="323"/>
                </a:lnTo>
                <a:lnTo>
                  <a:pt x="82596" y="0"/>
                </a:lnTo>
                <a:lnTo>
                  <a:pt x="91000" y="943"/>
                </a:lnTo>
                <a:lnTo>
                  <a:pt x="99461" y="2524"/>
                </a:lnTo>
                <a:lnTo>
                  <a:pt x="107959" y="4530"/>
                </a:lnTo>
                <a:lnTo>
                  <a:pt x="115529" y="5868"/>
                </a:lnTo>
                <a:lnTo>
                  <a:pt x="122480" y="6759"/>
                </a:lnTo>
                <a:lnTo>
                  <a:pt x="129020" y="7353"/>
                </a:lnTo>
                <a:lnTo>
                  <a:pt x="135285" y="7750"/>
                </a:lnTo>
                <a:lnTo>
                  <a:pt x="147325" y="8190"/>
                </a:lnTo>
                <a:lnTo>
                  <a:pt x="195102" y="8511"/>
                </a:lnTo>
                <a:lnTo>
                  <a:pt x="199342" y="7569"/>
                </a:lnTo>
                <a:lnTo>
                  <a:pt x="204073" y="5988"/>
                </a:lnTo>
                <a:lnTo>
                  <a:pt x="209133" y="3982"/>
                </a:lnTo>
                <a:lnTo>
                  <a:pt x="213458" y="3597"/>
                </a:lnTo>
                <a:lnTo>
                  <a:pt x="217294" y="4293"/>
                </a:lnTo>
                <a:lnTo>
                  <a:pt x="227824" y="85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89"/>
          <p:cNvSpPr/>
          <p:nvPr/>
        </p:nvSpPr>
        <p:spPr>
          <a:xfrm>
            <a:off x="1014412" y="4757737"/>
            <a:ext cx="300038" cy="42864"/>
          </a:xfrm>
          <a:custGeom>
            <a:avLst/>
            <a:gdLst/>
            <a:ahLst/>
            <a:cxnLst/>
            <a:rect l="0" t="0" r="0" b="0"/>
            <a:pathLst>
              <a:path w="300038" h="42864">
                <a:moveTo>
                  <a:pt x="0" y="42863"/>
                </a:moveTo>
                <a:lnTo>
                  <a:pt x="0" y="35482"/>
                </a:lnTo>
                <a:lnTo>
                  <a:pt x="5080" y="34820"/>
                </a:lnTo>
                <a:lnTo>
                  <a:pt x="12735" y="34525"/>
                </a:lnTo>
                <a:lnTo>
                  <a:pt x="19312" y="34395"/>
                </a:lnTo>
                <a:lnTo>
                  <a:pt x="26210" y="33407"/>
                </a:lnTo>
                <a:lnTo>
                  <a:pt x="46574" y="29771"/>
                </a:lnTo>
                <a:lnTo>
                  <a:pt x="55814" y="28420"/>
                </a:lnTo>
                <a:lnTo>
                  <a:pt x="63879" y="27519"/>
                </a:lnTo>
                <a:lnTo>
                  <a:pt x="71161" y="26919"/>
                </a:lnTo>
                <a:lnTo>
                  <a:pt x="80778" y="25566"/>
                </a:lnTo>
                <a:lnTo>
                  <a:pt x="104164" y="21522"/>
                </a:lnTo>
                <a:lnTo>
                  <a:pt x="114210" y="19111"/>
                </a:lnTo>
                <a:lnTo>
                  <a:pt x="122813" y="16551"/>
                </a:lnTo>
                <a:lnTo>
                  <a:pt x="130453" y="13891"/>
                </a:lnTo>
                <a:lnTo>
                  <a:pt x="137451" y="12119"/>
                </a:lnTo>
                <a:lnTo>
                  <a:pt x="144021" y="10937"/>
                </a:lnTo>
                <a:lnTo>
                  <a:pt x="150307" y="10149"/>
                </a:lnTo>
                <a:lnTo>
                  <a:pt x="156402" y="9623"/>
                </a:lnTo>
                <a:lnTo>
                  <a:pt x="162370" y="9273"/>
                </a:lnTo>
                <a:lnTo>
                  <a:pt x="168254" y="9040"/>
                </a:lnTo>
                <a:lnTo>
                  <a:pt x="190188" y="8711"/>
                </a:lnTo>
                <a:lnTo>
                  <a:pt x="196325" y="7712"/>
                </a:lnTo>
                <a:lnTo>
                  <a:pt x="201368" y="6094"/>
                </a:lnTo>
                <a:lnTo>
                  <a:pt x="205683" y="4063"/>
                </a:lnTo>
                <a:lnTo>
                  <a:pt x="211417" y="2709"/>
                </a:lnTo>
                <a:lnTo>
                  <a:pt x="218097" y="1806"/>
                </a:lnTo>
                <a:lnTo>
                  <a:pt x="225408" y="1204"/>
                </a:lnTo>
                <a:lnTo>
                  <a:pt x="234092" y="803"/>
                </a:lnTo>
                <a:lnTo>
                  <a:pt x="243691" y="535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90"/>
          <p:cNvSpPr/>
          <p:nvPr/>
        </p:nvSpPr>
        <p:spPr>
          <a:xfrm>
            <a:off x="1485899" y="4543425"/>
            <a:ext cx="25708" cy="334328"/>
          </a:xfrm>
          <a:custGeom>
            <a:avLst/>
            <a:gdLst/>
            <a:ahLst/>
            <a:cxnLst/>
            <a:rect l="0" t="0" r="0" b="0"/>
            <a:pathLst>
              <a:path w="25708" h="334328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2"/>
                </a:lnTo>
                <a:lnTo>
                  <a:pt x="16509" y="22400"/>
                </a:lnTo>
                <a:lnTo>
                  <a:pt x="18626" y="25410"/>
                </a:lnTo>
                <a:lnTo>
                  <a:pt x="20990" y="28370"/>
                </a:lnTo>
                <a:lnTo>
                  <a:pt x="22566" y="34154"/>
                </a:lnTo>
                <a:lnTo>
                  <a:pt x="23617" y="41819"/>
                </a:lnTo>
                <a:lnTo>
                  <a:pt x="24317" y="50739"/>
                </a:lnTo>
                <a:lnTo>
                  <a:pt x="24784" y="61448"/>
                </a:lnTo>
                <a:lnTo>
                  <a:pt x="25441" y="97370"/>
                </a:lnTo>
                <a:lnTo>
                  <a:pt x="25707" y="270017"/>
                </a:lnTo>
                <a:lnTo>
                  <a:pt x="24758" y="283833"/>
                </a:lnTo>
                <a:lnTo>
                  <a:pt x="23173" y="296855"/>
                </a:lnTo>
                <a:lnTo>
                  <a:pt x="17145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91"/>
          <p:cNvSpPr/>
          <p:nvPr/>
        </p:nvSpPr>
        <p:spPr>
          <a:xfrm>
            <a:off x="3003232" y="5486400"/>
            <a:ext cx="231458" cy="325755"/>
          </a:xfrm>
          <a:custGeom>
            <a:avLst/>
            <a:gdLst/>
            <a:ahLst/>
            <a:cxnLst/>
            <a:rect l="0" t="0" r="0" b="0"/>
            <a:pathLst>
              <a:path w="231458" h="325755">
                <a:moveTo>
                  <a:pt x="0" y="0"/>
                </a:moveTo>
                <a:lnTo>
                  <a:pt x="9102" y="4551"/>
                </a:lnTo>
                <a:lnTo>
                  <a:pt x="16110" y="6785"/>
                </a:lnTo>
                <a:lnTo>
                  <a:pt x="19313" y="7381"/>
                </a:lnTo>
                <a:lnTo>
                  <a:pt x="22400" y="9683"/>
                </a:lnTo>
                <a:lnTo>
                  <a:pt x="28371" y="17321"/>
                </a:lnTo>
                <a:lnTo>
                  <a:pt x="34199" y="24525"/>
                </a:lnTo>
                <a:lnTo>
                  <a:pt x="37087" y="27780"/>
                </a:lnTo>
                <a:lnTo>
                  <a:pt x="41870" y="33760"/>
                </a:lnTo>
                <a:lnTo>
                  <a:pt x="78151" y="81445"/>
                </a:lnTo>
                <a:lnTo>
                  <a:pt x="85438" y="94302"/>
                </a:lnTo>
                <a:lnTo>
                  <a:pt x="92201" y="108588"/>
                </a:lnTo>
                <a:lnTo>
                  <a:pt x="98615" y="123827"/>
                </a:lnTo>
                <a:lnTo>
                  <a:pt x="104796" y="135891"/>
                </a:lnTo>
                <a:lnTo>
                  <a:pt x="110821" y="145839"/>
                </a:lnTo>
                <a:lnTo>
                  <a:pt x="116744" y="154376"/>
                </a:lnTo>
                <a:lnTo>
                  <a:pt x="121644" y="162925"/>
                </a:lnTo>
                <a:lnTo>
                  <a:pt x="125864" y="171482"/>
                </a:lnTo>
                <a:lnTo>
                  <a:pt x="129629" y="180043"/>
                </a:lnTo>
                <a:lnTo>
                  <a:pt x="134044" y="188609"/>
                </a:lnTo>
                <a:lnTo>
                  <a:pt x="138893" y="197177"/>
                </a:lnTo>
                <a:lnTo>
                  <a:pt x="144030" y="205746"/>
                </a:lnTo>
                <a:lnTo>
                  <a:pt x="148408" y="213364"/>
                </a:lnTo>
                <a:lnTo>
                  <a:pt x="155811" y="226908"/>
                </a:lnTo>
                <a:lnTo>
                  <a:pt x="165335" y="245243"/>
                </a:lnTo>
                <a:lnTo>
                  <a:pt x="174189" y="262741"/>
                </a:lnTo>
                <a:lnTo>
                  <a:pt x="178039" y="267553"/>
                </a:lnTo>
                <a:lnTo>
                  <a:pt x="182510" y="271714"/>
                </a:lnTo>
                <a:lnTo>
                  <a:pt x="187396" y="275440"/>
                </a:lnTo>
                <a:lnTo>
                  <a:pt x="191605" y="279829"/>
                </a:lnTo>
                <a:lnTo>
                  <a:pt x="198823" y="289786"/>
                </a:lnTo>
                <a:lnTo>
                  <a:pt x="205206" y="298021"/>
                </a:lnTo>
                <a:lnTo>
                  <a:pt x="211218" y="304856"/>
                </a:lnTo>
                <a:lnTo>
                  <a:pt x="221160" y="315371"/>
                </a:lnTo>
                <a:lnTo>
                  <a:pt x="222688" y="315974"/>
                </a:lnTo>
                <a:lnTo>
                  <a:pt x="224658" y="316377"/>
                </a:lnTo>
                <a:lnTo>
                  <a:pt x="231457" y="3257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92"/>
          <p:cNvSpPr/>
          <p:nvPr/>
        </p:nvSpPr>
        <p:spPr>
          <a:xfrm>
            <a:off x="2994660" y="5469254"/>
            <a:ext cx="222885" cy="368619"/>
          </a:xfrm>
          <a:custGeom>
            <a:avLst/>
            <a:gdLst/>
            <a:ahLst/>
            <a:cxnLst/>
            <a:rect l="0" t="0" r="0" b="0"/>
            <a:pathLst>
              <a:path w="222885" h="368619">
                <a:moveTo>
                  <a:pt x="222884" y="0"/>
                </a:moveTo>
                <a:lnTo>
                  <a:pt x="213783" y="0"/>
                </a:lnTo>
                <a:lnTo>
                  <a:pt x="211102" y="953"/>
                </a:lnTo>
                <a:lnTo>
                  <a:pt x="209314" y="2541"/>
                </a:lnTo>
                <a:lnTo>
                  <a:pt x="204259" y="11866"/>
                </a:lnTo>
                <a:lnTo>
                  <a:pt x="201895" y="16483"/>
                </a:lnTo>
                <a:lnTo>
                  <a:pt x="199268" y="26694"/>
                </a:lnTo>
                <a:lnTo>
                  <a:pt x="198568" y="32084"/>
                </a:lnTo>
                <a:lnTo>
                  <a:pt x="196196" y="37582"/>
                </a:lnTo>
                <a:lnTo>
                  <a:pt x="192710" y="43152"/>
                </a:lnTo>
                <a:lnTo>
                  <a:pt x="188480" y="48771"/>
                </a:lnTo>
                <a:lnTo>
                  <a:pt x="184708" y="54422"/>
                </a:lnTo>
                <a:lnTo>
                  <a:pt x="177977" y="65780"/>
                </a:lnTo>
                <a:lnTo>
                  <a:pt x="174849" y="72429"/>
                </a:lnTo>
                <a:lnTo>
                  <a:pt x="171811" y="79718"/>
                </a:lnTo>
                <a:lnTo>
                  <a:pt x="168833" y="87436"/>
                </a:lnTo>
                <a:lnTo>
                  <a:pt x="163990" y="98296"/>
                </a:lnTo>
                <a:lnTo>
                  <a:pt x="150989" y="125602"/>
                </a:lnTo>
                <a:lnTo>
                  <a:pt x="144474" y="137075"/>
                </a:lnTo>
                <a:lnTo>
                  <a:pt x="138226" y="146629"/>
                </a:lnTo>
                <a:lnTo>
                  <a:pt x="132155" y="154903"/>
                </a:lnTo>
                <a:lnTo>
                  <a:pt x="120331" y="171716"/>
                </a:lnTo>
                <a:lnTo>
                  <a:pt x="97217" y="205793"/>
                </a:lnTo>
                <a:lnTo>
                  <a:pt x="92433" y="213396"/>
                </a:lnTo>
                <a:lnTo>
                  <a:pt x="88292" y="220369"/>
                </a:lnTo>
                <a:lnTo>
                  <a:pt x="84579" y="226923"/>
                </a:lnTo>
                <a:lnTo>
                  <a:pt x="77341" y="237960"/>
                </a:lnTo>
                <a:lnTo>
                  <a:pt x="48210" y="280586"/>
                </a:lnTo>
                <a:lnTo>
                  <a:pt x="41665" y="290880"/>
                </a:lnTo>
                <a:lnTo>
                  <a:pt x="36349" y="299648"/>
                </a:lnTo>
                <a:lnTo>
                  <a:pt x="31852" y="307398"/>
                </a:lnTo>
                <a:lnTo>
                  <a:pt x="24316" y="321089"/>
                </a:lnTo>
                <a:lnTo>
                  <a:pt x="20021" y="327408"/>
                </a:lnTo>
                <a:lnTo>
                  <a:pt x="15252" y="333524"/>
                </a:lnTo>
                <a:lnTo>
                  <a:pt x="10168" y="339508"/>
                </a:lnTo>
                <a:lnTo>
                  <a:pt x="6778" y="345401"/>
                </a:lnTo>
                <a:lnTo>
                  <a:pt x="4519" y="351235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93"/>
          <p:cNvSpPr/>
          <p:nvPr/>
        </p:nvSpPr>
        <p:spPr>
          <a:xfrm>
            <a:off x="3303270" y="5537835"/>
            <a:ext cx="248603" cy="42863"/>
          </a:xfrm>
          <a:custGeom>
            <a:avLst/>
            <a:gdLst/>
            <a:ahLst/>
            <a:cxnLst/>
            <a:rect l="0" t="0" r="0" b="0"/>
            <a:pathLst>
              <a:path w="248603" h="42863">
                <a:moveTo>
                  <a:pt x="0" y="42862"/>
                </a:moveTo>
                <a:lnTo>
                  <a:pt x="9101" y="38312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2" y="35481"/>
                </a:lnTo>
                <a:lnTo>
                  <a:pt x="22399" y="34132"/>
                </a:lnTo>
                <a:lnTo>
                  <a:pt x="25410" y="32280"/>
                </a:lnTo>
                <a:lnTo>
                  <a:pt x="28370" y="30092"/>
                </a:lnTo>
                <a:lnTo>
                  <a:pt x="33201" y="28634"/>
                </a:lnTo>
                <a:lnTo>
                  <a:pt x="39279" y="27661"/>
                </a:lnTo>
                <a:lnTo>
                  <a:pt x="46188" y="27014"/>
                </a:lnTo>
                <a:lnTo>
                  <a:pt x="56509" y="24677"/>
                </a:lnTo>
                <a:lnTo>
                  <a:pt x="69105" y="21213"/>
                </a:lnTo>
                <a:lnTo>
                  <a:pt x="96436" y="13238"/>
                </a:lnTo>
                <a:lnTo>
                  <a:pt x="121283" y="6518"/>
                </a:lnTo>
                <a:lnTo>
                  <a:pt x="131338" y="4346"/>
                </a:lnTo>
                <a:lnTo>
                  <a:pt x="139946" y="2897"/>
                </a:lnTo>
                <a:lnTo>
                  <a:pt x="147590" y="1931"/>
                </a:lnTo>
                <a:lnTo>
                  <a:pt x="154591" y="1287"/>
                </a:lnTo>
                <a:lnTo>
                  <a:pt x="161163" y="858"/>
                </a:lnTo>
                <a:lnTo>
                  <a:pt x="167449" y="572"/>
                </a:lnTo>
                <a:lnTo>
                  <a:pt x="179514" y="25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94"/>
          <p:cNvSpPr/>
          <p:nvPr/>
        </p:nvSpPr>
        <p:spPr>
          <a:xfrm>
            <a:off x="3337559" y="5623560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4551" y="34290"/>
                </a:lnTo>
                <a:lnTo>
                  <a:pt x="8749" y="33337"/>
                </a:lnTo>
                <a:lnTo>
                  <a:pt x="14406" y="31750"/>
                </a:lnTo>
                <a:lnTo>
                  <a:pt x="21034" y="29739"/>
                </a:lnTo>
                <a:lnTo>
                  <a:pt x="26405" y="27446"/>
                </a:lnTo>
                <a:lnTo>
                  <a:pt x="30939" y="24965"/>
                </a:lnTo>
                <a:lnTo>
                  <a:pt x="34913" y="22358"/>
                </a:lnTo>
                <a:lnTo>
                  <a:pt x="39468" y="20621"/>
                </a:lnTo>
                <a:lnTo>
                  <a:pt x="44410" y="19462"/>
                </a:lnTo>
                <a:lnTo>
                  <a:pt x="49609" y="18689"/>
                </a:lnTo>
                <a:lnTo>
                  <a:pt x="54981" y="18174"/>
                </a:lnTo>
                <a:lnTo>
                  <a:pt x="60466" y="17831"/>
                </a:lnTo>
                <a:lnTo>
                  <a:pt x="71642" y="17450"/>
                </a:lnTo>
                <a:lnTo>
                  <a:pt x="82958" y="17280"/>
                </a:lnTo>
                <a:lnTo>
                  <a:pt x="88643" y="16282"/>
                </a:lnTo>
                <a:lnTo>
                  <a:pt x="94338" y="14665"/>
                </a:lnTo>
                <a:lnTo>
                  <a:pt x="100040" y="12634"/>
                </a:lnTo>
                <a:lnTo>
                  <a:pt x="104794" y="11280"/>
                </a:lnTo>
                <a:lnTo>
                  <a:pt x="108915" y="10377"/>
                </a:lnTo>
                <a:lnTo>
                  <a:pt x="112615" y="9776"/>
                </a:lnTo>
                <a:lnTo>
                  <a:pt x="118892" y="9375"/>
                </a:lnTo>
                <a:lnTo>
                  <a:pt x="136027" y="8929"/>
                </a:lnTo>
                <a:lnTo>
                  <a:pt x="144977" y="7857"/>
                </a:lnTo>
                <a:lnTo>
                  <a:pt x="153801" y="6191"/>
                </a:lnTo>
                <a:lnTo>
                  <a:pt x="162542" y="4127"/>
                </a:lnTo>
                <a:lnTo>
                  <a:pt x="174084" y="2751"/>
                </a:lnTo>
                <a:lnTo>
                  <a:pt x="187494" y="183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95"/>
          <p:cNvSpPr/>
          <p:nvPr/>
        </p:nvSpPr>
        <p:spPr>
          <a:xfrm>
            <a:off x="3714750" y="5530463"/>
            <a:ext cx="222885" cy="15945"/>
          </a:xfrm>
          <a:custGeom>
            <a:avLst/>
            <a:gdLst/>
            <a:ahLst/>
            <a:cxnLst/>
            <a:rect l="0" t="0" r="0" b="0"/>
            <a:pathLst>
              <a:path w="222885" h="15945">
                <a:moveTo>
                  <a:pt x="0" y="15944"/>
                </a:moveTo>
                <a:lnTo>
                  <a:pt x="4550" y="11394"/>
                </a:lnTo>
                <a:lnTo>
                  <a:pt x="7796" y="10053"/>
                </a:lnTo>
                <a:lnTo>
                  <a:pt x="11865" y="9159"/>
                </a:lnTo>
                <a:lnTo>
                  <a:pt x="16482" y="8563"/>
                </a:lnTo>
                <a:lnTo>
                  <a:pt x="21465" y="8166"/>
                </a:lnTo>
                <a:lnTo>
                  <a:pt x="26693" y="7901"/>
                </a:lnTo>
                <a:lnTo>
                  <a:pt x="40611" y="7529"/>
                </a:lnTo>
                <a:lnTo>
                  <a:pt x="44219" y="7476"/>
                </a:lnTo>
                <a:lnTo>
                  <a:pt x="48529" y="6489"/>
                </a:lnTo>
                <a:lnTo>
                  <a:pt x="53307" y="4878"/>
                </a:lnTo>
                <a:lnTo>
                  <a:pt x="58398" y="2852"/>
                </a:lnTo>
                <a:lnTo>
                  <a:pt x="62745" y="1501"/>
                </a:lnTo>
                <a:lnTo>
                  <a:pt x="66594" y="600"/>
                </a:lnTo>
                <a:lnTo>
                  <a:pt x="70113" y="0"/>
                </a:lnTo>
                <a:lnTo>
                  <a:pt x="79127" y="552"/>
                </a:lnTo>
                <a:lnTo>
                  <a:pt x="91804" y="1873"/>
                </a:lnTo>
                <a:lnTo>
                  <a:pt x="106922" y="3706"/>
                </a:lnTo>
                <a:lnTo>
                  <a:pt x="125574" y="4928"/>
                </a:lnTo>
                <a:lnTo>
                  <a:pt x="146580" y="5742"/>
                </a:lnTo>
                <a:lnTo>
                  <a:pt x="222884" y="159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96"/>
          <p:cNvSpPr/>
          <p:nvPr/>
        </p:nvSpPr>
        <p:spPr>
          <a:xfrm>
            <a:off x="4074795" y="5417820"/>
            <a:ext cx="25612" cy="274321"/>
          </a:xfrm>
          <a:custGeom>
            <a:avLst/>
            <a:gdLst/>
            <a:ahLst/>
            <a:cxnLst/>
            <a:rect l="0" t="0" r="0" b="0"/>
            <a:pathLst>
              <a:path w="25612" h="274321">
                <a:moveTo>
                  <a:pt x="0" y="0"/>
                </a:moveTo>
                <a:lnTo>
                  <a:pt x="11931" y="11931"/>
                </a:lnTo>
                <a:lnTo>
                  <a:pt x="13669" y="14622"/>
                </a:lnTo>
                <a:lnTo>
                  <a:pt x="14828" y="17368"/>
                </a:lnTo>
                <a:lnTo>
                  <a:pt x="15600" y="20151"/>
                </a:lnTo>
                <a:lnTo>
                  <a:pt x="16115" y="22959"/>
                </a:lnTo>
                <a:lnTo>
                  <a:pt x="16687" y="28619"/>
                </a:lnTo>
                <a:lnTo>
                  <a:pt x="16839" y="33367"/>
                </a:lnTo>
                <a:lnTo>
                  <a:pt x="17009" y="46262"/>
                </a:lnTo>
                <a:lnTo>
                  <a:pt x="18007" y="52748"/>
                </a:lnTo>
                <a:lnTo>
                  <a:pt x="19625" y="58979"/>
                </a:lnTo>
                <a:lnTo>
                  <a:pt x="21655" y="65036"/>
                </a:lnTo>
                <a:lnTo>
                  <a:pt x="23009" y="71932"/>
                </a:lnTo>
                <a:lnTo>
                  <a:pt x="23912" y="79387"/>
                </a:lnTo>
                <a:lnTo>
                  <a:pt x="24514" y="87215"/>
                </a:lnTo>
                <a:lnTo>
                  <a:pt x="24915" y="94338"/>
                </a:lnTo>
                <a:lnTo>
                  <a:pt x="25361" y="107333"/>
                </a:lnTo>
                <a:lnTo>
                  <a:pt x="25611" y="129909"/>
                </a:lnTo>
                <a:lnTo>
                  <a:pt x="24694" y="138041"/>
                </a:lnTo>
                <a:lnTo>
                  <a:pt x="23130" y="146320"/>
                </a:lnTo>
                <a:lnTo>
                  <a:pt x="21135" y="154696"/>
                </a:lnTo>
                <a:lnTo>
                  <a:pt x="19805" y="162186"/>
                </a:lnTo>
                <a:lnTo>
                  <a:pt x="18918" y="169084"/>
                </a:lnTo>
                <a:lnTo>
                  <a:pt x="18327" y="175587"/>
                </a:lnTo>
                <a:lnTo>
                  <a:pt x="17933" y="185638"/>
                </a:lnTo>
                <a:lnTo>
                  <a:pt x="17249" y="236289"/>
                </a:lnTo>
                <a:lnTo>
                  <a:pt x="17175" y="249505"/>
                </a:lnTo>
                <a:lnTo>
                  <a:pt x="16213" y="253966"/>
                </a:lnTo>
                <a:lnTo>
                  <a:pt x="14618" y="258846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97"/>
          <p:cNvSpPr/>
          <p:nvPr/>
        </p:nvSpPr>
        <p:spPr>
          <a:xfrm>
            <a:off x="7600451" y="249178"/>
            <a:ext cx="4064" cy="4063"/>
          </a:xfrm>
          <a:custGeom>
            <a:avLst/>
            <a:gdLst/>
            <a:ahLst/>
            <a:cxnLst/>
            <a:rect l="0" t="0" r="0" b="0"/>
            <a:pathLst>
              <a:path w="4064" h="4063">
                <a:moveTo>
                  <a:pt x="4063" y="0"/>
                </a:moveTo>
                <a:lnTo>
                  <a:pt x="3004" y="376"/>
                </a:lnTo>
                <a:lnTo>
                  <a:pt x="1216" y="1964"/>
                </a:lnTo>
                <a:lnTo>
                  <a:pt x="24" y="3975"/>
                </a:lnTo>
                <a:lnTo>
                  <a:pt x="0" y="40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98"/>
          <p:cNvSpPr/>
          <p:nvPr/>
        </p:nvSpPr>
        <p:spPr>
          <a:xfrm>
            <a:off x="7786687" y="51435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99"/>
          <p:cNvSpPr/>
          <p:nvPr/>
        </p:nvSpPr>
        <p:spPr>
          <a:xfrm>
            <a:off x="7546657" y="60007"/>
            <a:ext cx="180024" cy="265748"/>
          </a:xfrm>
          <a:custGeom>
            <a:avLst/>
            <a:gdLst/>
            <a:ahLst/>
            <a:cxnLst/>
            <a:rect l="0" t="0" r="0" b="0"/>
            <a:pathLst>
              <a:path w="180024" h="265748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4" y="6785"/>
                </a:lnTo>
                <a:lnTo>
                  <a:pt x="15849" y="8219"/>
                </a:lnTo>
                <a:lnTo>
                  <a:pt x="21312" y="13019"/>
                </a:lnTo>
                <a:lnTo>
                  <a:pt x="26752" y="18235"/>
                </a:lnTo>
                <a:lnTo>
                  <a:pt x="56885" y="48314"/>
                </a:lnTo>
                <a:lnTo>
                  <a:pt x="61160" y="55128"/>
                </a:lnTo>
                <a:lnTo>
                  <a:pt x="63634" y="59612"/>
                </a:lnTo>
                <a:lnTo>
                  <a:pt x="68922" y="67134"/>
                </a:lnTo>
                <a:lnTo>
                  <a:pt x="74447" y="73652"/>
                </a:lnTo>
                <a:lnTo>
                  <a:pt x="77254" y="76724"/>
                </a:lnTo>
                <a:lnTo>
                  <a:pt x="80078" y="79724"/>
                </a:lnTo>
                <a:lnTo>
                  <a:pt x="83865" y="85535"/>
                </a:lnTo>
                <a:lnTo>
                  <a:pt x="88295" y="93218"/>
                </a:lnTo>
                <a:lnTo>
                  <a:pt x="97345" y="110010"/>
                </a:lnTo>
                <a:lnTo>
                  <a:pt x="104541" y="123823"/>
                </a:lnTo>
                <a:lnTo>
                  <a:pt x="107795" y="129221"/>
                </a:lnTo>
                <a:lnTo>
                  <a:pt x="110915" y="133773"/>
                </a:lnTo>
                <a:lnTo>
                  <a:pt x="113949" y="137759"/>
                </a:lnTo>
                <a:lnTo>
                  <a:pt x="116924" y="142322"/>
                </a:lnTo>
                <a:lnTo>
                  <a:pt x="119859" y="147269"/>
                </a:lnTo>
                <a:lnTo>
                  <a:pt x="122768" y="152472"/>
                </a:lnTo>
                <a:lnTo>
                  <a:pt x="125660" y="156893"/>
                </a:lnTo>
                <a:lnTo>
                  <a:pt x="128541" y="160793"/>
                </a:lnTo>
                <a:lnTo>
                  <a:pt x="131414" y="164345"/>
                </a:lnTo>
                <a:lnTo>
                  <a:pt x="134281" y="167666"/>
                </a:lnTo>
                <a:lnTo>
                  <a:pt x="137146" y="170832"/>
                </a:lnTo>
                <a:lnTo>
                  <a:pt x="140008" y="173896"/>
                </a:lnTo>
                <a:lnTo>
                  <a:pt x="141916" y="177843"/>
                </a:lnTo>
                <a:lnTo>
                  <a:pt x="143189" y="182379"/>
                </a:lnTo>
                <a:lnTo>
                  <a:pt x="144037" y="187309"/>
                </a:lnTo>
                <a:lnTo>
                  <a:pt x="147519" y="195326"/>
                </a:lnTo>
                <a:lnTo>
                  <a:pt x="151289" y="202064"/>
                </a:lnTo>
                <a:lnTo>
                  <a:pt x="152965" y="208234"/>
                </a:lnTo>
                <a:lnTo>
                  <a:pt x="153709" y="214151"/>
                </a:lnTo>
                <a:lnTo>
                  <a:pt x="153907" y="217062"/>
                </a:lnTo>
                <a:lnTo>
                  <a:pt x="154993" y="220908"/>
                </a:lnTo>
                <a:lnTo>
                  <a:pt x="156668" y="225377"/>
                </a:lnTo>
                <a:lnTo>
                  <a:pt x="158738" y="230261"/>
                </a:lnTo>
                <a:lnTo>
                  <a:pt x="163578" y="238228"/>
                </a:lnTo>
                <a:lnTo>
                  <a:pt x="166202" y="241686"/>
                </a:lnTo>
                <a:lnTo>
                  <a:pt x="169117" y="248069"/>
                </a:lnTo>
                <a:lnTo>
                  <a:pt x="169896" y="251104"/>
                </a:lnTo>
                <a:lnTo>
                  <a:pt x="173299" y="257017"/>
                </a:lnTo>
                <a:lnTo>
                  <a:pt x="180023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00"/>
          <p:cNvSpPr/>
          <p:nvPr/>
        </p:nvSpPr>
        <p:spPr>
          <a:xfrm>
            <a:off x="7546657" y="51435"/>
            <a:ext cx="171451" cy="248603"/>
          </a:xfrm>
          <a:custGeom>
            <a:avLst/>
            <a:gdLst/>
            <a:ahLst/>
            <a:cxnLst/>
            <a:rect l="0" t="0" r="0" b="0"/>
            <a:pathLst>
              <a:path w="171451" h="248603">
                <a:moveTo>
                  <a:pt x="0" y="248602"/>
                </a:moveTo>
                <a:lnTo>
                  <a:pt x="4551" y="230399"/>
                </a:lnTo>
                <a:lnTo>
                  <a:pt x="14464" y="214559"/>
                </a:lnTo>
                <a:lnTo>
                  <a:pt x="29645" y="193522"/>
                </a:lnTo>
                <a:lnTo>
                  <a:pt x="48339" y="169019"/>
                </a:lnTo>
                <a:lnTo>
                  <a:pt x="68421" y="141254"/>
                </a:lnTo>
                <a:lnTo>
                  <a:pt x="89429" y="11131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01"/>
          <p:cNvSpPr/>
          <p:nvPr/>
        </p:nvSpPr>
        <p:spPr>
          <a:xfrm>
            <a:off x="7829550" y="1714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02"/>
          <p:cNvSpPr/>
          <p:nvPr/>
        </p:nvSpPr>
        <p:spPr>
          <a:xfrm>
            <a:off x="7520940" y="8572"/>
            <a:ext cx="197168" cy="265749"/>
          </a:xfrm>
          <a:custGeom>
            <a:avLst/>
            <a:gdLst/>
            <a:ahLst/>
            <a:cxnLst/>
            <a:rect l="0" t="0" r="0" b="0"/>
            <a:pathLst>
              <a:path w="197168" h="265749">
                <a:moveTo>
                  <a:pt x="0" y="265748"/>
                </a:moveTo>
                <a:lnTo>
                  <a:pt x="4551" y="261197"/>
                </a:lnTo>
                <a:lnTo>
                  <a:pt x="6844" y="256999"/>
                </a:lnTo>
                <a:lnTo>
                  <a:pt x="9325" y="251342"/>
                </a:lnTo>
                <a:lnTo>
                  <a:pt x="11931" y="244714"/>
                </a:lnTo>
                <a:lnTo>
                  <a:pt x="16527" y="237438"/>
                </a:lnTo>
                <a:lnTo>
                  <a:pt x="22447" y="229729"/>
                </a:lnTo>
                <a:lnTo>
                  <a:pt x="29252" y="221733"/>
                </a:lnTo>
                <a:lnTo>
                  <a:pt x="35694" y="213544"/>
                </a:lnTo>
                <a:lnTo>
                  <a:pt x="41893" y="205228"/>
                </a:lnTo>
                <a:lnTo>
                  <a:pt x="53861" y="188367"/>
                </a:lnTo>
                <a:lnTo>
                  <a:pt x="65531" y="171349"/>
                </a:lnTo>
                <a:lnTo>
                  <a:pt x="70357" y="163763"/>
                </a:lnTo>
                <a:lnTo>
                  <a:pt x="74527" y="156800"/>
                </a:lnTo>
                <a:lnTo>
                  <a:pt x="78260" y="150253"/>
                </a:lnTo>
                <a:lnTo>
                  <a:pt x="81700" y="144936"/>
                </a:lnTo>
                <a:lnTo>
                  <a:pt x="84947" y="140439"/>
                </a:lnTo>
                <a:lnTo>
                  <a:pt x="88064" y="136489"/>
                </a:lnTo>
                <a:lnTo>
                  <a:pt x="92047" y="131950"/>
                </a:lnTo>
                <a:lnTo>
                  <a:pt x="96606" y="127019"/>
                </a:lnTo>
                <a:lnTo>
                  <a:pt x="101552" y="121827"/>
                </a:lnTo>
                <a:lnTo>
                  <a:pt x="106754" y="115508"/>
                </a:lnTo>
                <a:lnTo>
                  <a:pt x="112126" y="108438"/>
                </a:lnTo>
                <a:lnTo>
                  <a:pt x="123177" y="92962"/>
                </a:lnTo>
                <a:lnTo>
                  <a:pt x="134437" y="76559"/>
                </a:lnTo>
                <a:lnTo>
                  <a:pt x="139155" y="70089"/>
                </a:lnTo>
                <a:lnTo>
                  <a:pt x="143252" y="64824"/>
                </a:lnTo>
                <a:lnTo>
                  <a:pt x="146936" y="60361"/>
                </a:lnTo>
                <a:lnTo>
                  <a:pt x="150345" y="56433"/>
                </a:lnTo>
                <a:lnTo>
                  <a:pt x="153570" y="52862"/>
                </a:lnTo>
                <a:lnTo>
                  <a:pt x="159693" y="45402"/>
                </a:lnTo>
                <a:lnTo>
                  <a:pt x="162659" y="40745"/>
                </a:lnTo>
                <a:lnTo>
                  <a:pt x="165590" y="35736"/>
                </a:lnTo>
                <a:lnTo>
                  <a:pt x="168496" y="30492"/>
                </a:lnTo>
                <a:lnTo>
                  <a:pt x="174264" y="19584"/>
                </a:lnTo>
                <a:lnTo>
                  <a:pt x="177136" y="14961"/>
                </a:lnTo>
                <a:lnTo>
                  <a:pt x="182868" y="7284"/>
                </a:lnTo>
                <a:lnTo>
                  <a:pt x="186898" y="2158"/>
                </a:lnTo>
                <a:lnTo>
                  <a:pt x="188415" y="1439"/>
                </a:lnTo>
                <a:lnTo>
                  <a:pt x="194151" y="426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03"/>
          <p:cNvSpPr/>
          <p:nvPr/>
        </p:nvSpPr>
        <p:spPr>
          <a:xfrm>
            <a:off x="7855267" y="8572"/>
            <a:ext cx="102871" cy="1868806"/>
          </a:xfrm>
          <a:custGeom>
            <a:avLst/>
            <a:gdLst/>
            <a:ahLst/>
            <a:cxnLst/>
            <a:rect l="0" t="0" r="0" b="0"/>
            <a:pathLst>
              <a:path w="102871" h="186880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731" y="7796"/>
                </a:lnTo>
                <a:lnTo>
                  <a:pt x="10583" y="11865"/>
                </a:lnTo>
                <a:lnTo>
                  <a:pt x="12771" y="16483"/>
                </a:lnTo>
                <a:lnTo>
                  <a:pt x="15182" y="23371"/>
                </a:lnTo>
                <a:lnTo>
                  <a:pt x="17742" y="31773"/>
                </a:lnTo>
                <a:lnTo>
                  <a:pt x="20401" y="41185"/>
                </a:lnTo>
                <a:lnTo>
                  <a:pt x="25894" y="59262"/>
                </a:lnTo>
                <a:lnTo>
                  <a:pt x="28692" y="68083"/>
                </a:lnTo>
                <a:lnTo>
                  <a:pt x="31511" y="79679"/>
                </a:lnTo>
                <a:lnTo>
                  <a:pt x="34342" y="93124"/>
                </a:lnTo>
                <a:lnTo>
                  <a:pt x="37183" y="107803"/>
                </a:lnTo>
                <a:lnTo>
                  <a:pt x="40338" y="146972"/>
                </a:lnTo>
                <a:lnTo>
                  <a:pt x="42693" y="187241"/>
                </a:lnTo>
                <a:lnTo>
                  <a:pt x="44655" y="201980"/>
                </a:lnTo>
                <a:lnTo>
                  <a:pt x="46915" y="214663"/>
                </a:lnTo>
                <a:lnTo>
                  <a:pt x="50096" y="259819"/>
                </a:lnTo>
                <a:lnTo>
                  <a:pt x="51259" y="315273"/>
                </a:lnTo>
                <a:lnTo>
                  <a:pt x="51424" y="418036"/>
                </a:lnTo>
                <a:lnTo>
                  <a:pt x="53971" y="473131"/>
                </a:lnTo>
                <a:lnTo>
                  <a:pt x="55983" y="501158"/>
                </a:lnTo>
                <a:lnTo>
                  <a:pt x="58277" y="522701"/>
                </a:lnTo>
                <a:lnTo>
                  <a:pt x="60759" y="539920"/>
                </a:lnTo>
                <a:lnTo>
                  <a:pt x="63367" y="554256"/>
                </a:lnTo>
                <a:lnTo>
                  <a:pt x="66263" y="580346"/>
                </a:lnTo>
                <a:lnTo>
                  <a:pt x="68275" y="633848"/>
                </a:lnTo>
                <a:lnTo>
                  <a:pt x="68580" y="1098197"/>
                </a:lnTo>
                <a:lnTo>
                  <a:pt x="71120" y="1122135"/>
                </a:lnTo>
                <a:lnTo>
                  <a:pt x="73519" y="1145474"/>
                </a:lnTo>
                <a:lnTo>
                  <a:pt x="69838" y="1188962"/>
                </a:lnTo>
                <a:lnTo>
                  <a:pt x="70091" y="1207560"/>
                </a:lnTo>
                <a:lnTo>
                  <a:pt x="71492" y="1216520"/>
                </a:lnTo>
                <a:lnTo>
                  <a:pt x="74637" y="1234096"/>
                </a:lnTo>
                <a:lnTo>
                  <a:pt x="76822" y="1290910"/>
                </a:lnTo>
                <a:lnTo>
                  <a:pt x="77144" y="1381849"/>
                </a:lnTo>
                <a:lnTo>
                  <a:pt x="79689" y="1395523"/>
                </a:lnTo>
                <a:lnTo>
                  <a:pt x="81702" y="1401836"/>
                </a:lnTo>
                <a:lnTo>
                  <a:pt x="84533" y="1419823"/>
                </a:lnTo>
                <a:lnTo>
                  <a:pt x="85621" y="1442505"/>
                </a:lnTo>
                <a:lnTo>
                  <a:pt x="86608" y="1445540"/>
                </a:lnTo>
                <a:lnTo>
                  <a:pt x="88219" y="1448516"/>
                </a:lnTo>
                <a:lnTo>
                  <a:pt x="90244" y="1451452"/>
                </a:lnTo>
                <a:lnTo>
                  <a:pt x="92496" y="1457255"/>
                </a:lnTo>
                <a:lnTo>
                  <a:pt x="93942" y="1468741"/>
                </a:lnTo>
                <a:lnTo>
                  <a:pt x="94288" y="1494472"/>
                </a:lnTo>
                <a:lnTo>
                  <a:pt x="95243" y="1497330"/>
                </a:lnTo>
                <a:lnTo>
                  <a:pt x="96833" y="1500187"/>
                </a:lnTo>
                <a:lnTo>
                  <a:pt x="98845" y="1503045"/>
                </a:lnTo>
                <a:lnTo>
                  <a:pt x="101082" y="1508760"/>
                </a:lnTo>
                <a:lnTo>
                  <a:pt x="102517" y="1520190"/>
                </a:lnTo>
                <a:lnTo>
                  <a:pt x="102866" y="1574071"/>
                </a:lnTo>
                <a:lnTo>
                  <a:pt x="101918" y="1624345"/>
                </a:lnTo>
                <a:lnTo>
                  <a:pt x="100331" y="1631537"/>
                </a:lnTo>
                <a:lnTo>
                  <a:pt x="98319" y="1639189"/>
                </a:lnTo>
                <a:lnTo>
                  <a:pt x="95489" y="1654509"/>
                </a:lnTo>
                <a:lnTo>
                  <a:pt x="94329" y="1705975"/>
                </a:lnTo>
                <a:lnTo>
                  <a:pt x="95256" y="1759771"/>
                </a:lnTo>
                <a:lnTo>
                  <a:pt x="96842" y="1776113"/>
                </a:lnTo>
                <a:lnTo>
                  <a:pt x="98851" y="1792723"/>
                </a:lnTo>
                <a:lnTo>
                  <a:pt x="101084" y="1816258"/>
                </a:lnTo>
                <a:lnTo>
                  <a:pt x="102870" y="18688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04"/>
          <p:cNvSpPr/>
          <p:nvPr/>
        </p:nvSpPr>
        <p:spPr>
          <a:xfrm>
            <a:off x="8019336" y="26358"/>
            <a:ext cx="278804" cy="298079"/>
          </a:xfrm>
          <a:custGeom>
            <a:avLst/>
            <a:gdLst/>
            <a:ahLst/>
            <a:cxnLst/>
            <a:rect l="0" t="0" r="0" b="0"/>
            <a:pathLst>
              <a:path w="278804" h="298079">
                <a:moveTo>
                  <a:pt x="7381" y="16504"/>
                </a:moveTo>
                <a:lnTo>
                  <a:pt x="2830" y="11953"/>
                </a:lnTo>
                <a:lnTo>
                  <a:pt x="1489" y="11565"/>
                </a:lnTo>
                <a:lnTo>
                  <a:pt x="596" y="12259"/>
                </a:lnTo>
                <a:lnTo>
                  <a:pt x="0" y="13674"/>
                </a:lnTo>
                <a:lnTo>
                  <a:pt x="556" y="15570"/>
                </a:lnTo>
                <a:lnTo>
                  <a:pt x="5888" y="23741"/>
                </a:lnTo>
                <a:lnTo>
                  <a:pt x="10845" y="32738"/>
                </a:lnTo>
                <a:lnTo>
                  <a:pt x="13682" y="40547"/>
                </a:lnTo>
                <a:lnTo>
                  <a:pt x="14441" y="43962"/>
                </a:lnTo>
                <a:lnTo>
                  <a:pt x="17820" y="50298"/>
                </a:lnTo>
                <a:lnTo>
                  <a:pt x="20056" y="53321"/>
                </a:lnTo>
                <a:lnTo>
                  <a:pt x="22539" y="61759"/>
                </a:lnTo>
                <a:lnTo>
                  <a:pt x="23201" y="66677"/>
                </a:lnTo>
                <a:lnTo>
                  <a:pt x="23643" y="72813"/>
                </a:lnTo>
                <a:lnTo>
                  <a:pt x="23938" y="79761"/>
                </a:lnTo>
                <a:lnTo>
                  <a:pt x="24410" y="102342"/>
                </a:lnTo>
                <a:lnTo>
                  <a:pt x="25401" y="107067"/>
                </a:lnTo>
                <a:lnTo>
                  <a:pt x="27014" y="112122"/>
                </a:lnTo>
                <a:lnTo>
                  <a:pt x="29043" y="117397"/>
                </a:lnTo>
                <a:lnTo>
                  <a:pt x="32299" y="122818"/>
                </a:lnTo>
                <a:lnTo>
                  <a:pt x="36376" y="128338"/>
                </a:lnTo>
                <a:lnTo>
                  <a:pt x="47505" y="141782"/>
                </a:lnTo>
                <a:lnTo>
                  <a:pt x="54106" y="146161"/>
                </a:lnTo>
                <a:lnTo>
                  <a:pt x="58533" y="148662"/>
                </a:lnTo>
                <a:lnTo>
                  <a:pt x="61486" y="149377"/>
                </a:lnTo>
                <a:lnTo>
                  <a:pt x="63453" y="148901"/>
                </a:lnTo>
                <a:lnTo>
                  <a:pt x="64765" y="147631"/>
                </a:lnTo>
                <a:lnTo>
                  <a:pt x="66592" y="146785"/>
                </a:lnTo>
                <a:lnTo>
                  <a:pt x="71162" y="145844"/>
                </a:lnTo>
                <a:lnTo>
                  <a:pt x="76368" y="142886"/>
                </a:lnTo>
                <a:lnTo>
                  <a:pt x="82810" y="138396"/>
                </a:lnTo>
                <a:lnTo>
                  <a:pt x="87194" y="135866"/>
                </a:lnTo>
                <a:lnTo>
                  <a:pt x="92023" y="133226"/>
                </a:lnTo>
                <a:lnTo>
                  <a:pt x="97146" y="129561"/>
                </a:lnTo>
                <a:lnTo>
                  <a:pt x="102468" y="125213"/>
                </a:lnTo>
                <a:lnTo>
                  <a:pt x="107919" y="120409"/>
                </a:lnTo>
                <a:lnTo>
                  <a:pt x="113459" y="115302"/>
                </a:lnTo>
                <a:lnTo>
                  <a:pt x="129405" y="99964"/>
                </a:lnTo>
                <a:lnTo>
                  <a:pt x="137180" y="92332"/>
                </a:lnTo>
                <a:lnTo>
                  <a:pt x="143809" y="83225"/>
                </a:lnTo>
                <a:lnTo>
                  <a:pt x="146910" y="78130"/>
                </a:lnTo>
                <a:lnTo>
                  <a:pt x="150883" y="72828"/>
                </a:lnTo>
                <a:lnTo>
                  <a:pt x="155437" y="67388"/>
                </a:lnTo>
                <a:lnTo>
                  <a:pt x="164624" y="57217"/>
                </a:lnTo>
                <a:lnTo>
                  <a:pt x="171881" y="49521"/>
                </a:lnTo>
                <a:lnTo>
                  <a:pt x="174198" y="45183"/>
                </a:lnTo>
                <a:lnTo>
                  <a:pt x="175743" y="40386"/>
                </a:lnTo>
                <a:lnTo>
                  <a:pt x="176773" y="35283"/>
                </a:lnTo>
                <a:lnTo>
                  <a:pt x="178411" y="29976"/>
                </a:lnTo>
                <a:lnTo>
                  <a:pt x="180456" y="24533"/>
                </a:lnTo>
                <a:lnTo>
                  <a:pt x="182772" y="18999"/>
                </a:lnTo>
                <a:lnTo>
                  <a:pt x="183363" y="14357"/>
                </a:lnTo>
                <a:lnTo>
                  <a:pt x="182805" y="10310"/>
                </a:lnTo>
                <a:lnTo>
                  <a:pt x="179063" y="0"/>
                </a:lnTo>
                <a:lnTo>
                  <a:pt x="178900" y="4100"/>
                </a:lnTo>
                <a:lnTo>
                  <a:pt x="177925" y="6329"/>
                </a:lnTo>
                <a:lnTo>
                  <a:pt x="172953" y="14018"/>
                </a:lnTo>
                <a:lnTo>
                  <a:pt x="170791" y="22610"/>
                </a:lnTo>
                <a:lnTo>
                  <a:pt x="170613" y="23432"/>
                </a:lnTo>
                <a:lnTo>
                  <a:pt x="167877" y="29426"/>
                </a:lnTo>
                <a:lnTo>
                  <a:pt x="164437" y="37487"/>
                </a:lnTo>
                <a:lnTo>
                  <a:pt x="162909" y="44245"/>
                </a:lnTo>
                <a:lnTo>
                  <a:pt x="163453" y="47380"/>
                </a:lnTo>
                <a:lnTo>
                  <a:pt x="168771" y="58249"/>
                </a:lnTo>
                <a:lnTo>
                  <a:pt x="171172" y="64337"/>
                </a:lnTo>
                <a:lnTo>
                  <a:pt x="173725" y="71252"/>
                </a:lnTo>
                <a:lnTo>
                  <a:pt x="176380" y="76815"/>
                </a:lnTo>
                <a:lnTo>
                  <a:pt x="181869" y="85537"/>
                </a:lnTo>
                <a:lnTo>
                  <a:pt x="187484" y="92588"/>
                </a:lnTo>
                <a:lnTo>
                  <a:pt x="193154" y="98896"/>
                </a:lnTo>
                <a:lnTo>
                  <a:pt x="198849" y="104875"/>
                </a:lnTo>
                <a:lnTo>
                  <a:pt x="207095" y="110708"/>
                </a:lnTo>
                <a:lnTo>
                  <a:pt x="211962" y="113596"/>
                </a:lnTo>
                <a:lnTo>
                  <a:pt x="219909" y="121886"/>
                </a:lnTo>
                <a:lnTo>
                  <a:pt x="223362" y="126764"/>
                </a:lnTo>
                <a:lnTo>
                  <a:pt x="227567" y="130968"/>
                </a:lnTo>
                <a:lnTo>
                  <a:pt x="232278" y="134723"/>
                </a:lnTo>
                <a:lnTo>
                  <a:pt x="237322" y="138179"/>
                </a:lnTo>
                <a:lnTo>
                  <a:pt x="245467" y="147099"/>
                </a:lnTo>
                <a:lnTo>
                  <a:pt x="248972" y="152145"/>
                </a:lnTo>
                <a:lnTo>
                  <a:pt x="255408" y="160291"/>
                </a:lnTo>
                <a:lnTo>
                  <a:pt x="262395" y="168992"/>
                </a:lnTo>
                <a:lnTo>
                  <a:pt x="271850" y="182384"/>
                </a:lnTo>
                <a:lnTo>
                  <a:pt x="275135" y="188051"/>
                </a:lnTo>
                <a:lnTo>
                  <a:pt x="278783" y="196887"/>
                </a:lnTo>
                <a:lnTo>
                  <a:pt x="278803" y="202482"/>
                </a:lnTo>
                <a:lnTo>
                  <a:pt x="277864" y="209069"/>
                </a:lnTo>
                <a:lnTo>
                  <a:pt x="276286" y="216318"/>
                </a:lnTo>
                <a:lnTo>
                  <a:pt x="274281" y="223056"/>
                </a:lnTo>
                <a:lnTo>
                  <a:pt x="271992" y="229453"/>
                </a:lnTo>
                <a:lnTo>
                  <a:pt x="269513" y="235622"/>
                </a:lnTo>
                <a:lnTo>
                  <a:pt x="265956" y="240688"/>
                </a:lnTo>
                <a:lnTo>
                  <a:pt x="261679" y="245017"/>
                </a:lnTo>
                <a:lnTo>
                  <a:pt x="256923" y="248856"/>
                </a:lnTo>
                <a:lnTo>
                  <a:pt x="249099" y="255662"/>
                </a:lnTo>
                <a:lnTo>
                  <a:pt x="240541" y="262814"/>
                </a:lnTo>
                <a:lnTo>
                  <a:pt x="234258" y="267388"/>
                </a:lnTo>
                <a:lnTo>
                  <a:pt x="227213" y="272343"/>
                </a:lnTo>
                <a:lnTo>
                  <a:pt x="220610" y="275646"/>
                </a:lnTo>
                <a:lnTo>
                  <a:pt x="214304" y="277848"/>
                </a:lnTo>
                <a:lnTo>
                  <a:pt x="208195" y="279316"/>
                </a:lnTo>
                <a:lnTo>
                  <a:pt x="201265" y="281247"/>
                </a:lnTo>
                <a:lnTo>
                  <a:pt x="185944" y="285932"/>
                </a:lnTo>
                <a:lnTo>
                  <a:pt x="178810" y="287563"/>
                </a:lnTo>
                <a:lnTo>
                  <a:pt x="172150" y="288650"/>
                </a:lnTo>
                <a:lnTo>
                  <a:pt x="165803" y="289375"/>
                </a:lnTo>
                <a:lnTo>
                  <a:pt x="159670" y="290810"/>
                </a:lnTo>
                <a:lnTo>
                  <a:pt x="153675" y="292720"/>
                </a:lnTo>
                <a:lnTo>
                  <a:pt x="147771" y="294945"/>
                </a:lnTo>
                <a:lnTo>
                  <a:pt x="141932" y="296429"/>
                </a:lnTo>
                <a:lnTo>
                  <a:pt x="136135" y="297418"/>
                </a:lnTo>
                <a:lnTo>
                  <a:pt x="130364" y="298078"/>
                </a:lnTo>
                <a:lnTo>
                  <a:pt x="125565" y="297565"/>
                </a:lnTo>
                <a:lnTo>
                  <a:pt x="121412" y="296270"/>
                </a:lnTo>
                <a:lnTo>
                  <a:pt x="117692" y="294455"/>
                </a:lnTo>
                <a:lnTo>
                  <a:pt x="113307" y="293245"/>
                </a:lnTo>
                <a:lnTo>
                  <a:pt x="108478" y="292438"/>
                </a:lnTo>
                <a:lnTo>
                  <a:pt x="103354" y="291900"/>
                </a:lnTo>
                <a:lnTo>
                  <a:pt x="98032" y="291541"/>
                </a:lnTo>
                <a:lnTo>
                  <a:pt x="92581" y="291302"/>
                </a:lnTo>
                <a:lnTo>
                  <a:pt x="75961" y="2908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05"/>
          <p:cNvSpPr/>
          <p:nvPr/>
        </p:nvSpPr>
        <p:spPr>
          <a:xfrm>
            <a:off x="7263765" y="325869"/>
            <a:ext cx="1414463" cy="51322"/>
          </a:xfrm>
          <a:custGeom>
            <a:avLst/>
            <a:gdLst/>
            <a:ahLst/>
            <a:cxnLst/>
            <a:rect l="0" t="0" r="0" b="0"/>
            <a:pathLst>
              <a:path w="1414463" h="51322">
                <a:moveTo>
                  <a:pt x="0" y="51321"/>
                </a:moveTo>
                <a:lnTo>
                  <a:pt x="9101" y="46770"/>
                </a:lnTo>
                <a:lnTo>
                  <a:pt x="15593" y="44477"/>
                </a:lnTo>
                <a:lnTo>
                  <a:pt x="23730" y="41995"/>
                </a:lnTo>
                <a:lnTo>
                  <a:pt x="32964" y="39389"/>
                </a:lnTo>
                <a:lnTo>
                  <a:pt x="41026" y="37651"/>
                </a:lnTo>
                <a:lnTo>
                  <a:pt x="48306" y="36493"/>
                </a:lnTo>
                <a:lnTo>
                  <a:pt x="62426" y="35205"/>
                </a:lnTo>
                <a:lnTo>
                  <a:pt x="78227" y="34633"/>
                </a:lnTo>
                <a:lnTo>
                  <a:pt x="92157" y="33528"/>
                </a:lnTo>
                <a:lnTo>
                  <a:pt x="130493" y="29760"/>
                </a:lnTo>
                <a:lnTo>
                  <a:pt x="147955" y="28375"/>
                </a:lnTo>
                <a:lnTo>
                  <a:pt x="177518" y="26835"/>
                </a:lnTo>
                <a:lnTo>
                  <a:pt x="247436" y="25968"/>
                </a:lnTo>
                <a:lnTo>
                  <a:pt x="269733" y="24894"/>
                </a:lnTo>
                <a:lnTo>
                  <a:pt x="289359" y="23225"/>
                </a:lnTo>
                <a:lnTo>
                  <a:pt x="307206" y="21160"/>
                </a:lnTo>
                <a:lnTo>
                  <a:pt x="327677" y="19784"/>
                </a:lnTo>
                <a:lnTo>
                  <a:pt x="349896" y="18866"/>
                </a:lnTo>
                <a:lnTo>
                  <a:pt x="411965" y="17574"/>
                </a:lnTo>
                <a:lnTo>
                  <a:pt x="450748" y="16320"/>
                </a:lnTo>
                <a:lnTo>
                  <a:pt x="525773" y="11211"/>
                </a:lnTo>
                <a:lnTo>
                  <a:pt x="725874" y="4270"/>
                </a:lnTo>
                <a:lnTo>
                  <a:pt x="845629" y="1184"/>
                </a:lnTo>
                <a:lnTo>
                  <a:pt x="1166643" y="0"/>
                </a:lnTo>
                <a:lnTo>
                  <a:pt x="1198768" y="914"/>
                </a:lnTo>
                <a:lnTo>
                  <a:pt x="1229708" y="2476"/>
                </a:lnTo>
                <a:lnTo>
                  <a:pt x="1282819" y="5799"/>
                </a:lnTo>
                <a:lnTo>
                  <a:pt x="1315950" y="7276"/>
                </a:lnTo>
                <a:lnTo>
                  <a:pt x="1330690" y="8623"/>
                </a:lnTo>
                <a:lnTo>
                  <a:pt x="1345278" y="10473"/>
                </a:lnTo>
                <a:lnTo>
                  <a:pt x="1370378" y="14116"/>
                </a:lnTo>
                <a:lnTo>
                  <a:pt x="1378405" y="15088"/>
                </a:lnTo>
                <a:lnTo>
                  <a:pt x="1398132" y="16647"/>
                </a:lnTo>
                <a:lnTo>
                  <a:pt x="1400718" y="17727"/>
                </a:lnTo>
                <a:lnTo>
                  <a:pt x="1402443" y="19400"/>
                </a:lnTo>
                <a:lnTo>
                  <a:pt x="1403592" y="21468"/>
                </a:lnTo>
                <a:lnTo>
                  <a:pt x="1405310" y="22846"/>
                </a:lnTo>
                <a:lnTo>
                  <a:pt x="1407408" y="23765"/>
                </a:lnTo>
                <a:lnTo>
                  <a:pt x="1414462" y="25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06"/>
          <p:cNvSpPr/>
          <p:nvPr/>
        </p:nvSpPr>
        <p:spPr>
          <a:xfrm>
            <a:off x="7306627" y="53149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0"/>
                </a:moveTo>
                <a:lnTo>
                  <a:pt x="9101" y="4550"/>
                </a:lnTo>
                <a:lnTo>
                  <a:pt x="18450" y="6843"/>
                </a:lnTo>
                <a:lnTo>
                  <a:pt x="31350" y="9325"/>
                </a:lnTo>
                <a:lnTo>
                  <a:pt x="63464" y="14622"/>
                </a:lnTo>
                <a:lnTo>
                  <a:pt x="99961" y="20151"/>
                </a:lnTo>
                <a:lnTo>
                  <a:pt x="120933" y="22006"/>
                </a:lnTo>
                <a:lnTo>
                  <a:pt x="143488" y="23243"/>
                </a:lnTo>
                <a:lnTo>
                  <a:pt x="240030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07"/>
          <p:cNvSpPr/>
          <p:nvPr/>
        </p:nvSpPr>
        <p:spPr>
          <a:xfrm>
            <a:off x="7633927" y="420052"/>
            <a:ext cx="15598" cy="282894"/>
          </a:xfrm>
          <a:custGeom>
            <a:avLst/>
            <a:gdLst/>
            <a:ahLst/>
            <a:cxnLst/>
            <a:rect l="0" t="0" r="0" b="0"/>
            <a:pathLst>
              <a:path w="15598" h="282894">
                <a:moveTo>
                  <a:pt x="7028" y="0"/>
                </a:moveTo>
                <a:lnTo>
                  <a:pt x="7028" y="64685"/>
                </a:lnTo>
                <a:lnTo>
                  <a:pt x="7980" y="69793"/>
                </a:lnTo>
                <a:lnTo>
                  <a:pt x="9568" y="74151"/>
                </a:lnTo>
                <a:lnTo>
                  <a:pt x="11579" y="78009"/>
                </a:lnTo>
                <a:lnTo>
                  <a:pt x="12919" y="83439"/>
                </a:lnTo>
                <a:lnTo>
                  <a:pt x="13813" y="89916"/>
                </a:lnTo>
                <a:lnTo>
                  <a:pt x="14409" y="97091"/>
                </a:lnTo>
                <a:lnTo>
                  <a:pt x="14806" y="104733"/>
                </a:lnTo>
                <a:lnTo>
                  <a:pt x="15247" y="120843"/>
                </a:lnTo>
                <a:lnTo>
                  <a:pt x="15554" y="146876"/>
                </a:lnTo>
                <a:lnTo>
                  <a:pt x="15597" y="188635"/>
                </a:lnTo>
                <a:lnTo>
                  <a:pt x="14646" y="193384"/>
                </a:lnTo>
                <a:lnTo>
                  <a:pt x="13059" y="198455"/>
                </a:lnTo>
                <a:lnTo>
                  <a:pt x="11048" y="203741"/>
                </a:lnTo>
                <a:lnTo>
                  <a:pt x="8756" y="212027"/>
                </a:lnTo>
                <a:lnTo>
                  <a:pt x="6274" y="222314"/>
                </a:lnTo>
                <a:lnTo>
                  <a:pt x="3668" y="233934"/>
                </a:lnTo>
                <a:lnTo>
                  <a:pt x="1930" y="244539"/>
                </a:lnTo>
                <a:lnTo>
                  <a:pt x="772" y="254466"/>
                </a:lnTo>
                <a:lnTo>
                  <a:pt x="0" y="263941"/>
                </a:lnTo>
                <a:lnTo>
                  <a:pt x="438" y="270258"/>
                </a:lnTo>
                <a:lnTo>
                  <a:pt x="1682" y="274470"/>
                </a:lnTo>
                <a:lnTo>
                  <a:pt x="7028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08"/>
          <p:cNvSpPr/>
          <p:nvPr/>
        </p:nvSpPr>
        <p:spPr>
          <a:xfrm>
            <a:off x="7546699" y="789861"/>
            <a:ext cx="205472" cy="195859"/>
          </a:xfrm>
          <a:custGeom>
            <a:avLst/>
            <a:gdLst/>
            <a:ahLst/>
            <a:cxnLst/>
            <a:rect l="0" t="0" r="0" b="0"/>
            <a:pathLst>
              <a:path w="205472" h="195859">
                <a:moveTo>
                  <a:pt x="68538" y="7381"/>
                </a:moveTo>
                <a:lnTo>
                  <a:pt x="59436" y="2830"/>
                </a:lnTo>
                <a:lnTo>
                  <a:pt x="55803" y="1490"/>
                </a:lnTo>
                <a:lnTo>
                  <a:pt x="52428" y="596"/>
                </a:lnTo>
                <a:lnTo>
                  <a:pt x="49226" y="0"/>
                </a:lnTo>
                <a:lnTo>
                  <a:pt x="46139" y="555"/>
                </a:lnTo>
                <a:lnTo>
                  <a:pt x="40168" y="3712"/>
                </a:lnTo>
                <a:lnTo>
                  <a:pt x="34339" y="8291"/>
                </a:lnTo>
                <a:lnTo>
                  <a:pt x="31451" y="10845"/>
                </a:lnTo>
                <a:lnTo>
                  <a:pt x="28574" y="12548"/>
                </a:lnTo>
                <a:lnTo>
                  <a:pt x="22836" y="14440"/>
                </a:lnTo>
                <a:lnTo>
                  <a:pt x="20925" y="15897"/>
                </a:lnTo>
                <a:lnTo>
                  <a:pt x="19651" y="17821"/>
                </a:lnTo>
                <a:lnTo>
                  <a:pt x="18802" y="20056"/>
                </a:lnTo>
                <a:lnTo>
                  <a:pt x="17283" y="21546"/>
                </a:lnTo>
                <a:lnTo>
                  <a:pt x="15318" y="22539"/>
                </a:lnTo>
                <a:lnTo>
                  <a:pt x="13055" y="23202"/>
                </a:lnTo>
                <a:lnTo>
                  <a:pt x="8001" y="26477"/>
                </a:lnTo>
                <a:lnTo>
                  <a:pt x="5320" y="28684"/>
                </a:lnTo>
                <a:lnTo>
                  <a:pt x="3533" y="31108"/>
                </a:lnTo>
                <a:lnTo>
                  <a:pt x="1547" y="36341"/>
                </a:lnTo>
                <a:lnTo>
                  <a:pt x="1017" y="40023"/>
                </a:lnTo>
                <a:lnTo>
                  <a:pt x="665" y="44382"/>
                </a:lnTo>
                <a:lnTo>
                  <a:pt x="429" y="49194"/>
                </a:lnTo>
                <a:lnTo>
                  <a:pt x="98" y="78719"/>
                </a:lnTo>
                <a:lnTo>
                  <a:pt x="0" y="117630"/>
                </a:lnTo>
                <a:lnTo>
                  <a:pt x="938" y="126600"/>
                </a:lnTo>
                <a:lnTo>
                  <a:pt x="2516" y="132581"/>
                </a:lnTo>
                <a:lnTo>
                  <a:pt x="11893" y="151280"/>
                </a:lnTo>
                <a:lnTo>
                  <a:pt x="14582" y="155701"/>
                </a:lnTo>
                <a:lnTo>
                  <a:pt x="17328" y="159601"/>
                </a:lnTo>
                <a:lnTo>
                  <a:pt x="20111" y="163154"/>
                </a:lnTo>
                <a:lnTo>
                  <a:pt x="21966" y="166474"/>
                </a:lnTo>
                <a:lnTo>
                  <a:pt x="23202" y="169641"/>
                </a:lnTo>
                <a:lnTo>
                  <a:pt x="24027" y="172704"/>
                </a:lnTo>
                <a:lnTo>
                  <a:pt x="27482" y="178648"/>
                </a:lnTo>
                <a:lnTo>
                  <a:pt x="29738" y="181567"/>
                </a:lnTo>
                <a:lnTo>
                  <a:pt x="32194" y="183512"/>
                </a:lnTo>
                <a:lnTo>
                  <a:pt x="34783" y="184809"/>
                </a:lnTo>
                <a:lnTo>
                  <a:pt x="41154" y="187203"/>
                </a:lnTo>
                <a:lnTo>
                  <a:pt x="45519" y="189175"/>
                </a:lnTo>
                <a:lnTo>
                  <a:pt x="50334" y="191442"/>
                </a:lnTo>
                <a:lnTo>
                  <a:pt x="56402" y="192953"/>
                </a:lnTo>
                <a:lnTo>
                  <a:pt x="63305" y="193961"/>
                </a:lnTo>
                <a:lnTo>
                  <a:pt x="70764" y="194633"/>
                </a:lnTo>
                <a:lnTo>
                  <a:pt x="77642" y="195080"/>
                </a:lnTo>
                <a:lnTo>
                  <a:pt x="90365" y="195578"/>
                </a:lnTo>
                <a:lnTo>
                  <a:pt x="103685" y="195858"/>
                </a:lnTo>
                <a:lnTo>
                  <a:pt x="108162" y="194945"/>
                </a:lnTo>
                <a:lnTo>
                  <a:pt x="113052" y="193384"/>
                </a:lnTo>
                <a:lnTo>
                  <a:pt x="118216" y="191390"/>
                </a:lnTo>
                <a:lnTo>
                  <a:pt x="122611" y="189109"/>
                </a:lnTo>
                <a:lnTo>
                  <a:pt x="126495" y="186635"/>
                </a:lnTo>
                <a:lnTo>
                  <a:pt x="130036" y="184034"/>
                </a:lnTo>
                <a:lnTo>
                  <a:pt x="133350" y="181347"/>
                </a:lnTo>
                <a:lnTo>
                  <a:pt x="139571" y="175822"/>
                </a:lnTo>
                <a:lnTo>
                  <a:pt x="145511" y="170191"/>
                </a:lnTo>
                <a:lnTo>
                  <a:pt x="148428" y="167356"/>
                </a:lnTo>
                <a:lnTo>
                  <a:pt x="153231" y="163561"/>
                </a:lnTo>
                <a:lnTo>
                  <a:pt x="159290" y="159126"/>
                </a:lnTo>
                <a:lnTo>
                  <a:pt x="166187" y="154264"/>
                </a:lnTo>
                <a:lnTo>
                  <a:pt x="171737" y="150071"/>
                </a:lnTo>
                <a:lnTo>
                  <a:pt x="176390" y="146323"/>
                </a:lnTo>
                <a:lnTo>
                  <a:pt x="180444" y="142871"/>
                </a:lnTo>
                <a:lnTo>
                  <a:pt x="183147" y="139618"/>
                </a:lnTo>
                <a:lnTo>
                  <a:pt x="184949" y="136496"/>
                </a:lnTo>
                <a:lnTo>
                  <a:pt x="186151" y="133463"/>
                </a:lnTo>
                <a:lnTo>
                  <a:pt x="188856" y="129536"/>
                </a:lnTo>
                <a:lnTo>
                  <a:pt x="192565" y="125013"/>
                </a:lnTo>
                <a:lnTo>
                  <a:pt x="196943" y="120092"/>
                </a:lnTo>
                <a:lnTo>
                  <a:pt x="199862" y="114907"/>
                </a:lnTo>
                <a:lnTo>
                  <a:pt x="201807" y="109545"/>
                </a:lnTo>
                <a:lnTo>
                  <a:pt x="203104" y="104065"/>
                </a:lnTo>
                <a:lnTo>
                  <a:pt x="203968" y="97555"/>
                </a:lnTo>
                <a:lnTo>
                  <a:pt x="204545" y="90357"/>
                </a:lnTo>
                <a:lnTo>
                  <a:pt x="205471" y="71925"/>
                </a:lnTo>
                <a:lnTo>
                  <a:pt x="204594" y="69461"/>
                </a:lnTo>
                <a:lnTo>
                  <a:pt x="201080" y="64182"/>
                </a:lnTo>
                <a:lnTo>
                  <a:pt x="198883" y="58661"/>
                </a:lnTo>
                <a:lnTo>
                  <a:pt x="198298" y="55855"/>
                </a:lnTo>
                <a:lnTo>
                  <a:pt x="195106" y="50198"/>
                </a:lnTo>
                <a:lnTo>
                  <a:pt x="192922" y="47355"/>
                </a:lnTo>
                <a:lnTo>
                  <a:pt x="190513" y="45461"/>
                </a:lnTo>
                <a:lnTo>
                  <a:pt x="187955" y="44197"/>
                </a:lnTo>
                <a:lnTo>
                  <a:pt x="185297" y="43355"/>
                </a:lnTo>
                <a:lnTo>
                  <a:pt x="179803" y="39880"/>
                </a:lnTo>
                <a:lnTo>
                  <a:pt x="173067" y="34438"/>
                </a:lnTo>
                <a:lnTo>
                  <a:pt x="167349" y="28945"/>
                </a:lnTo>
                <a:lnTo>
                  <a:pt x="164892" y="27472"/>
                </a:lnTo>
                <a:lnTo>
                  <a:pt x="159622" y="25835"/>
                </a:lnTo>
                <a:lnTo>
                  <a:pt x="154105" y="22568"/>
                </a:lnTo>
                <a:lnTo>
                  <a:pt x="151300" y="20363"/>
                </a:lnTo>
                <a:lnTo>
                  <a:pt x="147525" y="18893"/>
                </a:lnTo>
                <a:lnTo>
                  <a:pt x="143104" y="17913"/>
                </a:lnTo>
                <a:lnTo>
                  <a:pt x="138251" y="17260"/>
                </a:lnTo>
                <a:lnTo>
                  <a:pt x="134063" y="15872"/>
                </a:lnTo>
                <a:lnTo>
                  <a:pt x="130320" y="13994"/>
                </a:lnTo>
                <a:lnTo>
                  <a:pt x="126871" y="11790"/>
                </a:lnTo>
                <a:lnTo>
                  <a:pt x="120499" y="9340"/>
                </a:lnTo>
                <a:lnTo>
                  <a:pt x="117466" y="8687"/>
                </a:lnTo>
                <a:lnTo>
                  <a:pt x="111635" y="8252"/>
                </a:lnTo>
                <a:lnTo>
                  <a:pt x="103936" y="7962"/>
                </a:lnTo>
                <a:lnTo>
                  <a:pt x="74899" y="7553"/>
                </a:lnTo>
                <a:lnTo>
                  <a:pt x="64206" y="7496"/>
                </a:lnTo>
                <a:lnTo>
                  <a:pt x="56125" y="8410"/>
                </a:lnTo>
                <a:lnTo>
                  <a:pt x="49785" y="9972"/>
                </a:lnTo>
                <a:lnTo>
                  <a:pt x="37317" y="14772"/>
                </a:lnTo>
                <a:lnTo>
                  <a:pt x="36293" y="16118"/>
                </a:lnTo>
                <a:lnTo>
                  <a:pt x="35612" y="17968"/>
                </a:lnTo>
                <a:lnTo>
                  <a:pt x="34248" y="24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09"/>
          <p:cNvSpPr/>
          <p:nvPr/>
        </p:nvSpPr>
        <p:spPr>
          <a:xfrm>
            <a:off x="7580947" y="1040906"/>
            <a:ext cx="77154" cy="210680"/>
          </a:xfrm>
          <a:custGeom>
            <a:avLst/>
            <a:gdLst/>
            <a:ahLst/>
            <a:cxnLst/>
            <a:rect l="0" t="0" r="0" b="0"/>
            <a:pathLst>
              <a:path w="77154" h="210680">
                <a:moveTo>
                  <a:pt x="0" y="4938"/>
                </a:moveTo>
                <a:lnTo>
                  <a:pt x="0" y="0"/>
                </a:lnTo>
                <a:lnTo>
                  <a:pt x="0" y="2108"/>
                </a:lnTo>
                <a:lnTo>
                  <a:pt x="953" y="3052"/>
                </a:lnTo>
                <a:lnTo>
                  <a:pt x="2540" y="3681"/>
                </a:lnTo>
                <a:lnTo>
                  <a:pt x="4551" y="4100"/>
                </a:lnTo>
                <a:lnTo>
                  <a:pt x="6844" y="7237"/>
                </a:lnTo>
                <a:lnTo>
                  <a:pt x="9326" y="12186"/>
                </a:lnTo>
                <a:lnTo>
                  <a:pt x="11932" y="18343"/>
                </a:lnTo>
                <a:lnTo>
                  <a:pt x="17368" y="30263"/>
                </a:lnTo>
                <a:lnTo>
                  <a:pt x="28619" y="53438"/>
                </a:lnTo>
                <a:lnTo>
                  <a:pt x="30509" y="59179"/>
                </a:lnTo>
                <a:lnTo>
                  <a:pt x="31770" y="64911"/>
                </a:lnTo>
                <a:lnTo>
                  <a:pt x="32609" y="70638"/>
                </a:lnTo>
                <a:lnTo>
                  <a:pt x="34122" y="76361"/>
                </a:lnTo>
                <a:lnTo>
                  <a:pt x="36083" y="82081"/>
                </a:lnTo>
                <a:lnTo>
                  <a:pt x="38343" y="87799"/>
                </a:lnTo>
                <a:lnTo>
                  <a:pt x="40802" y="92564"/>
                </a:lnTo>
                <a:lnTo>
                  <a:pt x="43394" y="96693"/>
                </a:lnTo>
                <a:lnTo>
                  <a:pt x="46074" y="100398"/>
                </a:lnTo>
                <a:lnTo>
                  <a:pt x="48814" y="108583"/>
                </a:lnTo>
                <a:lnTo>
                  <a:pt x="51593" y="119755"/>
                </a:lnTo>
                <a:lnTo>
                  <a:pt x="54397" y="132918"/>
                </a:lnTo>
                <a:lnTo>
                  <a:pt x="57220" y="144551"/>
                </a:lnTo>
                <a:lnTo>
                  <a:pt x="60054" y="155163"/>
                </a:lnTo>
                <a:lnTo>
                  <a:pt x="66896" y="179075"/>
                </a:lnTo>
                <a:lnTo>
                  <a:pt x="67832" y="184885"/>
                </a:lnTo>
                <a:lnTo>
                  <a:pt x="68081" y="187768"/>
                </a:lnTo>
                <a:lnTo>
                  <a:pt x="69200" y="190642"/>
                </a:lnTo>
                <a:lnTo>
                  <a:pt x="70899" y="193511"/>
                </a:lnTo>
                <a:lnTo>
                  <a:pt x="72983" y="196376"/>
                </a:lnTo>
                <a:lnTo>
                  <a:pt x="75299" y="202099"/>
                </a:lnTo>
                <a:lnTo>
                  <a:pt x="77153" y="2106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10"/>
          <p:cNvSpPr/>
          <p:nvPr/>
        </p:nvSpPr>
        <p:spPr>
          <a:xfrm>
            <a:off x="7486650" y="1311712"/>
            <a:ext cx="308610" cy="213735"/>
          </a:xfrm>
          <a:custGeom>
            <a:avLst/>
            <a:gdLst/>
            <a:ahLst/>
            <a:cxnLst/>
            <a:rect l="0" t="0" r="0" b="0"/>
            <a:pathLst>
              <a:path w="308610" h="213735">
                <a:moveTo>
                  <a:pt x="0" y="94178"/>
                </a:moveTo>
                <a:lnTo>
                  <a:pt x="0" y="70358"/>
                </a:lnTo>
                <a:lnTo>
                  <a:pt x="2540" y="66763"/>
                </a:lnTo>
                <a:lnTo>
                  <a:pt x="4550" y="64472"/>
                </a:lnTo>
                <a:lnTo>
                  <a:pt x="5891" y="61991"/>
                </a:lnTo>
                <a:lnTo>
                  <a:pt x="7380" y="56695"/>
                </a:lnTo>
                <a:lnTo>
                  <a:pt x="10583" y="51166"/>
                </a:lnTo>
                <a:lnTo>
                  <a:pt x="15181" y="45534"/>
                </a:lnTo>
                <a:lnTo>
                  <a:pt x="20400" y="39856"/>
                </a:lnTo>
                <a:lnTo>
                  <a:pt x="33244" y="26753"/>
                </a:lnTo>
                <a:lnTo>
                  <a:pt x="38355" y="22558"/>
                </a:lnTo>
                <a:lnTo>
                  <a:pt x="43667" y="18809"/>
                </a:lnTo>
                <a:lnTo>
                  <a:pt x="49114" y="15357"/>
                </a:lnTo>
                <a:lnTo>
                  <a:pt x="57706" y="11521"/>
                </a:lnTo>
                <a:lnTo>
                  <a:pt x="65651" y="8864"/>
                </a:lnTo>
                <a:lnTo>
                  <a:pt x="70438" y="6822"/>
                </a:lnTo>
                <a:lnTo>
                  <a:pt x="79883" y="2965"/>
                </a:lnTo>
                <a:lnTo>
                  <a:pt x="87255" y="1251"/>
                </a:lnTo>
                <a:lnTo>
                  <a:pt x="96761" y="286"/>
                </a:lnTo>
                <a:lnTo>
                  <a:pt x="107775" y="61"/>
                </a:lnTo>
                <a:lnTo>
                  <a:pt x="114713" y="0"/>
                </a:lnTo>
                <a:lnTo>
                  <a:pt x="119337" y="913"/>
                </a:lnTo>
                <a:lnTo>
                  <a:pt x="122421" y="2473"/>
                </a:lnTo>
                <a:lnTo>
                  <a:pt x="124476" y="4467"/>
                </a:lnTo>
                <a:lnTo>
                  <a:pt x="131840" y="9221"/>
                </a:lnTo>
                <a:lnTo>
                  <a:pt x="140510" y="14509"/>
                </a:lnTo>
                <a:lnTo>
                  <a:pt x="147539" y="20034"/>
                </a:lnTo>
                <a:lnTo>
                  <a:pt x="150747" y="23794"/>
                </a:lnTo>
                <a:lnTo>
                  <a:pt x="153838" y="28205"/>
                </a:lnTo>
                <a:lnTo>
                  <a:pt x="161092" y="39871"/>
                </a:lnTo>
                <a:lnTo>
                  <a:pt x="162084" y="44006"/>
                </a:lnTo>
                <a:lnTo>
                  <a:pt x="162524" y="49019"/>
                </a:lnTo>
                <a:lnTo>
                  <a:pt x="162720" y="54422"/>
                </a:lnTo>
                <a:lnTo>
                  <a:pt x="162846" y="65652"/>
                </a:lnTo>
                <a:lnTo>
                  <a:pt x="162863" y="71339"/>
                </a:lnTo>
                <a:lnTo>
                  <a:pt x="161915" y="76095"/>
                </a:lnTo>
                <a:lnTo>
                  <a:pt x="160331" y="82122"/>
                </a:lnTo>
                <a:lnTo>
                  <a:pt x="158322" y="88998"/>
                </a:lnTo>
                <a:lnTo>
                  <a:pt x="155078" y="95487"/>
                </a:lnTo>
                <a:lnTo>
                  <a:pt x="151010" y="101718"/>
                </a:lnTo>
                <a:lnTo>
                  <a:pt x="146394" y="107777"/>
                </a:lnTo>
                <a:lnTo>
                  <a:pt x="142363" y="112769"/>
                </a:lnTo>
                <a:lnTo>
                  <a:pt x="138724" y="117049"/>
                </a:lnTo>
                <a:lnTo>
                  <a:pt x="135345" y="120855"/>
                </a:lnTo>
                <a:lnTo>
                  <a:pt x="129051" y="127624"/>
                </a:lnTo>
                <a:lnTo>
                  <a:pt x="122125" y="133808"/>
                </a:lnTo>
                <a:lnTo>
                  <a:pt x="112698" y="139731"/>
                </a:lnTo>
                <a:lnTo>
                  <a:pt x="107517" y="142644"/>
                </a:lnTo>
                <a:lnTo>
                  <a:pt x="96680" y="148421"/>
                </a:lnTo>
                <a:lnTo>
                  <a:pt x="93028" y="151295"/>
                </a:lnTo>
                <a:lnTo>
                  <a:pt x="90594" y="154163"/>
                </a:lnTo>
                <a:lnTo>
                  <a:pt x="88971" y="157028"/>
                </a:lnTo>
                <a:lnTo>
                  <a:pt x="86936" y="158938"/>
                </a:lnTo>
                <a:lnTo>
                  <a:pt x="84628" y="160211"/>
                </a:lnTo>
                <a:lnTo>
                  <a:pt x="82136" y="161060"/>
                </a:lnTo>
                <a:lnTo>
                  <a:pt x="76827" y="164543"/>
                </a:lnTo>
                <a:lnTo>
                  <a:pt x="74078" y="166805"/>
                </a:lnTo>
                <a:lnTo>
                  <a:pt x="72245" y="169266"/>
                </a:lnTo>
                <a:lnTo>
                  <a:pt x="70209" y="174540"/>
                </a:lnTo>
                <a:lnTo>
                  <a:pt x="69666" y="179185"/>
                </a:lnTo>
                <a:lnTo>
                  <a:pt x="69304" y="185139"/>
                </a:lnTo>
                <a:lnTo>
                  <a:pt x="69062" y="191966"/>
                </a:lnTo>
                <a:lnTo>
                  <a:pt x="69853" y="196518"/>
                </a:lnTo>
                <a:lnTo>
                  <a:pt x="71335" y="199552"/>
                </a:lnTo>
                <a:lnTo>
                  <a:pt x="77968" y="206362"/>
                </a:lnTo>
                <a:lnTo>
                  <a:pt x="80553" y="208972"/>
                </a:lnTo>
                <a:lnTo>
                  <a:pt x="84182" y="210712"/>
                </a:lnTo>
                <a:lnTo>
                  <a:pt x="93295" y="212646"/>
                </a:lnTo>
                <a:lnTo>
                  <a:pt x="102201" y="213161"/>
                </a:lnTo>
                <a:lnTo>
                  <a:pt x="127337" y="213734"/>
                </a:lnTo>
                <a:lnTo>
                  <a:pt x="141089" y="212935"/>
                </a:lnTo>
                <a:lnTo>
                  <a:pt x="155019" y="211449"/>
                </a:lnTo>
                <a:lnTo>
                  <a:pt x="220698" y="202220"/>
                </a:lnTo>
                <a:lnTo>
                  <a:pt x="236666" y="199544"/>
                </a:lnTo>
                <a:lnTo>
                  <a:pt x="251122" y="196807"/>
                </a:lnTo>
                <a:lnTo>
                  <a:pt x="264570" y="194029"/>
                </a:lnTo>
                <a:lnTo>
                  <a:pt x="274487" y="192178"/>
                </a:lnTo>
                <a:lnTo>
                  <a:pt x="282052" y="190944"/>
                </a:lnTo>
                <a:lnTo>
                  <a:pt x="288046" y="190121"/>
                </a:lnTo>
                <a:lnTo>
                  <a:pt x="292043" y="190525"/>
                </a:lnTo>
                <a:lnTo>
                  <a:pt x="294708" y="191747"/>
                </a:lnTo>
                <a:lnTo>
                  <a:pt x="296485" y="193514"/>
                </a:lnTo>
                <a:lnTo>
                  <a:pt x="298621" y="194691"/>
                </a:lnTo>
                <a:lnTo>
                  <a:pt x="300998" y="195477"/>
                </a:lnTo>
                <a:lnTo>
                  <a:pt x="308609" y="1970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11"/>
          <p:cNvSpPr/>
          <p:nvPr/>
        </p:nvSpPr>
        <p:spPr>
          <a:xfrm>
            <a:off x="7503794" y="1629140"/>
            <a:ext cx="239947" cy="195463"/>
          </a:xfrm>
          <a:custGeom>
            <a:avLst/>
            <a:gdLst/>
            <a:ahLst/>
            <a:cxnLst/>
            <a:rect l="0" t="0" r="0" b="0"/>
            <a:pathLst>
              <a:path w="239947" h="195463">
                <a:moveTo>
                  <a:pt x="0" y="25352"/>
                </a:moveTo>
                <a:lnTo>
                  <a:pt x="9102" y="20801"/>
                </a:lnTo>
                <a:lnTo>
                  <a:pt x="16111" y="16027"/>
                </a:lnTo>
                <a:lnTo>
                  <a:pt x="19313" y="13420"/>
                </a:lnTo>
                <a:lnTo>
                  <a:pt x="25411" y="10524"/>
                </a:lnTo>
                <a:lnTo>
                  <a:pt x="32249" y="9237"/>
                </a:lnTo>
                <a:lnTo>
                  <a:pt x="36740" y="8894"/>
                </a:lnTo>
                <a:lnTo>
                  <a:pt x="41638" y="8665"/>
                </a:lnTo>
                <a:lnTo>
                  <a:pt x="49666" y="7560"/>
                </a:lnTo>
                <a:lnTo>
                  <a:pt x="71287" y="3792"/>
                </a:lnTo>
                <a:lnTo>
                  <a:pt x="82767" y="2406"/>
                </a:lnTo>
                <a:lnTo>
                  <a:pt x="94231" y="1482"/>
                </a:lnTo>
                <a:lnTo>
                  <a:pt x="105684" y="866"/>
                </a:lnTo>
                <a:lnTo>
                  <a:pt x="131108" y="182"/>
                </a:lnTo>
                <a:lnTo>
                  <a:pt x="144555" y="0"/>
                </a:lnTo>
                <a:lnTo>
                  <a:pt x="153521" y="830"/>
                </a:lnTo>
                <a:lnTo>
                  <a:pt x="159497" y="2337"/>
                </a:lnTo>
                <a:lnTo>
                  <a:pt x="169089" y="7048"/>
                </a:lnTo>
                <a:lnTo>
                  <a:pt x="169876" y="8386"/>
                </a:lnTo>
                <a:lnTo>
                  <a:pt x="170984" y="13869"/>
                </a:lnTo>
                <a:lnTo>
                  <a:pt x="171243" y="15486"/>
                </a:lnTo>
                <a:lnTo>
                  <a:pt x="168819" y="18745"/>
                </a:lnTo>
                <a:lnTo>
                  <a:pt x="164565" y="23368"/>
                </a:lnTo>
                <a:lnTo>
                  <a:pt x="159501" y="28598"/>
                </a:lnTo>
                <a:lnTo>
                  <a:pt x="157770" y="31326"/>
                </a:lnTo>
                <a:lnTo>
                  <a:pt x="155845" y="36897"/>
                </a:lnTo>
                <a:lnTo>
                  <a:pt x="153426" y="39716"/>
                </a:lnTo>
                <a:lnTo>
                  <a:pt x="149910" y="42548"/>
                </a:lnTo>
                <a:lnTo>
                  <a:pt x="145660" y="45389"/>
                </a:lnTo>
                <a:lnTo>
                  <a:pt x="138398" y="51085"/>
                </a:lnTo>
                <a:lnTo>
                  <a:pt x="131043" y="56791"/>
                </a:lnTo>
                <a:lnTo>
                  <a:pt x="126414" y="59647"/>
                </a:lnTo>
                <a:lnTo>
                  <a:pt x="121424" y="62503"/>
                </a:lnTo>
                <a:lnTo>
                  <a:pt x="117145" y="64407"/>
                </a:lnTo>
                <a:lnTo>
                  <a:pt x="109849" y="66522"/>
                </a:lnTo>
                <a:lnTo>
                  <a:pt x="107523" y="68039"/>
                </a:lnTo>
                <a:lnTo>
                  <a:pt x="105972" y="70002"/>
                </a:lnTo>
                <a:lnTo>
                  <a:pt x="104939" y="72264"/>
                </a:lnTo>
                <a:lnTo>
                  <a:pt x="103297" y="73772"/>
                </a:lnTo>
                <a:lnTo>
                  <a:pt x="101250" y="74777"/>
                </a:lnTo>
                <a:lnTo>
                  <a:pt x="96435" y="75894"/>
                </a:lnTo>
                <a:lnTo>
                  <a:pt x="91120" y="76390"/>
                </a:lnTo>
                <a:lnTo>
                  <a:pt x="89322" y="77475"/>
                </a:lnTo>
                <a:lnTo>
                  <a:pt x="88123" y="79151"/>
                </a:lnTo>
                <a:lnTo>
                  <a:pt x="87324" y="81220"/>
                </a:lnTo>
                <a:lnTo>
                  <a:pt x="87744" y="82600"/>
                </a:lnTo>
                <a:lnTo>
                  <a:pt x="88976" y="83520"/>
                </a:lnTo>
                <a:lnTo>
                  <a:pt x="93247" y="84996"/>
                </a:lnTo>
                <a:lnTo>
                  <a:pt x="98910" y="85198"/>
                </a:lnTo>
                <a:lnTo>
                  <a:pt x="103088" y="85252"/>
                </a:lnTo>
                <a:lnTo>
                  <a:pt x="111588" y="84335"/>
                </a:lnTo>
                <a:lnTo>
                  <a:pt x="136272" y="80777"/>
                </a:lnTo>
                <a:lnTo>
                  <a:pt x="147046" y="80399"/>
                </a:lnTo>
                <a:lnTo>
                  <a:pt x="156133" y="81100"/>
                </a:lnTo>
                <a:lnTo>
                  <a:pt x="164096" y="82520"/>
                </a:lnTo>
                <a:lnTo>
                  <a:pt x="173215" y="83467"/>
                </a:lnTo>
                <a:lnTo>
                  <a:pt x="183105" y="84098"/>
                </a:lnTo>
                <a:lnTo>
                  <a:pt x="193508" y="84518"/>
                </a:lnTo>
                <a:lnTo>
                  <a:pt x="201395" y="85751"/>
                </a:lnTo>
                <a:lnTo>
                  <a:pt x="207606" y="87526"/>
                </a:lnTo>
                <a:lnTo>
                  <a:pt x="212700" y="89661"/>
                </a:lnTo>
                <a:lnTo>
                  <a:pt x="217999" y="92037"/>
                </a:lnTo>
                <a:lnTo>
                  <a:pt x="228969" y="97217"/>
                </a:lnTo>
                <a:lnTo>
                  <a:pt x="232657" y="99932"/>
                </a:lnTo>
                <a:lnTo>
                  <a:pt x="235115" y="102695"/>
                </a:lnTo>
                <a:lnTo>
                  <a:pt x="236753" y="105489"/>
                </a:lnTo>
                <a:lnTo>
                  <a:pt x="238574" y="111133"/>
                </a:lnTo>
                <a:lnTo>
                  <a:pt x="239059" y="113972"/>
                </a:lnTo>
                <a:lnTo>
                  <a:pt x="239383" y="117770"/>
                </a:lnTo>
                <a:lnTo>
                  <a:pt x="239599" y="122206"/>
                </a:lnTo>
                <a:lnTo>
                  <a:pt x="239903" y="135012"/>
                </a:lnTo>
                <a:lnTo>
                  <a:pt x="239946" y="138464"/>
                </a:lnTo>
                <a:lnTo>
                  <a:pt x="239021" y="141717"/>
                </a:lnTo>
                <a:lnTo>
                  <a:pt x="237453" y="144839"/>
                </a:lnTo>
                <a:lnTo>
                  <a:pt x="235455" y="147873"/>
                </a:lnTo>
                <a:lnTo>
                  <a:pt x="228154" y="153783"/>
                </a:lnTo>
                <a:lnTo>
                  <a:pt x="223541" y="156693"/>
                </a:lnTo>
                <a:lnTo>
                  <a:pt x="218560" y="159585"/>
                </a:lnTo>
                <a:lnTo>
                  <a:pt x="207946" y="165339"/>
                </a:lnTo>
                <a:lnTo>
                  <a:pt x="179937" y="179653"/>
                </a:lnTo>
                <a:lnTo>
                  <a:pt x="174251" y="182512"/>
                </a:lnTo>
                <a:lnTo>
                  <a:pt x="167602" y="184418"/>
                </a:lnTo>
                <a:lnTo>
                  <a:pt x="160313" y="185688"/>
                </a:lnTo>
                <a:lnTo>
                  <a:pt x="152595" y="186535"/>
                </a:lnTo>
                <a:lnTo>
                  <a:pt x="143641" y="188052"/>
                </a:lnTo>
                <a:lnTo>
                  <a:pt x="133860" y="190017"/>
                </a:lnTo>
                <a:lnTo>
                  <a:pt x="123531" y="192279"/>
                </a:lnTo>
                <a:lnTo>
                  <a:pt x="114739" y="193786"/>
                </a:lnTo>
                <a:lnTo>
                  <a:pt x="106973" y="194792"/>
                </a:lnTo>
                <a:lnTo>
                  <a:pt x="99890" y="195462"/>
                </a:lnTo>
                <a:lnTo>
                  <a:pt x="92312" y="194956"/>
                </a:lnTo>
                <a:lnTo>
                  <a:pt x="84401" y="193666"/>
                </a:lnTo>
                <a:lnTo>
                  <a:pt x="76270" y="191854"/>
                </a:lnTo>
                <a:lnTo>
                  <a:pt x="68944" y="189693"/>
                </a:lnTo>
                <a:lnTo>
                  <a:pt x="62156" y="187301"/>
                </a:lnTo>
                <a:lnTo>
                  <a:pt x="55725" y="184753"/>
                </a:lnTo>
                <a:lnTo>
                  <a:pt x="50485" y="182102"/>
                </a:lnTo>
                <a:lnTo>
                  <a:pt x="46039" y="179382"/>
                </a:lnTo>
                <a:lnTo>
                  <a:pt x="34290" y="1625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12"/>
          <p:cNvSpPr/>
          <p:nvPr/>
        </p:nvSpPr>
        <p:spPr>
          <a:xfrm>
            <a:off x="7615725" y="1903095"/>
            <a:ext cx="222398" cy="102870"/>
          </a:xfrm>
          <a:custGeom>
            <a:avLst/>
            <a:gdLst/>
            <a:ahLst/>
            <a:cxnLst/>
            <a:rect l="0" t="0" r="0" b="0"/>
            <a:pathLst>
              <a:path w="222398" h="102870">
                <a:moveTo>
                  <a:pt x="25230" y="0"/>
                </a:moveTo>
                <a:lnTo>
                  <a:pt x="25230" y="9101"/>
                </a:lnTo>
                <a:lnTo>
                  <a:pt x="24277" y="12735"/>
                </a:lnTo>
                <a:lnTo>
                  <a:pt x="22690" y="16110"/>
                </a:lnTo>
                <a:lnTo>
                  <a:pt x="20678" y="19312"/>
                </a:lnTo>
                <a:lnTo>
                  <a:pt x="18386" y="25257"/>
                </a:lnTo>
                <a:lnTo>
                  <a:pt x="15905" y="33030"/>
                </a:lnTo>
                <a:lnTo>
                  <a:pt x="13298" y="42023"/>
                </a:lnTo>
                <a:lnTo>
                  <a:pt x="10607" y="48018"/>
                </a:lnTo>
                <a:lnTo>
                  <a:pt x="7862" y="52014"/>
                </a:lnTo>
                <a:lnTo>
                  <a:pt x="5078" y="54678"/>
                </a:lnTo>
                <a:lnTo>
                  <a:pt x="3223" y="58360"/>
                </a:lnTo>
                <a:lnTo>
                  <a:pt x="1985" y="62719"/>
                </a:lnTo>
                <a:lnTo>
                  <a:pt x="1162" y="67530"/>
                </a:lnTo>
                <a:lnTo>
                  <a:pt x="612" y="71690"/>
                </a:lnTo>
                <a:lnTo>
                  <a:pt x="245" y="75416"/>
                </a:lnTo>
                <a:lnTo>
                  <a:pt x="0" y="78852"/>
                </a:lnTo>
                <a:lnTo>
                  <a:pt x="790" y="82095"/>
                </a:lnTo>
                <a:lnTo>
                  <a:pt x="2269" y="85210"/>
                </a:lnTo>
                <a:lnTo>
                  <a:pt x="4207" y="88239"/>
                </a:lnTo>
                <a:lnTo>
                  <a:pt x="8358" y="90258"/>
                </a:lnTo>
                <a:lnTo>
                  <a:pt x="13982" y="91605"/>
                </a:lnTo>
                <a:lnTo>
                  <a:pt x="20588" y="92502"/>
                </a:lnTo>
                <a:lnTo>
                  <a:pt x="25946" y="93100"/>
                </a:lnTo>
                <a:lnTo>
                  <a:pt x="30470" y="93499"/>
                </a:lnTo>
                <a:lnTo>
                  <a:pt x="34438" y="93765"/>
                </a:lnTo>
                <a:lnTo>
                  <a:pt x="112656" y="94250"/>
                </a:lnTo>
                <a:lnTo>
                  <a:pt x="126377" y="95218"/>
                </a:lnTo>
                <a:lnTo>
                  <a:pt x="189672" y="101076"/>
                </a:lnTo>
                <a:lnTo>
                  <a:pt x="206668" y="102338"/>
                </a:lnTo>
                <a:lnTo>
                  <a:pt x="222397" y="10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13"/>
          <p:cNvSpPr/>
          <p:nvPr/>
        </p:nvSpPr>
        <p:spPr>
          <a:xfrm>
            <a:off x="7735252" y="1911667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28371"/>
                </a:lnTo>
                <a:lnTo>
                  <a:pt x="953" y="32249"/>
                </a:lnTo>
                <a:lnTo>
                  <a:pt x="2540" y="36739"/>
                </a:lnTo>
                <a:lnTo>
                  <a:pt x="4551" y="41638"/>
                </a:lnTo>
                <a:lnTo>
                  <a:pt x="5891" y="46808"/>
                </a:lnTo>
                <a:lnTo>
                  <a:pt x="6785" y="52161"/>
                </a:lnTo>
                <a:lnTo>
                  <a:pt x="7381" y="57634"/>
                </a:lnTo>
                <a:lnTo>
                  <a:pt x="7778" y="64140"/>
                </a:lnTo>
                <a:lnTo>
                  <a:pt x="8220" y="78989"/>
                </a:lnTo>
                <a:lnTo>
                  <a:pt x="8503" y="107819"/>
                </a:lnTo>
                <a:lnTo>
                  <a:pt x="8570" y="185178"/>
                </a:lnTo>
                <a:lnTo>
                  <a:pt x="9524" y="192984"/>
                </a:lnTo>
                <a:lnTo>
                  <a:pt x="11112" y="199141"/>
                </a:lnTo>
                <a:lnTo>
                  <a:pt x="13123" y="204198"/>
                </a:lnTo>
                <a:lnTo>
                  <a:pt x="14464" y="209475"/>
                </a:lnTo>
                <a:lnTo>
                  <a:pt x="15357" y="214897"/>
                </a:lnTo>
                <a:lnTo>
                  <a:pt x="16792" y="228186"/>
                </a:lnTo>
                <a:lnTo>
                  <a:pt x="17863" y="232134"/>
                </a:lnTo>
                <a:lnTo>
                  <a:pt x="21591" y="244141"/>
                </a:lnTo>
                <a:lnTo>
                  <a:pt x="23919" y="249438"/>
                </a:lnTo>
                <a:lnTo>
                  <a:pt x="26424" y="253922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14"/>
          <p:cNvSpPr/>
          <p:nvPr/>
        </p:nvSpPr>
        <p:spPr>
          <a:xfrm>
            <a:off x="7590337" y="2229234"/>
            <a:ext cx="204754" cy="247963"/>
          </a:xfrm>
          <a:custGeom>
            <a:avLst/>
            <a:gdLst/>
            <a:ahLst/>
            <a:cxnLst/>
            <a:rect l="0" t="0" r="0" b="0"/>
            <a:pathLst>
              <a:path w="204754" h="247963">
                <a:moveTo>
                  <a:pt x="153488" y="25333"/>
                </a:moveTo>
                <a:lnTo>
                  <a:pt x="148937" y="20782"/>
                </a:lnTo>
                <a:lnTo>
                  <a:pt x="146644" y="19442"/>
                </a:lnTo>
                <a:lnTo>
                  <a:pt x="141556" y="17952"/>
                </a:lnTo>
                <a:lnTo>
                  <a:pt x="136961" y="17555"/>
                </a:lnTo>
                <a:lnTo>
                  <a:pt x="131040" y="17290"/>
                </a:lnTo>
                <a:lnTo>
                  <a:pt x="124234" y="17113"/>
                </a:lnTo>
                <a:lnTo>
                  <a:pt x="116841" y="16043"/>
                </a:lnTo>
                <a:lnTo>
                  <a:pt x="109054" y="14378"/>
                </a:lnTo>
                <a:lnTo>
                  <a:pt x="101005" y="12315"/>
                </a:lnTo>
                <a:lnTo>
                  <a:pt x="93735" y="10939"/>
                </a:lnTo>
                <a:lnTo>
                  <a:pt x="86982" y="10022"/>
                </a:lnTo>
                <a:lnTo>
                  <a:pt x="80575" y="9411"/>
                </a:lnTo>
                <a:lnTo>
                  <a:pt x="74399" y="8051"/>
                </a:lnTo>
                <a:lnTo>
                  <a:pt x="68377" y="6191"/>
                </a:lnTo>
                <a:lnTo>
                  <a:pt x="62457" y="3999"/>
                </a:lnTo>
                <a:lnTo>
                  <a:pt x="57558" y="2538"/>
                </a:lnTo>
                <a:lnTo>
                  <a:pt x="53340" y="1564"/>
                </a:lnTo>
                <a:lnTo>
                  <a:pt x="49575" y="914"/>
                </a:lnTo>
                <a:lnTo>
                  <a:pt x="45160" y="482"/>
                </a:lnTo>
                <a:lnTo>
                  <a:pt x="40312" y="193"/>
                </a:lnTo>
                <a:lnTo>
                  <a:pt x="35175" y="0"/>
                </a:lnTo>
                <a:lnTo>
                  <a:pt x="31750" y="825"/>
                </a:lnTo>
                <a:lnTo>
                  <a:pt x="29466" y="2327"/>
                </a:lnTo>
                <a:lnTo>
                  <a:pt x="27944" y="4280"/>
                </a:lnTo>
                <a:lnTo>
                  <a:pt x="26253" y="11531"/>
                </a:lnTo>
                <a:lnTo>
                  <a:pt x="25802" y="16132"/>
                </a:lnTo>
                <a:lnTo>
                  <a:pt x="24549" y="22056"/>
                </a:lnTo>
                <a:lnTo>
                  <a:pt x="22761" y="28864"/>
                </a:lnTo>
                <a:lnTo>
                  <a:pt x="20617" y="36259"/>
                </a:lnTo>
                <a:lnTo>
                  <a:pt x="17283" y="45952"/>
                </a:lnTo>
                <a:lnTo>
                  <a:pt x="8497" y="69422"/>
                </a:lnTo>
                <a:lnTo>
                  <a:pt x="5392" y="78538"/>
                </a:lnTo>
                <a:lnTo>
                  <a:pt x="3322" y="85568"/>
                </a:lnTo>
                <a:lnTo>
                  <a:pt x="0" y="99144"/>
                </a:lnTo>
                <a:lnTo>
                  <a:pt x="681" y="101210"/>
                </a:lnTo>
                <a:lnTo>
                  <a:pt x="3976" y="106046"/>
                </a:lnTo>
                <a:lnTo>
                  <a:pt x="6189" y="106764"/>
                </a:lnTo>
                <a:lnTo>
                  <a:pt x="8616" y="106291"/>
                </a:lnTo>
                <a:lnTo>
                  <a:pt x="11186" y="105022"/>
                </a:lnTo>
                <a:lnTo>
                  <a:pt x="16583" y="103613"/>
                </a:lnTo>
                <a:lnTo>
                  <a:pt x="19355" y="103237"/>
                </a:lnTo>
                <a:lnTo>
                  <a:pt x="23109" y="102987"/>
                </a:lnTo>
                <a:lnTo>
                  <a:pt x="27515" y="102820"/>
                </a:lnTo>
                <a:lnTo>
                  <a:pt x="32359" y="102708"/>
                </a:lnTo>
                <a:lnTo>
                  <a:pt x="37492" y="101682"/>
                </a:lnTo>
                <a:lnTo>
                  <a:pt x="42820" y="100045"/>
                </a:lnTo>
                <a:lnTo>
                  <a:pt x="48277" y="98001"/>
                </a:lnTo>
                <a:lnTo>
                  <a:pt x="53820" y="96638"/>
                </a:lnTo>
                <a:lnTo>
                  <a:pt x="59420" y="95730"/>
                </a:lnTo>
                <a:lnTo>
                  <a:pt x="65059" y="95124"/>
                </a:lnTo>
                <a:lnTo>
                  <a:pt x="70723" y="93768"/>
                </a:lnTo>
                <a:lnTo>
                  <a:pt x="76403" y="91911"/>
                </a:lnTo>
                <a:lnTo>
                  <a:pt x="82095" y="89721"/>
                </a:lnTo>
                <a:lnTo>
                  <a:pt x="90653" y="88261"/>
                </a:lnTo>
                <a:lnTo>
                  <a:pt x="101120" y="87287"/>
                </a:lnTo>
                <a:lnTo>
                  <a:pt x="112861" y="86638"/>
                </a:lnTo>
                <a:lnTo>
                  <a:pt x="124499" y="87158"/>
                </a:lnTo>
                <a:lnTo>
                  <a:pt x="136066" y="88457"/>
                </a:lnTo>
                <a:lnTo>
                  <a:pt x="147588" y="90276"/>
                </a:lnTo>
                <a:lnTo>
                  <a:pt x="157175" y="92441"/>
                </a:lnTo>
                <a:lnTo>
                  <a:pt x="165471" y="94837"/>
                </a:lnTo>
                <a:lnTo>
                  <a:pt x="172906" y="97386"/>
                </a:lnTo>
                <a:lnTo>
                  <a:pt x="178816" y="100038"/>
                </a:lnTo>
                <a:lnTo>
                  <a:pt x="183708" y="102759"/>
                </a:lnTo>
                <a:lnTo>
                  <a:pt x="187922" y="105526"/>
                </a:lnTo>
                <a:lnTo>
                  <a:pt x="191684" y="108322"/>
                </a:lnTo>
                <a:lnTo>
                  <a:pt x="195145" y="111139"/>
                </a:lnTo>
                <a:lnTo>
                  <a:pt x="198403" y="113970"/>
                </a:lnTo>
                <a:lnTo>
                  <a:pt x="200577" y="116809"/>
                </a:lnTo>
                <a:lnTo>
                  <a:pt x="202991" y="122504"/>
                </a:lnTo>
                <a:lnTo>
                  <a:pt x="204064" y="128210"/>
                </a:lnTo>
                <a:lnTo>
                  <a:pt x="204541" y="135826"/>
                </a:lnTo>
                <a:lnTo>
                  <a:pt x="204753" y="148736"/>
                </a:lnTo>
                <a:lnTo>
                  <a:pt x="203857" y="154274"/>
                </a:lnTo>
                <a:lnTo>
                  <a:pt x="202308" y="158919"/>
                </a:lnTo>
                <a:lnTo>
                  <a:pt x="192977" y="177768"/>
                </a:lnTo>
                <a:lnTo>
                  <a:pt x="188385" y="182201"/>
                </a:lnTo>
                <a:lnTo>
                  <a:pt x="182468" y="186110"/>
                </a:lnTo>
                <a:lnTo>
                  <a:pt x="175665" y="189667"/>
                </a:lnTo>
                <a:lnTo>
                  <a:pt x="169225" y="193944"/>
                </a:lnTo>
                <a:lnTo>
                  <a:pt x="163027" y="198701"/>
                </a:lnTo>
                <a:lnTo>
                  <a:pt x="156990" y="203776"/>
                </a:lnTo>
                <a:lnTo>
                  <a:pt x="151060" y="208113"/>
                </a:lnTo>
                <a:lnTo>
                  <a:pt x="145202" y="211956"/>
                </a:lnTo>
                <a:lnTo>
                  <a:pt x="139391" y="215471"/>
                </a:lnTo>
                <a:lnTo>
                  <a:pt x="132660" y="218767"/>
                </a:lnTo>
                <a:lnTo>
                  <a:pt x="125315" y="221916"/>
                </a:lnTo>
                <a:lnTo>
                  <a:pt x="83893" y="238366"/>
                </a:lnTo>
                <a:lnTo>
                  <a:pt x="73754" y="241650"/>
                </a:lnTo>
                <a:lnTo>
                  <a:pt x="65089" y="243839"/>
                </a:lnTo>
                <a:lnTo>
                  <a:pt x="57408" y="245299"/>
                </a:lnTo>
                <a:lnTo>
                  <a:pt x="51334" y="246272"/>
                </a:lnTo>
                <a:lnTo>
                  <a:pt x="46333" y="246921"/>
                </a:lnTo>
                <a:lnTo>
                  <a:pt x="42046" y="247353"/>
                </a:lnTo>
                <a:lnTo>
                  <a:pt x="38236" y="247641"/>
                </a:lnTo>
                <a:lnTo>
                  <a:pt x="34744" y="247834"/>
                </a:lnTo>
                <a:lnTo>
                  <a:pt x="31462" y="247962"/>
                </a:lnTo>
                <a:lnTo>
                  <a:pt x="28322" y="247095"/>
                </a:lnTo>
                <a:lnTo>
                  <a:pt x="22294" y="243591"/>
                </a:lnTo>
                <a:lnTo>
                  <a:pt x="16439" y="241399"/>
                </a:lnTo>
                <a:lnTo>
                  <a:pt x="7755" y="2396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15"/>
          <p:cNvSpPr/>
          <p:nvPr/>
        </p:nvSpPr>
        <p:spPr>
          <a:xfrm>
            <a:off x="7932419" y="1757362"/>
            <a:ext cx="60009" cy="822961"/>
          </a:xfrm>
          <a:custGeom>
            <a:avLst/>
            <a:gdLst/>
            <a:ahLst/>
            <a:cxnLst/>
            <a:rect l="0" t="0" r="0" b="0"/>
            <a:pathLst>
              <a:path w="60009" h="822961">
                <a:moveTo>
                  <a:pt x="0" y="0"/>
                </a:moveTo>
                <a:lnTo>
                  <a:pt x="953" y="22437"/>
                </a:lnTo>
                <a:lnTo>
                  <a:pt x="2540" y="33055"/>
                </a:lnTo>
                <a:lnTo>
                  <a:pt x="4552" y="44897"/>
                </a:lnTo>
                <a:lnTo>
                  <a:pt x="5892" y="53744"/>
                </a:lnTo>
                <a:lnTo>
                  <a:pt x="7382" y="66114"/>
                </a:lnTo>
                <a:lnTo>
                  <a:pt x="8221" y="82984"/>
                </a:lnTo>
                <a:lnTo>
                  <a:pt x="9290" y="89612"/>
                </a:lnTo>
                <a:lnTo>
                  <a:pt x="10957" y="96889"/>
                </a:lnTo>
                <a:lnTo>
                  <a:pt x="13020" y="104598"/>
                </a:lnTo>
                <a:lnTo>
                  <a:pt x="14395" y="111642"/>
                </a:lnTo>
                <a:lnTo>
                  <a:pt x="15923" y="124549"/>
                </a:lnTo>
                <a:lnTo>
                  <a:pt x="16784" y="137974"/>
                </a:lnTo>
                <a:lnTo>
                  <a:pt x="17857" y="142465"/>
                </a:lnTo>
                <a:lnTo>
                  <a:pt x="19525" y="147364"/>
                </a:lnTo>
                <a:lnTo>
                  <a:pt x="21590" y="152535"/>
                </a:lnTo>
                <a:lnTo>
                  <a:pt x="22966" y="156935"/>
                </a:lnTo>
                <a:lnTo>
                  <a:pt x="24495" y="164364"/>
                </a:lnTo>
                <a:lnTo>
                  <a:pt x="25174" y="181001"/>
                </a:lnTo>
                <a:lnTo>
                  <a:pt x="25611" y="235037"/>
                </a:lnTo>
                <a:lnTo>
                  <a:pt x="25716" y="404015"/>
                </a:lnTo>
                <a:lnTo>
                  <a:pt x="26669" y="419839"/>
                </a:lnTo>
                <a:lnTo>
                  <a:pt x="28257" y="432292"/>
                </a:lnTo>
                <a:lnTo>
                  <a:pt x="30269" y="442500"/>
                </a:lnTo>
                <a:lnTo>
                  <a:pt x="31610" y="452163"/>
                </a:lnTo>
                <a:lnTo>
                  <a:pt x="33099" y="470519"/>
                </a:lnTo>
                <a:lnTo>
                  <a:pt x="33938" y="492367"/>
                </a:lnTo>
                <a:lnTo>
                  <a:pt x="34186" y="542762"/>
                </a:lnTo>
                <a:lnTo>
                  <a:pt x="35174" y="560914"/>
                </a:lnTo>
                <a:lnTo>
                  <a:pt x="36784" y="577777"/>
                </a:lnTo>
                <a:lnTo>
                  <a:pt x="38810" y="593783"/>
                </a:lnTo>
                <a:lnTo>
                  <a:pt x="40161" y="606357"/>
                </a:lnTo>
                <a:lnTo>
                  <a:pt x="41663" y="625410"/>
                </a:lnTo>
                <a:lnTo>
                  <a:pt x="42329" y="642768"/>
                </a:lnTo>
                <a:lnTo>
                  <a:pt x="42757" y="672643"/>
                </a:lnTo>
                <a:lnTo>
                  <a:pt x="42832" y="691004"/>
                </a:lnTo>
                <a:lnTo>
                  <a:pt x="43795" y="698794"/>
                </a:lnTo>
                <a:lnTo>
                  <a:pt x="45389" y="707798"/>
                </a:lnTo>
                <a:lnTo>
                  <a:pt x="47404" y="717610"/>
                </a:lnTo>
                <a:lnTo>
                  <a:pt x="48748" y="727962"/>
                </a:lnTo>
                <a:lnTo>
                  <a:pt x="50241" y="749624"/>
                </a:lnTo>
                <a:lnTo>
                  <a:pt x="51199" y="774995"/>
                </a:lnTo>
                <a:lnTo>
                  <a:pt x="51404" y="807589"/>
                </a:lnTo>
                <a:lnTo>
                  <a:pt x="52368" y="812713"/>
                </a:lnTo>
                <a:lnTo>
                  <a:pt x="53962" y="816128"/>
                </a:lnTo>
                <a:lnTo>
                  <a:pt x="60008" y="8229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16"/>
          <p:cNvSpPr/>
          <p:nvPr/>
        </p:nvSpPr>
        <p:spPr>
          <a:xfrm>
            <a:off x="7993872" y="395041"/>
            <a:ext cx="255334" cy="289449"/>
          </a:xfrm>
          <a:custGeom>
            <a:avLst/>
            <a:gdLst/>
            <a:ahLst/>
            <a:cxnLst/>
            <a:rect l="0" t="0" r="0" b="0"/>
            <a:pathLst>
              <a:path w="255334" h="289449">
                <a:moveTo>
                  <a:pt x="92853" y="16439"/>
                </a:moveTo>
                <a:lnTo>
                  <a:pt x="92853" y="7337"/>
                </a:lnTo>
                <a:lnTo>
                  <a:pt x="90948" y="4656"/>
                </a:lnTo>
                <a:lnTo>
                  <a:pt x="87773" y="2868"/>
                </a:lnTo>
                <a:lnTo>
                  <a:pt x="78091" y="0"/>
                </a:lnTo>
                <a:lnTo>
                  <a:pt x="76343" y="717"/>
                </a:lnTo>
                <a:lnTo>
                  <a:pt x="69335" y="6277"/>
                </a:lnTo>
                <a:lnTo>
                  <a:pt x="63985" y="11287"/>
                </a:lnTo>
                <a:lnTo>
                  <a:pt x="49951" y="25085"/>
                </a:lnTo>
                <a:lnTo>
                  <a:pt x="29986" y="45018"/>
                </a:lnTo>
                <a:lnTo>
                  <a:pt x="26176" y="51684"/>
                </a:lnTo>
                <a:lnTo>
                  <a:pt x="21732" y="60890"/>
                </a:lnTo>
                <a:lnTo>
                  <a:pt x="16863" y="71791"/>
                </a:lnTo>
                <a:lnTo>
                  <a:pt x="13619" y="80010"/>
                </a:lnTo>
                <a:lnTo>
                  <a:pt x="11454" y="86442"/>
                </a:lnTo>
                <a:lnTo>
                  <a:pt x="10013" y="91682"/>
                </a:lnTo>
                <a:lnTo>
                  <a:pt x="5869" y="110205"/>
                </a:lnTo>
                <a:lnTo>
                  <a:pt x="3432" y="121812"/>
                </a:lnTo>
                <a:lnTo>
                  <a:pt x="1806" y="136218"/>
                </a:lnTo>
                <a:lnTo>
                  <a:pt x="722" y="152489"/>
                </a:lnTo>
                <a:lnTo>
                  <a:pt x="0" y="170004"/>
                </a:lnTo>
                <a:lnTo>
                  <a:pt x="1423" y="186443"/>
                </a:lnTo>
                <a:lnTo>
                  <a:pt x="4277" y="202165"/>
                </a:lnTo>
                <a:lnTo>
                  <a:pt x="8085" y="217408"/>
                </a:lnTo>
                <a:lnTo>
                  <a:pt x="11576" y="228523"/>
                </a:lnTo>
                <a:lnTo>
                  <a:pt x="14856" y="236886"/>
                </a:lnTo>
                <a:lnTo>
                  <a:pt x="17995" y="243413"/>
                </a:lnTo>
                <a:lnTo>
                  <a:pt x="21040" y="248718"/>
                </a:lnTo>
                <a:lnTo>
                  <a:pt x="26963" y="257151"/>
                </a:lnTo>
                <a:lnTo>
                  <a:pt x="32771" y="264074"/>
                </a:lnTo>
                <a:lnTo>
                  <a:pt x="35653" y="267254"/>
                </a:lnTo>
                <a:lnTo>
                  <a:pt x="38527" y="269374"/>
                </a:lnTo>
                <a:lnTo>
                  <a:pt x="44261" y="271729"/>
                </a:lnTo>
                <a:lnTo>
                  <a:pt x="49984" y="275316"/>
                </a:lnTo>
                <a:lnTo>
                  <a:pt x="52843" y="277606"/>
                </a:lnTo>
                <a:lnTo>
                  <a:pt x="55703" y="279133"/>
                </a:lnTo>
                <a:lnTo>
                  <a:pt x="65229" y="282234"/>
                </a:lnTo>
                <a:lnTo>
                  <a:pt x="69675" y="284123"/>
                </a:lnTo>
                <a:lnTo>
                  <a:pt x="74543" y="286335"/>
                </a:lnTo>
                <a:lnTo>
                  <a:pt x="79694" y="287809"/>
                </a:lnTo>
                <a:lnTo>
                  <a:pt x="85032" y="288792"/>
                </a:lnTo>
                <a:lnTo>
                  <a:pt x="90497" y="289448"/>
                </a:lnTo>
                <a:lnTo>
                  <a:pt x="97950" y="288932"/>
                </a:lnTo>
                <a:lnTo>
                  <a:pt x="106728" y="287636"/>
                </a:lnTo>
                <a:lnTo>
                  <a:pt x="116391" y="285819"/>
                </a:lnTo>
                <a:lnTo>
                  <a:pt x="123785" y="284608"/>
                </a:lnTo>
                <a:lnTo>
                  <a:pt x="129667" y="283801"/>
                </a:lnTo>
                <a:lnTo>
                  <a:pt x="134540" y="283263"/>
                </a:lnTo>
                <a:lnTo>
                  <a:pt x="140647" y="281951"/>
                </a:lnTo>
                <a:lnTo>
                  <a:pt x="147576" y="280124"/>
                </a:lnTo>
                <a:lnTo>
                  <a:pt x="155053" y="277954"/>
                </a:lnTo>
                <a:lnTo>
                  <a:pt x="160989" y="275555"/>
                </a:lnTo>
                <a:lnTo>
                  <a:pt x="165900" y="273003"/>
                </a:lnTo>
                <a:lnTo>
                  <a:pt x="170125" y="270349"/>
                </a:lnTo>
                <a:lnTo>
                  <a:pt x="177361" y="264860"/>
                </a:lnTo>
                <a:lnTo>
                  <a:pt x="184704" y="259246"/>
                </a:lnTo>
                <a:lnTo>
                  <a:pt x="189330" y="256415"/>
                </a:lnTo>
                <a:lnTo>
                  <a:pt x="194318" y="253575"/>
                </a:lnTo>
                <a:lnTo>
                  <a:pt x="198596" y="251682"/>
                </a:lnTo>
                <a:lnTo>
                  <a:pt x="205890" y="249579"/>
                </a:lnTo>
                <a:lnTo>
                  <a:pt x="212306" y="246104"/>
                </a:lnTo>
                <a:lnTo>
                  <a:pt x="215350" y="243844"/>
                </a:lnTo>
                <a:lnTo>
                  <a:pt x="221273" y="236253"/>
                </a:lnTo>
                <a:lnTo>
                  <a:pt x="227082" y="227481"/>
                </a:lnTo>
                <a:lnTo>
                  <a:pt x="232837" y="220408"/>
                </a:lnTo>
                <a:lnTo>
                  <a:pt x="238571" y="211549"/>
                </a:lnTo>
                <a:lnTo>
                  <a:pt x="241433" y="206520"/>
                </a:lnTo>
                <a:lnTo>
                  <a:pt x="244614" y="198392"/>
                </a:lnTo>
                <a:lnTo>
                  <a:pt x="251206" y="171760"/>
                </a:lnTo>
                <a:lnTo>
                  <a:pt x="252714" y="163801"/>
                </a:lnTo>
                <a:lnTo>
                  <a:pt x="253719" y="156590"/>
                </a:lnTo>
                <a:lnTo>
                  <a:pt x="254389" y="149878"/>
                </a:lnTo>
                <a:lnTo>
                  <a:pt x="254836" y="143498"/>
                </a:lnTo>
                <a:lnTo>
                  <a:pt x="255135" y="137340"/>
                </a:lnTo>
                <a:lnTo>
                  <a:pt x="255333" y="131329"/>
                </a:lnTo>
                <a:lnTo>
                  <a:pt x="254513" y="126370"/>
                </a:lnTo>
                <a:lnTo>
                  <a:pt x="251061" y="118319"/>
                </a:lnTo>
                <a:lnTo>
                  <a:pt x="248808" y="112934"/>
                </a:lnTo>
                <a:lnTo>
                  <a:pt x="246352" y="106486"/>
                </a:lnTo>
                <a:lnTo>
                  <a:pt x="243764" y="99331"/>
                </a:lnTo>
                <a:lnTo>
                  <a:pt x="241085" y="93607"/>
                </a:lnTo>
                <a:lnTo>
                  <a:pt x="235569" y="84708"/>
                </a:lnTo>
                <a:lnTo>
                  <a:pt x="232765" y="80049"/>
                </a:lnTo>
                <a:lnTo>
                  <a:pt x="229943" y="75038"/>
                </a:lnTo>
                <a:lnTo>
                  <a:pt x="227108" y="69792"/>
                </a:lnTo>
                <a:lnTo>
                  <a:pt x="220456" y="63438"/>
                </a:lnTo>
                <a:lnTo>
                  <a:pt x="211259" y="56344"/>
                </a:lnTo>
                <a:lnTo>
                  <a:pt x="200365" y="48757"/>
                </a:lnTo>
                <a:lnTo>
                  <a:pt x="190246" y="42747"/>
                </a:lnTo>
                <a:lnTo>
                  <a:pt x="180641" y="37787"/>
                </a:lnTo>
                <a:lnTo>
                  <a:pt x="171380" y="33529"/>
                </a:lnTo>
                <a:lnTo>
                  <a:pt x="162349" y="29737"/>
                </a:lnTo>
                <a:lnTo>
                  <a:pt x="153471" y="26257"/>
                </a:lnTo>
                <a:lnTo>
                  <a:pt x="144694" y="22984"/>
                </a:lnTo>
                <a:lnTo>
                  <a:pt x="136940" y="19850"/>
                </a:lnTo>
                <a:lnTo>
                  <a:pt x="129863" y="16808"/>
                </a:lnTo>
                <a:lnTo>
                  <a:pt x="123241" y="13827"/>
                </a:lnTo>
                <a:lnTo>
                  <a:pt x="115017" y="11840"/>
                </a:lnTo>
                <a:lnTo>
                  <a:pt x="105724" y="10515"/>
                </a:lnTo>
                <a:lnTo>
                  <a:pt x="95717" y="9632"/>
                </a:lnTo>
                <a:lnTo>
                  <a:pt x="89047" y="9996"/>
                </a:lnTo>
                <a:lnTo>
                  <a:pt x="84601" y="11191"/>
                </a:lnTo>
                <a:lnTo>
                  <a:pt x="81637" y="12940"/>
                </a:lnTo>
                <a:lnTo>
                  <a:pt x="75802" y="14884"/>
                </a:lnTo>
                <a:lnTo>
                  <a:pt x="67135" y="16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17"/>
          <p:cNvSpPr/>
          <p:nvPr/>
        </p:nvSpPr>
        <p:spPr>
          <a:xfrm>
            <a:off x="8146732" y="807712"/>
            <a:ext cx="13528" cy="289569"/>
          </a:xfrm>
          <a:custGeom>
            <a:avLst/>
            <a:gdLst/>
            <a:ahLst/>
            <a:cxnLst/>
            <a:rect l="0" t="0" r="0" b="0"/>
            <a:pathLst>
              <a:path w="13528" h="289569">
                <a:moveTo>
                  <a:pt x="8573" y="23820"/>
                </a:moveTo>
                <a:lnTo>
                  <a:pt x="13124" y="14718"/>
                </a:lnTo>
                <a:lnTo>
                  <a:pt x="13512" y="11085"/>
                </a:lnTo>
                <a:lnTo>
                  <a:pt x="12818" y="7710"/>
                </a:lnTo>
                <a:lnTo>
                  <a:pt x="9411" y="0"/>
                </a:lnTo>
                <a:lnTo>
                  <a:pt x="9132" y="320"/>
                </a:lnTo>
                <a:lnTo>
                  <a:pt x="8738" y="4369"/>
                </a:lnTo>
                <a:lnTo>
                  <a:pt x="8646" y="5650"/>
                </a:lnTo>
                <a:lnTo>
                  <a:pt x="13145" y="33676"/>
                </a:lnTo>
                <a:lnTo>
                  <a:pt x="13527" y="43726"/>
                </a:lnTo>
                <a:lnTo>
                  <a:pt x="12828" y="52331"/>
                </a:lnTo>
                <a:lnTo>
                  <a:pt x="11409" y="59972"/>
                </a:lnTo>
                <a:lnTo>
                  <a:pt x="10463" y="66019"/>
                </a:lnTo>
                <a:lnTo>
                  <a:pt x="9833" y="71003"/>
                </a:lnTo>
                <a:lnTo>
                  <a:pt x="9413" y="75278"/>
                </a:lnTo>
                <a:lnTo>
                  <a:pt x="9132" y="84795"/>
                </a:lnTo>
                <a:lnTo>
                  <a:pt x="8595" y="194528"/>
                </a:lnTo>
                <a:lnTo>
                  <a:pt x="7635" y="203348"/>
                </a:lnTo>
                <a:lnTo>
                  <a:pt x="6042" y="212085"/>
                </a:lnTo>
                <a:lnTo>
                  <a:pt x="4029" y="220768"/>
                </a:lnTo>
                <a:lnTo>
                  <a:pt x="2686" y="228461"/>
                </a:lnTo>
                <a:lnTo>
                  <a:pt x="1790" y="235495"/>
                </a:lnTo>
                <a:lnTo>
                  <a:pt x="1194" y="242089"/>
                </a:lnTo>
                <a:lnTo>
                  <a:pt x="797" y="249343"/>
                </a:lnTo>
                <a:lnTo>
                  <a:pt x="354" y="265022"/>
                </a:lnTo>
                <a:lnTo>
                  <a:pt x="47" y="288217"/>
                </a:lnTo>
                <a:lnTo>
                  <a:pt x="0" y="2895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18"/>
          <p:cNvSpPr/>
          <p:nvPr/>
        </p:nvSpPr>
        <p:spPr>
          <a:xfrm>
            <a:off x="8352472" y="1080166"/>
            <a:ext cx="77138" cy="140397"/>
          </a:xfrm>
          <a:custGeom>
            <a:avLst/>
            <a:gdLst/>
            <a:ahLst/>
            <a:cxnLst/>
            <a:rect l="0" t="0" r="0" b="0"/>
            <a:pathLst>
              <a:path w="77138" h="140397">
                <a:moveTo>
                  <a:pt x="0" y="8541"/>
                </a:moveTo>
                <a:lnTo>
                  <a:pt x="4551" y="3990"/>
                </a:lnTo>
                <a:lnTo>
                  <a:pt x="6844" y="2650"/>
                </a:lnTo>
                <a:lnTo>
                  <a:pt x="9325" y="1756"/>
                </a:lnTo>
                <a:lnTo>
                  <a:pt x="11932" y="1160"/>
                </a:lnTo>
                <a:lnTo>
                  <a:pt x="14622" y="763"/>
                </a:lnTo>
                <a:lnTo>
                  <a:pt x="17368" y="498"/>
                </a:lnTo>
                <a:lnTo>
                  <a:pt x="20151" y="322"/>
                </a:lnTo>
                <a:lnTo>
                  <a:pt x="22959" y="204"/>
                </a:lnTo>
                <a:lnTo>
                  <a:pt x="28619" y="73"/>
                </a:lnTo>
                <a:lnTo>
                  <a:pt x="37160" y="0"/>
                </a:lnTo>
                <a:lnTo>
                  <a:pt x="40014" y="942"/>
                </a:lnTo>
                <a:lnTo>
                  <a:pt x="42869" y="2522"/>
                </a:lnTo>
                <a:lnTo>
                  <a:pt x="45723" y="4529"/>
                </a:lnTo>
                <a:lnTo>
                  <a:pt x="49532" y="6819"/>
                </a:lnTo>
                <a:lnTo>
                  <a:pt x="53977" y="9298"/>
                </a:lnTo>
                <a:lnTo>
                  <a:pt x="58845" y="11903"/>
                </a:lnTo>
                <a:lnTo>
                  <a:pt x="63043" y="14592"/>
                </a:lnTo>
                <a:lnTo>
                  <a:pt x="66793" y="17338"/>
                </a:lnTo>
                <a:lnTo>
                  <a:pt x="70246" y="20121"/>
                </a:lnTo>
                <a:lnTo>
                  <a:pt x="72548" y="22928"/>
                </a:lnTo>
                <a:lnTo>
                  <a:pt x="74084" y="25752"/>
                </a:lnTo>
                <a:lnTo>
                  <a:pt x="75107" y="28588"/>
                </a:lnTo>
                <a:lnTo>
                  <a:pt x="75788" y="31430"/>
                </a:lnTo>
                <a:lnTo>
                  <a:pt x="76243" y="34278"/>
                </a:lnTo>
                <a:lnTo>
                  <a:pt x="76546" y="37129"/>
                </a:lnTo>
                <a:lnTo>
                  <a:pt x="76749" y="39982"/>
                </a:lnTo>
                <a:lnTo>
                  <a:pt x="76884" y="42837"/>
                </a:lnTo>
                <a:lnTo>
                  <a:pt x="76973" y="45692"/>
                </a:lnTo>
                <a:lnTo>
                  <a:pt x="77137" y="70215"/>
                </a:lnTo>
                <a:lnTo>
                  <a:pt x="76190" y="73469"/>
                </a:lnTo>
                <a:lnTo>
                  <a:pt x="74605" y="76592"/>
                </a:lnTo>
                <a:lnTo>
                  <a:pt x="72598" y="79626"/>
                </a:lnTo>
                <a:lnTo>
                  <a:pt x="70306" y="83553"/>
                </a:lnTo>
                <a:lnTo>
                  <a:pt x="67826" y="88077"/>
                </a:lnTo>
                <a:lnTo>
                  <a:pt x="65220" y="92997"/>
                </a:lnTo>
                <a:lnTo>
                  <a:pt x="60625" y="99135"/>
                </a:lnTo>
                <a:lnTo>
                  <a:pt x="54704" y="106085"/>
                </a:lnTo>
                <a:lnTo>
                  <a:pt x="42410" y="119521"/>
                </a:lnTo>
                <a:lnTo>
                  <a:pt x="30134" y="132441"/>
                </a:lnTo>
                <a:lnTo>
                  <a:pt x="23553" y="139173"/>
                </a:lnTo>
                <a:lnTo>
                  <a:pt x="21418" y="140396"/>
                </a:lnTo>
                <a:lnTo>
                  <a:pt x="19993" y="140259"/>
                </a:lnTo>
                <a:lnTo>
                  <a:pt x="17145" y="1371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19"/>
          <p:cNvSpPr/>
          <p:nvPr/>
        </p:nvSpPr>
        <p:spPr>
          <a:xfrm>
            <a:off x="8613280" y="840105"/>
            <a:ext cx="47803" cy="342901"/>
          </a:xfrm>
          <a:custGeom>
            <a:avLst/>
            <a:gdLst/>
            <a:ahLst/>
            <a:cxnLst/>
            <a:rect l="0" t="0" r="0" b="0"/>
            <a:pathLst>
              <a:path w="47803" h="342901">
                <a:moveTo>
                  <a:pt x="4939" y="0"/>
                </a:moveTo>
                <a:lnTo>
                  <a:pt x="388" y="4550"/>
                </a:lnTo>
                <a:lnTo>
                  <a:pt x="0" y="6843"/>
                </a:lnTo>
                <a:lnTo>
                  <a:pt x="694" y="9325"/>
                </a:lnTo>
                <a:lnTo>
                  <a:pt x="2109" y="11931"/>
                </a:lnTo>
                <a:lnTo>
                  <a:pt x="3052" y="14621"/>
                </a:lnTo>
                <a:lnTo>
                  <a:pt x="4381" y="22959"/>
                </a:lnTo>
                <a:lnTo>
                  <a:pt x="4690" y="28619"/>
                </a:lnTo>
                <a:lnTo>
                  <a:pt x="5727" y="33366"/>
                </a:lnTo>
                <a:lnTo>
                  <a:pt x="7369" y="39389"/>
                </a:lnTo>
                <a:lnTo>
                  <a:pt x="9417" y="46262"/>
                </a:lnTo>
                <a:lnTo>
                  <a:pt x="10782" y="54654"/>
                </a:lnTo>
                <a:lnTo>
                  <a:pt x="11692" y="64058"/>
                </a:lnTo>
                <a:lnTo>
                  <a:pt x="12298" y="74138"/>
                </a:lnTo>
                <a:lnTo>
                  <a:pt x="13656" y="84668"/>
                </a:lnTo>
                <a:lnTo>
                  <a:pt x="15513" y="95497"/>
                </a:lnTo>
                <a:lnTo>
                  <a:pt x="17703" y="106527"/>
                </a:lnTo>
                <a:lnTo>
                  <a:pt x="19164" y="115785"/>
                </a:lnTo>
                <a:lnTo>
                  <a:pt x="20137" y="123863"/>
                </a:lnTo>
                <a:lnTo>
                  <a:pt x="20787" y="131152"/>
                </a:lnTo>
                <a:lnTo>
                  <a:pt x="21219" y="138870"/>
                </a:lnTo>
                <a:lnTo>
                  <a:pt x="21700" y="155065"/>
                </a:lnTo>
                <a:lnTo>
                  <a:pt x="21971" y="175696"/>
                </a:lnTo>
                <a:lnTo>
                  <a:pt x="22961" y="181901"/>
                </a:lnTo>
                <a:lnTo>
                  <a:pt x="24574" y="187942"/>
                </a:lnTo>
                <a:lnTo>
                  <a:pt x="26602" y="193875"/>
                </a:lnTo>
                <a:lnTo>
                  <a:pt x="27953" y="202592"/>
                </a:lnTo>
                <a:lnTo>
                  <a:pt x="28855" y="213166"/>
                </a:lnTo>
                <a:lnTo>
                  <a:pt x="29456" y="224978"/>
                </a:lnTo>
                <a:lnTo>
                  <a:pt x="30809" y="234758"/>
                </a:lnTo>
                <a:lnTo>
                  <a:pt x="32663" y="243183"/>
                </a:lnTo>
                <a:lnTo>
                  <a:pt x="34852" y="250704"/>
                </a:lnTo>
                <a:lnTo>
                  <a:pt x="36311" y="259528"/>
                </a:lnTo>
                <a:lnTo>
                  <a:pt x="37285" y="269221"/>
                </a:lnTo>
                <a:lnTo>
                  <a:pt x="38365" y="287294"/>
                </a:lnTo>
                <a:lnTo>
                  <a:pt x="38846" y="298501"/>
                </a:lnTo>
                <a:lnTo>
                  <a:pt x="39116" y="310165"/>
                </a:lnTo>
                <a:lnTo>
                  <a:pt x="40107" y="313457"/>
                </a:lnTo>
                <a:lnTo>
                  <a:pt x="41719" y="316603"/>
                </a:lnTo>
                <a:lnTo>
                  <a:pt x="43747" y="319654"/>
                </a:lnTo>
                <a:lnTo>
                  <a:pt x="45099" y="322640"/>
                </a:lnTo>
                <a:lnTo>
                  <a:pt x="46000" y="325583"/>
                </a:lnTo>
                <a:lnTo>
                  <a:pt x="47268" y="334276"/>
                </a:lnTo>
                <a:lnTo>
                  <a:pt x="47802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20"/>
          <p:cNvSpPr/>
          <p:nvPr/>
        </p:nvSpPr>
        <p:spPr>
          <a:xfrm>
            <a:off x="8112445" y="1322888"/>
            <a:ext cx="51433" cy="252998"/>
          </a:xfrm>
          <a:custGeom>
            <a:avLst/>
            <a:gdLst/>
            <a:ahLst/>
            <a:cxnLst/>
            <a:rect l="0" t="0" r="0" b="0"/>
            <a:pathLst>
              <a:path w="51433" h="252998">
                <a:moveTo>
                  <a:pt x="8570" y="22994"/>
                </a:moveTo>
                <a:lnTo>
                  <a:pt x="3630" y="22994"/>
                </a:lnTo>
                <a:lnTo>
                  <a:pt x="5739" y="22994"/>
                </a:lnTo>
                <a:lnTo>
                  <a:pt x="6683" y="23947"/>
                </a:lnTo>
                <a:lnTo>
                  <a:pt x="7312" y="25534"/>
                </a:lnTo>
                <a:lnTo>
                  <a:pt x="8197" y="32319"/>
                </a:lnTo>
                <a:lnTo>
                  <a:pt x="8321" y="34926"/>
                </a:lnTo>
                <a:lnTo>
                  <a:pt x="9356" y="38569"/>
                </a:lnTo>
                <a:lnTo>
                  <a:pt x="11000" y="42902"/>
                </a:lnTo>
                <a:lnTo>
                  <a:pt x="13047" y="47696"/>
                </a:lnTo>
                <a:lnTo>
                  <a:pt x="14412" y="51844"/>
                </a:lnTo>
                <a:lnTo>
                  <a:pt x="15928" y="58994"/>
                </a:lnTo>
                <a:lnTo>
                  <a:pt x="16603" y="65347"/>
                </a:lnTo>
                <a:lnTo>
                  <a:pt x="16902" y="72297"/>
                </a:lnTo>
                <a:lnTo>
                  <a:pt x="17071" y="88826"/>
                </a:lnTo>
                <a:lnTo>
                  <a:pt x="17141" y="165672"/>
                </a:lnTo>
                <a:lnTo>
                  <a:pt x="18095" y="170500"/>
                </a:lnTo>
                <a:lnTo>
                  <a:pt x="19681" y="174672"/>
                </a:lnTo>
                <a:lnTo>
                  <a:pt x="21693" y="178405"/>
                </a:lnTo>
                <a:lnTo>
                  <a:pt x="23034" y="181846"/>
                </a:lnTo>
                <a:lnTo>
                  <a:pt x="24523" y="188210"/>
                </a:lnTo>
                <a:lnTo>
                  <a:pt x="25185" y="194213"/>
                </a:lnTo>
                <a:lnTo>
                  <a:pt x="25479" y="201009"/>
                </a:lnTo>
                <a:lnTo>
                  <a:pt x="25683" y="221814"/>
                </a:lnTo>
                <a:lnTo>
                  <a:pt x="25714" y="252997"/>
                </a:lnTo>
                <a:lnTo>
                  <a:pt x="25714" y="249470"/>
                </a:lnTo>
                <a:lnTo>
                  <a:pt x="24762" y="247320"/>
                </a:lnTo>
                <a:lnTo>
                  <a:pt x="23175" y="244935"/>
                </a:lnTo>
                <a:lnTo>
                  <a:pt x="21163" y="242392"/>
                </a:lnTo>
                <a:lnTo>
                  <a:pt x="19823" y="238792"/>
                </a:lnTo>
                <a:lnTo>
                  <a:pt x="18929" y="234487"/>
                </a:lnTo>
                <a:lnTo>
                  <a:pt x="18334" y="229712"/>
                </a:lnTo>
                <a:lnTo>
                  <a:pt x="16984" y="225576"/>
                </a:lnTo>
                <a:lnTo>
                  <a:pt x="15132" y="221866"/>
                </a:lnTo>
                <a:lnTo>
                  <a:pt x="12945" y="218440"/>
                </a:lnTo>
                <a:lnTo>
                  <a:pt x="11486" y="213299"/>
                </a:lnTo>
                <a:lnTo>
                  <a:pt x="10514" y="207014"/>
                </a:lnTo>
                <a:lnTo>
                  <a:pt x="9866" y="199967"/>
                </a:lnTo>
                <a:lnTo>
                  <a:pt x="9434" y="194316"/>
                </a:lnTo>
                <a:lnTo>
                  <a:pt x="8953" y="185497"/>
                </a:lnTo>
                <a:lnTo>
                  <a:pt x="7873" y="179907"/>
                </a:lnTo>
                <a:lnTo>
                  <a:pt x="6200" y="173322"/>
                </a:lnTo>
                <a:lnTo>
                  <a:pt x="4133" y="166075"/>
                </a:lnTo>
                <a:lnTo>
                  <a:pt x="2755" y="159339"/>
                </a:lnTo>
                <a:lnTo>
                  <a:pt x="1836" y="152943"/>
                </a:lnTo>
                <a:lnTo>
                  <a:pt x="1222" y="146774"/>
                </a:lnTo>
                <a:lnTo>
                  <a:pt x="814" y="139804"/>
                </a:lnTo>
                <a:lnTo>
                  <a:pt x="360" y="124440"/>
                </a:lnTo>
                <a:lnTo>
                  <a:pt x="0" y="0"/>
                </a:lnTo>
                <a:lnTo>
                  <a:pt x="952" y="997"/>
                </a:lnTo>
                <a:lnTo>
                  <a:pt x="2539" y="3567"/>
                </a:lnTo>
                <a:lnTo>
                  <a:pt x="4549" y="7185"/>
                </a:lnTo>
                <a:lnTo>
                  <a:pt x="5888" y="10550"/>
                </a:lnTo>
                <a:lnTo>
                  <a:pt x="7379" y="16828"/>
                </a:lnTo>
                <a:lnTo>
                  <a:pt x="8040" y="22794"/>
                </a:lnTo>
                <a:lnTo>
                  <a:pt x="8217" y="25718"/>
                </a:lnTo>
                <a:lnTo>
                  <a:pt x="9287" y="28620"/>
                </a:lnTo>
                <a:lnTo>
                  <a:pt x="10953" y="31507"/>
                </a:lnTo>
                <a:lnTo>
                  <a:pt x="13016" y="34384"/>
                </a:lnTo>
                <a:lnTo>
                  <a:pt x="14391" y="37255"/>
                </a:lnTo>
                <a:lnTo>
                  <a:pt x="15920" y="42985"/>
                </a:lnTo>
                <a:lnTo>
                  <a:pt x="16327" y="48704"/>
                </a:lnTo>
                <a:lnTo>
                  <a:pt x="16599" y="56326"/>
                </a:lnTo>
                <a:lnTo>
                  <a:pt x="16780" y="65218"/>
                </a:lnTo>
                <a:lnTo>
                  <a:pt x="17854" y="74003"/>
                </a:lnTo>
                <a:lnTo>
                  <a:pt x="19522" y="82718"/>
                </a:lnTo>
                <a:lnTo>
                  <a:pt x="21586" y="91385"/>
                </a:lnTo>
                <a:lnTo>
                  <a:pt x="22963" y="100020"/>
                </a:lnTo>
                <a:lnTo>
                  <a:pt x="23880" y="108635"/>
                </a:lnTo>
                <a:lnTo>
                  <a:pt x="24491" y="117236"/>
                </a:lnTo>
                <a:lnTo>
                  <a:pt x="25852" y="124874"/>
                </a:lnTo>
                <a:lnTo>
                  <a:pt x="27711" y="131872"/>
                </a:lnTo>
                <a:lnTo>
                  <a:pt x="29902" y="138442"/>
                </a:lnTo>
                <a:lnTo>
                  <a:pt x="31364" y="144727"/>
                </a:lnTo>
                <a:lnTo>
                  <a:pt x="32339" y="150822"/>
                </a:lnTo>
                <a:lnTo>
                  <a:pt x="32988" y="156790"/>
                </a:lnTo>
                <a:lnTo>
                  <a:pt x="33421" y="163626"/>
                </a:lnTo>
                <a:lnTo>
                  <a:pt x="33709" y="171041"/>
                </a:lnTo>
                <a:lnTo>
                  <a:pt x="33902" y="178842"/>
                </a:lnTo>
                <a:lnTo>
                  <a:pt x="34983" y="185948"/>
                </a:lnTo>
                <a:lnTo>
                  <a:pt x="36656" y="192590"/>
                </a:lnTo>
                <a:lnTo>
                  <a:pt x="38724" y="198923"/>
                </a:lnTo>
                <a:lnTo>
                  <a:pt x="40102" y="205050"/>
                </a:lnTo>
                <a:lnTo>
                  <a:pt x="41022" y="211040"/>
                </a:lnTo>
                <a:lnTo>
                  <a:pt x="41634" y="216938"/>
                </a:lnTo>
                <a:lnTo>
                  <a:pt x="42042" y="221822"/>
                </a:lnTo>
                <a:lnTo>
                  <a:pt x="42316" y="226031"/>
                </a:lnTo>
                <a:lnTo>
                  <a:pt x="42618" y="233248"/>
                </a:lnTo>
                <a:lnTo>
                  <a:pt x="42753" y="239630"/>
                </a:lnTo>
                <a:lnTo>
                  <a:pt x="43740" y="241713"/>
                </a:lnTo>
                <a:lnTo>
                  <a:pt x="45352" y="243102"/>
                </a:lnTo>
                <a:lnTo>
                  <a:pt x="51432" y="2458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21"/>
          <p:cNvSpPr/>
          <p:nvPr/>
        </p:nvSpPr>
        <p:spPr>
          <a:xfrm>
            <a:off x="8121015" y="1726286"/>
            <a:ext cx="16792" cy="214751"/>
          </a:xfrm>
          <a:custGeom>
            <a:avLst/>
            <a:gdLst/>
            <a:ahLst/>
            <a:cxnLst/>
            <a:rect l="0" t="0" r="0" b="0"/>
            <a:pathLst>
              <a:path w="16792" h="214751">
                <a:moveTo>
                  <a:pt x="0" y="22503"/>
                </a:moveTo>
                <a:lnTo>
                  <a:pt x="0" y="87445"/>
                </a:lnTo>
                <a:lnTo>
                  <a:pt x="952" y="93420"/>
                </a:lnTo>
                <a:lnTo>
                  <a:pt x="2539" y="99309"/>
                </a:lnTo>
                <a:lnTo>
                  <a:pt x="4551" y="105140"/>
                </a:lnTo>
                <a:lnTo>
                  <a:pt x="5891" y="109979"/>
                </a:lnTo>
                <a:lnTo>
                  <a:pt x="6785" y="114158"/>
                </a:lnTo>
                <a:lnTo>
                  <a:pt x="7381" y="117897"/>
                </a:lnTo>
                <a:lnTo>
                  <a:pt x="7777" y="124199"/>
                </a:lnTo>
                <a:lnTo>
                  <a:pt x="8219" y="141362"/>
                </a:lnTo>
                <a:lnTo>
                  <a:pt x="8526" y="171659"/>
                </a:lnTo>
                <a:lnTo>
                  <a:pt x="8563" y="194100"/>
                </a:lnTo>
                <a:lnTo>
                  <a:pt x="9518" y="197862"/>
                </a:lnTo>
                <a:lnTo>
                  <a:pt x="11108" y="201321"/>
                </a:lnTo>
                <a:lnTo>
                  <a:pt x="13120" y="204581"/>
                </a:lnTo>
                <a:lnTo>
                  <a:pt x="14462" y="207706"/>
                </a:lnTo>
                <a:lnTo>
                  <a:pt x="15356" y="210742"/>
                </a:lnTo>
                <a:lnTo>
                  <a:pt x="15953" y="213718"/>
                </a:lnTo>
                <a:lnTo>
                  <a:pt x="16349" y="214750"/>
                </a:lnTo>
                <a:lnTo>
                  <a:pt x="16615" y="214485"/>
                </a:lnTo>
                <a:lnTo>
                  <a:pt x="16791" y="213356"/>
                </a:lnTo>
                <a:lnTo>
                  <a:pt x="15957" y="210699"/>
                </a:lnTo>
                <a:lnTo>
                  <a:pt x="14448" y="207022"/>
                </a:lnTo>
                <a:lnTo>
                  <a:pt x="12489" y="202666"/>
                </a:lnTo>
                <a:lnTo>
                  <a:pt x="11184" y="197857"/>
                </a:lnTo>
                <a:lnTo>
                  <a:pt x="10313" y="192746"/>
                </a:lnTo>
                <a:lnTo>
                  <a:pt x="9732" y="187433"/>
                </a:lnTo>
                <a:lnTo>
                  <a:pt x="9346" y="179129"/>
                </a:lnTo>
                <a:lnTo>
                  <a:pt x="8916" y="157202"/>
                </a:lnTo>
                <a:lnTo>
                  <a:pt x="8575" y="25424"/>
                </a:lnTo>
                <a:lnTo>
                  <a:pt x="7622" y="19688"/>
                </a:lnTo>
                <a:lnTo>
                  <a:pt x="6033" y="13959"/>
                </a:lnTo>
                <a:lnTo>
                  <a:pt x="1191" y="178"/>
                </a:lnTo>
                <a:lnTo>
                  <a:pt x="793" y="0"/>
                </a:lnTo>
                <a:lnTo>
                  <a:pt x="529" y="834"/>
                </a:lnTo>
                <a:lnTo>
                  <a:pt x="353" y="2342"/>
                </a:lnTo>
                <a:lnTo>
                  <a:pt x="1187" y="5252"/>
                </a:lnTo>
                <a:lnTo>
                  <a:pt x="2697" y="9098"/>
                </a:lnTo>
                <a:lnTo>
                  <a:pt x="4655" y="13566"/>
                </a:lnTo>
                <a:lnTo>
                  <a:pt x="5961" y="18450"/>
                </a:lnTo>
                <a:lnTo>
                  <a:pt x="6832" y="23612"/>
                </a:lnTo>
                <a:lnTo>
                  <a:pt x="7412" y="28957"/>
                </a:lnTo>
                <a:lnTo>
                  <a:pt x="7798" y="33474"/>
                </a:lnTo>
                <a:lnTo>
                  <a:pt x="8056" y="37437"/>
                </a:lnTo>
                <a:lnTo>
                  <a:pt x="8343" y="44381"/>
                </a:lnTo>
                <a:lnTo>
                  <a:pt x="8470" y="50642"/>
                </a:lnTo>
                <a:lnTo>
                  <a:pt x="8572" y="2110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22"/>
          <p:cNvSpPr/>
          <p:nvPr/>
        </p:nvSpPr>
        <p:spPr>
          <a:xfrm>
            <a:off x="8103869" y="2057400"/>
            <a:ext cx="25688" cy="202516"/>
          </a:xfrm>
          <a:custGeom>
            <a:avLst/>
            <a:gdLst/>
            <a:ahLst/>
            <a:cxnLst/>
            <a:rect l="0" t="0" r="0" b="0"/>
            <a:pathLst>
              <a:path w="25688" h="202516">
                <a:moveTo>
                  <a:pt x="0" y="0"/>
                </a:moveTo>
                <a:lnTo>
                  <a:pt x="4552" y="13652"/>
                </a:lnTo>
                <a:lnTo>
                  <a:pt x="6844" y="21484"/>
                </a:lnTo>
                <a:lnTo>
                  <a:pt x="11932" y="40346"/>
                </a:lnTo>
                <a:lnTo>
                  <a:pt x="13670" y="53567"/>
                </a:lnTo>
                <a:lnTo>
                  <a:pt x="14829" y="69049"/>
                </a:lnTo>
                <a:lnTo>
                  <a:pt x="16688" y="114498"/>
                </a:lnTo>
                <a:lnTo>
                  <a:pt x="17009" y="128963"/>
                </a:lnTo>
                <a:lnTo>
                  <a:pt x="18008" y="134553"/>
                </a:lnTo>
                <a:lnTo>
                  <a:pt x="19625" y="141137"/>
                </a:lnTo>
                <a:lnTo>
                  <a:pt x="25361" y="161605"/>
                </a:lnTo>
                <a:lnTo>
                  <a:pt x="25481" y="161076"/>
                </a:lnTo>
                <a:lnTo>
                  <a:pt x="25648" y="155782"/>
                </a:lnTo>
                <a:lnTo>
                  <a:pt x="25687" y="150834"/>
                </a:lnTo>
                <a:lnTo>
                  <a:pt x="24745" y="144371"/>
                </a:lnTo>
                <a:lnTo>
                  <a:pt x="21159" y="124489"/>
                </a:lnTo>
                <a:lnTo>
                  <a:pt x="19821" y="115378"/>
                </a:lnTo>
                <a:lnTo>
                  <a:pt x="18928" y="107398"/>
                </a:lnTo>
                <a:lnTo>
                  <a:pt x="18334" y="100174"/>
                </a:lnTo>
                <a:lnTo>
                  <a:pt x="17938" y="93452"/>
                </a:lnTo>
                <a:lnTo>
                  <a:pt x="17498" y="80904"/>
                </a:lnTo>
                <a:lnTo>
                  <a:pt x="16428" y="74891"/>
                </a:lnTo>
                <a:lnTo>
                  <a:pt x="14762" y="68977"/>
                </a:lnTo>
                <a:lnTo>
                  <a:pt x="5246" y="41247"/>
                </a:lnTo>
                <a:lnTo>
                  <a:pt x="3497" y="35118"/>
                </a:lnTo>
                <a:lnTo>
                  <a:pt x="2331" y="30079"/>
                </a:lnTo>
                <a:lnTo>
                  <a:pt x="1554" y="25768"/>
                </a:lnTo>
                <a:lnTo>
                  <a:pt x="1037" y="21941"/>
                </a:lnTo>
                <a:lnTo>
                  <a:pt x="691" y="18437"/>
                </a:lnTo>
                <a:lnTo>
                  <a:pt x="137" y="10521"/>
                </a:lnTo>
                <a:lnTo>
                  <a:pt x="41" y="13700"/>
                </a:lnTo>
                <a:lnTo>
                  <a:pt x="980" y="15801"/>
                </a:lnTo>
                <a:lnTo>
                  <a:pt x="2559" y="18154"/>
                </a:lnTo>
                <a:lnTo>
                  <a:pt x="4563" y="20675"/>
                </a:lnTo>
                <a:lnTo>
                  <a:pt x="5901" y="24261"/>
                </a:lnTo>
                <a:lnTo>
                  <a:pt x="6791" y="28556"/>
                </a:lnTo>
                <a:lnTo>
                  <a:pt x="7385" y="33325"/>
                </a:lnTo>
                <a:lnTo>
                  <a:pt x="10586" y="51323"/>
                </a:lnTo>
                <a:lnTo>
                  <a:pt x="12772" y="62790"/>
                </a:lnTo>
                <a:lnTo>
                  <a:pt x="14230" y="79008"/>
                </a:lnTo>
                <a:lnTo>
                  <a:pt x="15202" y="98392"/>
                </a:lnTo>
                <a:lnTo>
                  <a:pt x="16761" y="154690"/>
                </a:lnTo>
                <a:lnTo>
                  <a:pt x="17112" y="202332"/>
                </a:lnTo>
                <a:lnTo>
                  <a:pt x="17123" y="202515"/>
                </a:lnTo>
                <a:lnTo>
                  <a:pt x="17136" y="200179"/>
                </a:lnTo>
                <a:lnTo>
                  <a:pt x="16187" y="198223"/>
                </a:lnTo>
                <a:lnTo>
                  <a:pt x="14602" y="195966"/>
                </a:lnTo>
                <a:lnTo>
                  <a:pt x="12592" y="193509"/>
                </a:lnTo>
                <a:lnTo>
                  <a:pt x="11252" y="189966"/>
                </a:lnTo>
                <a:lnTo>
                  <a:pt x="10359" y="185698"/>
                </a:lnTo>
                <a:lnTo>
                  <a:pt x="9764" y="180949"/>
                </a:lnTo>
                <a:lnTo>
                  <a:pt x="8414" y="173973"/>
                </a:lnTo>
                <a:lnTo>
                  <a:pt x="4374" y="156061"/>
                </a:lnTo>
                <a:lnTo>
                  <a:pt x="3869" y="144045"/>
                </a:lnTo>
                <a:lnTo>
                  <a:pt x="4484" y="130320"/>
                </a:lnTo>
                <a:lnTo>
                  <a:pt x="5848" y="115455"/>
                </a:lnTo>
                <a:lnTo>
                  <a:pt x="6756" y="103640"/>
                </a:lnTo>
                <a:lnTo>
                  <a:pt x="7766" y="85432"/>
                </a:lnTo>
                <a:lnTo>
                  <a:pt x="8214" y="68450"/>
                </a:lnTo>
                <a:lnTo>
                  <a:pt x="8552" y="27877"/>
                </a:lnTo>
                <a:lnTo>
                  <a:pt x="7606" y="25252"/>
                </a:lnTo>
                <a:lnTo>
                  <a:pt x="6024" y="24455"/>
                </a:lnTo>
                <a:lnTo>
                  <a:pt x="4015" y="24876"/>
                </a:lnTo>
                <a:lnTo>
                  <a:pt x="2678" y="26108"/>
                </a:lnTo>
                <a:lnTo>
                  <a:pt x="1785" y="27883"/>
                </a:lnTo>
                <a:lnTo>
                  <a:pt x="1190" y="30018"/>
                </a:lnTo>
                <a:lnTo>
                  <a:pt x="1746" y="32395"/>
                </a:lnTo>
                <a:lnTo>
                  <a:pt x="3070" y="34931"/>
                </a:lnTo>
                <a:lnTo>
                  <a:pt x="4905" y="37575"/>
                </a:lnTo>
                <a:lnTo>
                  <a:pt x="6126" y="41242"/>
                </a:lnTo>
                <a:lnTo>
                  <a:pt x="6942" y="45592"/>
                </a:lnTo>
                <a:lnTo>
                  <a:pt x="7486" y="50397"/>
                </a:lnTo>
                <a:lnTo>
                  <a:pt x="6896" y="55505"/>
                </a:lnTo>
                <a:lnTo>
                  <a:pt x="5549" y="60816"/>
                </a:lnTo>
                <a:lnTo>
                  <a:pt x="3700" y="66261"/>
                </a:lnTo>
                <a:lnTo>
                  <a:pt x="2467" y="70844"/>
                </a:lnTo>
                <a:lnTo>
                  <a:pt x="1644" y="74852"/>
                </a:lnTo>
                <a:lnTo>
                  <a:pt x="1097" y="78476"/>
                </a:lnTo>
                <a:lnTo>
                  <a:pt x="732" y="84702"/>
                </a:lnTo>
                <a:lnTo>
                  <a:pt x="326" y="10178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23"/>
          <p:cNvSpPr/>
          <p:nvPr/>
        </p:nvSpPr>
        <p:spPr>
          <a:xfrm>
            <a:off x="8258175" y="2206766"/>
            <a:ext cx="93841" cy="142099"/>
          </a:xfrm>
          <a:custGeom>
            <a:avLst/>
            <a:gdLst/>
            <a:ahLst/>
            <a:cxnLst/>
            <a:rect l="0" t="0" r="0" b="0"/>
            <a:pathLst>
              <a:path w="93841" h="142099">
                <a:moveTo>
                  <a:pt x="77152" y="4939"/>
                </a:moveTo>
                <a:lnTo>
                  <a:pt x="77152" y="0"/>
                </a:lnTo>
                <a:lnTo>
                  <a:pt x="77152" y="2108"/>
                </a:lnTo>
                <a:lnTo>
                  <a:pt x="78104" y="3052"/>
                </a:lnTo>
                <a:lnTo>
                  <a:pt x="79692" y="3681"/>
                </a:lnTo>
                <a:lnTo>
                  <a:pt x="81703" y="4100"/>
                </a:lnTo>
                <a:lnTo>
                  <a:pt x="83996" y="5332"/>
                </a:lnTo>
                <a:lnTo>
                  <a:pt x="86477" y="7106"/>
                </a:lnTo>
                <a:lnTo>
                  <a:pt x="89084" y="9241"/>
                </a:lnTo>
                <a:lnTo>
                  <a:pt x="90822" y="11617"/>
                </a:lnTo>
                <a:lnTo>
                  <a:pt x="91980" y="14153"/>
                </a:lnTo>
                <a:lnTo>
                  <a:pt x="92753" y="16797"/>
                </a:lnTo>
                <a:lnTo>
                  <a:pt x="93267" y="21416"/>
                </a:lnTo>
                <a:lnTo>
                  <a:pt x="93611" y="27354"/>
                </a:lnTo>
                <a:lnTo>
                  <a:pt x="93840" y="34170"/>
                </a:lnTo>
                <a:lnTo>
                  <a:pt x="93040" y="42524"/>
                </a:lnTo>
                <a:lnTo>
                  <a:pt x="91554" y="51903"/>
                </a:lnTo>
                <a:lnTo>
                  <a:pt x="89611" y="61966"/>
                </a:lnTo>
                <a:lnTo>
                  <a:pt x="86410" y="70579"/>
                </a:lnTo>
                <a:lnTo>
                  <a:pt x="82372" y="78226"/>
                </a:lnTo>
                <a:lnTo>
                  <a:pt x="77775" y="85230"/>
                </a:lnTo>
                <a:lnTo>
                  <a:pt x="73757" y="90851"/>
                </a:lnTo>
                <a:lnTo>
                  <a:pt x="70126" y="95551"/>
                </a:lnTo>
                <a:lnTo>
                  <a:pt x="66754" y="99637"/>
                </a:lnTo>
                <a:lnTo>
                  <a:pt x="63552" y="103313"/>
                </a:lnTo>
                <a:lnTo>
                  <a:pt x="60466" y="106717"/>
                </a:lnTo>
                <a:lnTo>
                  <a:pt x="57456" y="109938"/>
                </a:lnTo>
                <a:lnTo>
                  <a:pt x="54495" y="113991"/>
                </a:lnTo>
                <a:lnTo>
                  <a:pt x="51571" y="118598"/>
                </a:lnTo>
                <a:lnTo>
                  <a:pt x="48668" y="123574"/>
                </a:lnTo>
                <a:lnTo>
                  <a:pt x="45780" y="126891"/>
                </a:lnTo>
                <a:lnTo>
                  <a:pt x="42903" y="129103"/>
                </a:lnTo>
                <a:lnTo>
                  <a:pt x="40031" y="130577"/>
                </a:lnTo>
                <a:lnTo>
                  <a:pt x="37165" y="132513"/>
                </a:lnTo>
                <a:lnTo>
                  <a:pt x="34301" y="134756"/>
                </a:lnTo>
                <a:lnTo>
                  <a:pt x="31440" y="137203"/>
                </a:lnTo>
                <a:lnTo>
                  <a:pt x="28580" y="138835"/>
                </a:lnTo>
                <a:lnTo>
                  <a:pt x="25721" y="139923"/>
                </a:lnTo>
                <a:lnTo>
                  <a:pt x="22862" y="140648"/>
                </a:lnTo>
                <a:lnTo>
                  <a:pt x="19051" y="141132"/>
                </a:lnTo>
                <a:lnTo>
                  <a:pt x="14606" y="141454"/>
                </a:lnTo>
                <a:lnTo>
                  <a:pt x="0" y="1420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324"/>
          <p:cNvSpPr/>
          <p:nvPr/>
        </p:nvSpPr>
        <p:spPr>
          <a:xfrm>
            <a:off x="8472522" y="2040608"/>
            <a:ext cx="257141" cy="102518"/>
          </a:xfrm>
          <a:custGeom>
            <a:avLst/>
            <a:gdLst/>
            <a:ahLst/>
            <a:cxnLst/>
            <a:rect l="0" t="0" r="0" b="0"/>
            <a:pathLst>
              <a:path w="257141" h="102518">
                <a:moveTo>
                  <a:pt x="8537" y="8219"/>
                </a:moveTo>
                <a:lnTo>
                  <a:pt x="17640" y="3668"/>
                </a:lnTo>
                <a:lnTo>
                  <a:pt x="24648" y="1434"/>
                </a:lnTo>
                <a:lnTo>
                  <a:pt x="32358" y="0"/>
                </a:lnTo>
                <a:lnTo>
                  <a:pt x="32990" y="834"/>
                </a:lnTo>
                <a:lnTo>
                  <a:pt x="33412" y="2344"/>
                </a:lnTo>
                <a:lnTo>
                  <a:pt x="33693" y="4302"/>
                </a:lnTo>
                <a:lnTo>
                  <a:pt x="32928" y="6560"/>
                </a:lnTo>
                <a:lnTo>
                  <a:pt x="31465" y="9018"/>
                </a:lnTo>
                <a:lnTo>
                  <a:pt x="29538" y="11609"/>
                </a:lnTo>
                <a:lnTo>
                  <a:pt x="28252" y="14289"/>
                </a:lnTo>
                <a:lnTo>
                  <a:pt x="27397" y="17028"/>
                </a:lnTo>
                <a:lnTo>
                  <a:pt x="26825" y="19807"/>
                </a:lnTo>
                <a:lnTo>
                  <a:pt x="25492" y="21659"/>
                </a:lnTo>
                <a:lnTo>
                  <a:pt x="23650" y="22894"/>
                </a:lnTo>
                <a:lnTo>
                  <a:pt x="21471" y="23717"/>
                </a:lnTo>
                <a:lnTo>
                  <a:pt x="20017" y="25219"/>
                </a:lnTo>
                <a:lnTo>
                  <a:pt x="19048" y="27172"/>
                </a:lnTo>
                <a:lnTo>
                  <a:pt x="18401" y="29427"/>
                </a:lnTo>
                <a:lnTo>
                  <a:pt x="17019" y="31883"/>
                </a:lnTo>
                <a:lnTo>
                  <a:pt x="15144" y="34472"/>
                </a:lnTo>
                <a:lnTo>
                  <a:pt x="12942" y="37151"/>
                </a:lnTo>
                <a:lnTo>
                  <a:pt x="11474" y="39890"/>
                </a:lnTo>
                <a:lnTo>
                  <a:pt x="10495" y="42668"/>
                </a:lnTo>
                <a:lnTo>
                  <a:pt x="9843" y="45473"/>
                </a:lnTo>
                <a:lnTo>
                  <a:pt x="8455" y="47342"/>
                </a:lnTo>
                <a:lnTo>
                  <a:pt x="6578" y="48589"/>
                </a:lnTo>
                <a:lnTo>
                  <a:pt x="4374" y="49420"/>
                </a:lnTo>
                <a:lnTo>
                  <a:pt x="2904" y="50926"/>
                </a:lnTo>
                <a:lnTo>
                  <a:pt x="1924" y="52883"/>
                </a:lnTo>
                <a:lnTo>
                  <a:pt x="353" y="58317"/>
                </a:lnTo>
                <a:lnTo>
                  <a:pt x="224" y="59715"/>
                </a:lnTo>
                <a:lnTo>
                  <a:pt x="136" y="61600"/>
                </a:lnTo>
                <a:lnTo>
                  <a:pt x="0" y="66918"/>
                </a:lnTo>
                <a:lnTo>
                  <a:pt x="940" y="68306"/>
                </a:lnTo>
                <a:lnTo>
                  <a:pt x="2521" y="70185"/>
                </a:lnTo>
                <a:lnTo>
                  <a:pt x="4527" y="72390"/>
                </a:lnTo>
                <a:lnTo>
                  <a:pt x="9295" y="77379"/>
                </a:lnTo>
                <a:lnTo>
                  <a:pt x="11900" y="80043"/>
                </a:lnTo>
                <a:lnTo>
                  <a:pt x="14589" y="81819"/>
                </a:lnTo>
                <a:lnTo>
                  <a:pt x="20117" y="83793"/>
                </a:lnTo>
                <a:lnTo>
                  <a:pt x="25749" y="84670"/>
                </a:lnTo>
                <a:lnTo>
                  <a:pt x="28584" y="84904"/>
                </a:lnTo>
                <a:lnTo>
                  <a:pt x="82634" y="85233"/>
                </a:lnTo>
                <a:lnTo>
                  <a:pt x="104607" y="86232"/>
                </a:lnTo>
                <a:lnTo>
                  <a:pt x="125925" y="87850"/>
                </a:lnTo>
                <a:lnTo>
                  <a:pt x="162627" y="91236"/>
                </a:lnTo>
                <a:lnTo>
                  <a:pt x="185290" y="92740"/>
                </a:lnTo>
                <a:lnTo>
                  <a:pt x="199172" y="93409"/>
                </a:lnTo>
                <a:lnTo>
                  <a:pt x="204207" y="93587"/>
                </a:lnTo>
                <a:lnTo>
                  <a:pt x="208516" y="94659"/>
                </a:lnTo>
                <a:lnTo>
                  <a:pt x="212342" y="96325"/>
                </a:lnTo>
                <a:lnTo>
                  <a:pt x="215845" y="98389"/>
                </a:lnTo>
                <a:lnTo>
                  <a:pt x="222276" y="100682"/>
                </a:lnTo>
                <a:lnTo>
                  <a:pt x="228311" y="101701"/>
                </a:lnTo>
                <a:lnTo>
                  <a:pt x="231253" y="101973"/>
                </a:lnTo>
                <a:lnTo>
                  <a:pt x="257140" y="1025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325"/>
          <p:cNvSpPr/>
          <p:nvPr/>
        </p:nvSpPr>
        <p:spPr>
          <a:xfrm>
            <a:off x="8652864" y="1997392"/>
            <a:ext cx="16792" cy="325756"/>
          </a:xfrm>
          <a:custGeom>
            <a:avLst/>
            <a:gdLst/>
            <a:ahLst/>
            <a:cxnLst/>
            <a:rect l="0" t="0" r="0" b="0"/>
            <a:pathLst>
              <a:path w="16792" h="325756">
                <a:moveTo>
                  <a:pt x="8218" y="0"/>
                </a:moveTo>
                <a:lnTo>
                  <a:pt x="3667" y="0"/>
                </a:lnTo>
                <a:lnTo>
                  <a:pt x="2327" y="953"/>
                </a:lnTo>
                <a:lnTo>
                  <a:pt x="1433" y="2540"/>
                </a:lnTo>
                <a:lnTo>
                  <a:pt x="838" y="4551"/>
                </a:lnTo>
                <a:lnTo>
                  <a:pt x="440" y="13512"/>
                </a:lnTo>
                <a:lnTo>
                  <a:pt x="0" y="43788"/>
                </a:lnTo>
                <a:lnTo>
                  <a:pt x="834" y="56814"/>
                </a:lnTo>
                <a:lnTo>
                  <a:pt x="2344" y="67404"/>
                </a:lnTo>
                <a:lnTo>
                  <a:pt x="4301" y="76368"/>
                </a:lnTo>
                <a:lnTo>
                  <a:pt x="5607" y="84250"/>
                </a:lnTo>
                <a:lnTo>
                  <a:pt x="6477" y="91409"/>
                </a:lnTo>
                <a:lnTo>
                  <a:pt x="7057" y="98087"/>
                </a:lnTo>
                <a:lnTo>
                  <a:pt x="8397" y="107301"/>
                </a:lnTo>
                <a:lnTo>
                  <a:pt x="12424" y="130239"/>
                </a:lnTo>
                <a:lnTo>
                  <a:pt x="13880" y="141119"/>
                </a:lnTo>
                <a:lnTo>
                  <a:pt x="14851" y="151229"/>
                </a:lnTo>
                <a:lnTo>
                  <a:pt x="15497" y="160827"/>
                </a:lnTo>
                <a:lnTo>
                  <a:pt x="15928" y="171988"/>
                </a:lnTo>
                <a:lnTo>
                  <a:pt x="16408" y="197089"/>
                </a:lnTo>
                <a:lnTo>
                  <a:pt x="16791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326"/>
          <p:cNvSpPr/>
          <p:nvPr/>
        </p:nvSpPr>
        <p:spPr>
          <a:xfrm>
            <a:off x="8095422" y="2349571"/>
            <a:ext cx="255677" cy="273615"/>
          </a:xfrm>
          <a:custGeom>
            <a:avLst/>
            <a:gdLst/>
            <a:ahLst/>
            <a:cxnLst/>
            <a:rect l="0" t="0" r="0" b="0"/>
            <a:pathLst>
              <a:path w="255677" h="273615">
                <a:moveTo>
                  <a:pt x="85600" y="16439"/>
                </a:moveTo>
                <a:lnTo>
                  <a:pt x="81049" y="7337"/>
                </a:lnTo>
                <a:lnTo>
                  <a:pt x="78756" y="4656"/>
                </a:lnTo>
                <a:lnTo>
                  <a:pt x="76275" y="2868"/>
                </a:lnTo>
                <a:lnTo>
                  <a:pt x="70978" y="882"/>
                </a:lnTo>
                <a:lnTo>
                  <a:pt x="65448" y="0"/>
                </a:lnTo>
                <a:lnTo>
                  <a:pt x="63593" y="717"/>
                </a:lnTo>
                <a:lnTo>
                  <a:pt x="62356" y="2148"/>
                </a:lnTo>
                <a:lnTo>
                  <a:pt x="61532" y="4054"/>
                </a:lnTo>
                <a:lnTo>
                  <a:pt x="55821" y="11287"/>
                </a:lnTo>
                <a:lnTo>
                  <a:pt x="48097" y="19463"/>
                </a:lnTo>
                <a:lnTo>
                  <a:pt x="39775" y="27918"/>
                </a:lnTo>
                <a:lnTo>
                  <a:pt x="37905" y="30759"/>
                </a:lnTo>
                <a:lnTo>
                  <a:pt x="34321" y="39308"/>
                </a:lnTo>
                <a:lnTo>
                  <a:pt x="30107" y="45018"/>
                </a:lnTo>
                <a:lnTo>
                  <a:pt x="26696" y="50731"/>
                </a:lnTo>
                <a:lnTo>
                  <a:pt x="22519" y="58351"/>
                </a:lnTo>
                <a:lnTo>
                  <a:pt x="17828" y="67240"/>
                </a:lnTo>
                <a:lnTo>
                  <a:pt x="14701" y="76023"/>
                </a:lnTo>
                <a:lnTo>
                  <a:pt x="12617" y="84737"/>
                </a:lnTo>
                <a:lnTo>
                  <a:pt x="11227" y="93403"/>
                </a:lnTo>
                <a:lnTo>
                  <a:pt x="9349" y="102991"/>
                </a:lnTo>
                <a:lnTo>
                  <a:pt x="4720" y="123804"/>
                </a:lnTo>
                <a:lnTo>
                  <a:pt x="3106" y="132783"/>
                </a:lnTo>
                <a:lnTo>
                  <a:pt x="2029" y="140674"/>
                </a:lnTo>
                <a:lnTo>
                  <a:pt x="1310" y="147840"/>
                </a:lnTo>
                <a:lnTo>
                  <a:pt x="832" y="153569"/>
                </a:lnTo>
                <a:lnTo>
                  <a:pt x="514" y="158342"/>
                </a:lnTo>
                <a:lnTo>
                  <a:pt x="301" y="162476"/>
                </a:lnTo>
                <a:lnTo>
                  <a:pt x="65" y="172149"/>
                </a:lnTo>
                <a:lnTo>
                  <a:pt x="0" y="177395"/>
                </a:lnTo>
                <a:lnTo>
                  <a:pt x="911" y="181845"/>
                </a:lnTo>
                <a:lnTo>
                  <a:pt x="4464" y="189330"/>
                </a:lnTo>
                <a:lnTo>
                  <a:pt x="7696" y="194565"/>
                </a:lnTo>
                <a:lnTo>
                  <a:pt x="16369" y="208001"/>
                </a:lnTo>
                <a:lnTo>
                  <a:pt x="22301" y="214632"/>
                </a:lnTo>
                <a:lnTo>
                  <a:pt x="29113" y="220957"/>
                </a:lnTo>
                <a:lnTo>
                  <a:pt x="36512" y="227080"/>
                </a:lnTo>
                <a:lnTo>
                  <a:pt x="43350" y="232113"/>
                </a:lnTo>
                <a:lnTo>
                  <a:pt x="49814" y="236422"/>
                </a:lnTo>
                <a:lnTo>
                  <a:pt x="56027" y="240247"/>
                </a:lnTo>
                <a:lnTo>
                  <a:pt x="61122" y="242796"/>
                </a:lnTo>
                <a:lnTo>
                  <a:pt x="65472" y="244496"/>
                </a:lnTo>
                <a:lnTo>
                  <a:pt x="69323" y="245629"/>
                </a:lnTo>
                <a:lnTo>
                  <a:pt x="73797" y="246385"/>
                </a:lnTo>
                <a:lnTo>
                  <a:pt x="78684" y="246889"/>
                </a:lnTo>
                <a:lnTo>
                  <a:pt x="83847" y="247224"/>
                </a:lnTo>
                <a:lnTo>
                  <a:pt x="89193" y="247448"/>
                </a:lnTo>
                <a:lnTo>
                  <a:pt x="100214" y="247697"/>
                </a:lnTo>
                <a:lnTo>
                  <a:pt x="106774" y="246811"/>
                </a:lnTo>
                <a:lnTo>
                  <a:pt x="114003" y="245268"/>
                </a:lnTo>
                <a:lnTo>
                  <a:pt x="121681" y="243286"/>
                </a:lnTo>
                <a:lnTo>
                  <a:pt x="132513" y="240060"/>
                </a:lnTo>
                <a:lnTo>
                  <a:pt x="159790" y="231396"/>
                </a:lnTo>
                <a:lnTo>
                  <a:pt x="171255" y="227371"/>
                </a:lnTo>
                <a:lnTo>
                  <a:pt x="180804" y="223735"/>
                </a:lnTo>
                <a:lnTo>
                  <a:pt x="189074" y="220359"/>
                </a:lnTo>
                <a:lnTo>
                  <a:pt x="195540" y="217155"/>
                </a:lnTo>
                <a:lnTo>
                  <a:pt x="200804" y="214067"/>
                </a:lnTo>
                <a:lnTo>
                  <a:pt x="205265" y="211056"/>
                </a:lnTo>
                <a:lnTo>
                  <a:pt x="212763" y="205170"/>
                </a:lnTo>
                <a:lnTo>
                  <a:pt x="220221" y="199379"/>
                </a:lnTo>
                <a:lnTo>
                  <a:pt x="224878" y="196502"/>
                </a:lnTo>
                <a:lnTo>
                  <a:pt x="229887" y="193631"/>
                </a:lnTo>
                <a:lnTo>
                  <a:pt x="234179" y="190764"/>
                </a:lnTo>
                <a:lnTo>
                  <a:pt x="241487" y="185039"/>
                </a:lnTo>
                <a:lnTo>
                  <a:pt x="243817" y="182179"/>
                </a:lnTo>
                <a:lnTo>
                  <a:pt x="245371" y="179320"/>
                </a:lnTo>
                <a:lnTo>
                  <a:pt x="248050" y="172650"/>
                </a:lnTo>
                <a:lnTo>
                  <a:pt x="252414" y="163336"/>
                </a:lnTo>
                <a:lnTo>
                  <a:pt x="254990" y="155386"/>
                </a:lnTo>
                <a:lnTo>
                  <a:pt x="255676" y="151933"/>
                </a:lnTo>
                <a:lnTo>
                  <a:pt x="255182" y="148678"/>
                </a:lnTo>
                <a:lnTo>
                  <a:pt x="253899" y="145556"/>
                </a:lnTo>
                <a:lnTo>
                  <a:pt x="249936" y="139547"/>
                </a:lnTo>
                <a:lnTo>
                  <a:pt x="244998" y="133701"/>
                </a:lnTo>
                <a:lnTo>
                  <a:pt x="241395" y="131761"/>
                </a:lnTo>
                <a:lnTo>
                  <a:pt x="237089" y="130468"/>
                </a:lnTo>
                <a:lnTo>
                  <a:pt x="232312" y="129605"/>
                </a:lnTo>
                <a:lnTo>
                  <a:pt x="224466" y="128648"/>
                </a:lnTo>
                <a:lnTo>
                  <a:pt x="217803" y="128222"/>
                </a:lnTo>
                <a:lnTo>
                  <a:pt x="211667" y="128033"/>
                </a:lnTo>
                <a:lnTo>
                  <a:pt x="198307" y="127926"/>
                </a:lnTo>
                <a:lnTo>
                  <a:pt x="192170" y="129816"/>
                </a:lnTo>
                <a:lnTo>
                  <a:pt x="185222" y="132981"/>
                </a:lnTo>
                <a:lnTo>
                  <a:pt x="167190" y="142647"/>
                </a:lnTo>
                <a:lnTo>
                  <a:pt x="162854" y="147250"/>
                </a:lnTo>
                <a:lnTo>
                  <a:pt x="157105" y="154129"/>
                </a:lnTo>
                <a:lnTo>
                  <a:pt x="150415" y="162524"/>
                </a:lnTo>
                <a:lnTo>
                  <a:pt x="145002" y="169074"/>
                </a:lnTo>
                <a:lnTo>
                  <a:pt x="140442" y="174393"/>
                </a:lnTo>
                <a:lnTo>
                  <a:pt x="133787" y="182843"/>
                </a:lnTo>
                <a:lnTo>
                  <a:pt x="130829" y="189774"/>
                </a:lnTo>
                <a:lnTo>
                  <a:pt x="130041" y="194860"/>
                </a:lnTo>
                <a:lnTo>
                  <a:pt x="129514" y="201109"/>
                </a:lnTo>
                <a:lnTo>
                  <a:pt x="128931" y="213767"/>
                </a:lnTo>
                <a:lnTo>
                  <a:pt x="128600" y="226248"/>
                </a:lnTo>
                <a:lnTo>
                  <a:pt x="128524" y="232877"/>
                </a:lnTo>
                <a:lnTo>
                  <a:pt x="129455" y="235979"/>
                </a:lnTo>
                <a:lnTo>
                  <a:pt x="133031" y="241964"/>
                </a:lnTo>
                <a:lnTo>
                  <a:pt x="137796" y="250340"/>
                </a:lnTo>
                <a:lnTo>
                  <a:pt x="144065" y="262137"/>
                </a:lnTo>
                <a:lnTo>
                  <a:pt x="144922" y="266291"/>
                </a:lnTo>
                <a:lnTo>
                  <a:pt x="145608" y="2736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327"/>
          <p:cNvSpPr/>
          <p:nvPr/>
        </p:nvSpPr>
        <p:spPr>
          <a:xfrm>
            <a:off x="6440804" y="3900518"/>
            <a:ext cx="68080" cy="64660"/>
          </a:xfrm>
          <a:custGeom>
            <a:avLst/>
            <a:gdLst/>
            <a:ahLst/>
            <a:cxnLst/>
            <a:rect l="0" t="0" r="0" b="0"/>
            <a:pathLst>
              <a:path w="68080" h="64660">
                <a:moveTo>
                  <a:pt x="0" y="42832"/>
                </a:moveTo>
                <a:lnTo>
                  <a:pt x="18204" y="42832"/>
                </a:lnTo>
                <a:lnTo>
                  <a:pt x="24519" y="43784"/>
                </a:lnTo>
                <a:lnTo>
                  <a:pt x="29681" y="45372"/>
                </a:lnTo>
                <a:lnTo>
                  <a:pt x="34075" y="47382"/>
                </a:lnTo>
                <a:lnTo>
                  <a:pt x="37957" y="48723"/>
                </a:lnTo>
                <a:lnTo>
                  <a:pt x="41498" y="49617"/>
                </a:lnTo>
                <a:lnTo>
                  <a:pt x="44810" y="50212"/>
                </a:lnTo>
                <a:lnTo>
                  <a:pt x="47018" y="51562"/>
                </a:lnTo>
                <a:lnTo>
                  <a:pt x="48491" y="53415"/>
                </a:lnTo>
                <a:lnTo>
                  <a:pt x="50854" y="58681"/>
                </a:lnTo>
                <a:lnTo>
                  <a:pt x="50095" y="60065"/>
                </a:lnTo>
                <a:lnTo>
                  <a:pt x="48637" y="61940"/>
                </a:lnTo>
                <a:lnTo>
                  <a:pt x="46712" y="64143"/>
                </a:lnTo>
                <a:lnTo>
                  <a:pt x="44477" y="64659"/>
                </a:lnTo>
                <a:lnTo>
                  <a:pt x="42034" y="64051"/>
                </a:lnTo>
                <a:lnTo>
                  <a:pt x="39453" y="62693"/>
                </a:lnTo>
                <a:lnTo>
                  <a:pt x="36780" y="61787"/>
                </a:lnTo>
                <a:lnTo>
                  <a:pt x="34045" y="61184"/>
                </a:lnTo>
                <a:lnTo>
                  <a:pt x="31269" y="60782"/>
                </a:lnTo>
                <a:lnTo>
                  <a:pt x="28467" y="59561"/>
                </a:lnTo>
                <a:lnTo>
                  <a:pt x="25645" y="57795"/>
                </a:lnTo>
                <a:lnTo>
                  <a:pt x="22812" y="55664"/>
                </a:lnTo>
                <a:lnTo>
                  <a:pt x="20923" y="53292"/>
                </a:lnTo>
                <a:lnTo>
                  <a:pt x="19664" y="50758"/>
                </a:lnTo>
                <a:lnTo>
                  <a:pt x="18824" y="48116"/>
                </a:lnTo>
                <a:lnTo>
                  <a:pt x="18265" y="45402"/>
                </a:lnTo>
                <a:lnTo>
                  <a:pt x="17892" y="42640"/>
                </a:lnTo>
                <a:lnTo>
                  <a:pt x="17643" y="39846"/>
                </a:lnTo>
                <a:lnTo>
                  <a:pt x="17477" y="37031"/>
                </a:lnTo>
                <a:lnTo>
                  <a:pt x="17189" y="27369"/>
                </a:lnTo>
                <a:lnTo>
                  <a:pt x="18127" y="26808"/>
                </a:lnTo>
                <a:lnTo>
                  <a:pt x="19705" y="26434"/>
                </a:lnTo>
                <a:lnTo>
                  <a:pt x="21709" y="26185"/>
                </a:lnTo>
                <a:lnTo>
                  <a:pt x="24950" y="26019"/>
                </a:lnTo>
                <a:lnTo>
                  <a:pt x="33632" y="25834"/>
                </a:lnTo>
                <a:lnTo>
                  <a:pt x="37662" y="26738"/>
                </a:lnTo>
                <a:lnTo>
                  <a:pt x="41301" y="28292"/>
                </a:lnTo>
                <a:lnTo>
                  <a:pt x="44679" y="30281"/>
                </a:lnTo>
                <a:lnTo>
                  <a:pt x="46931" y="32560"/>
                </a:lnTo>
                <a:lnTo>
                  <a:pt x="48433" y="35031"/>
                </a:lnTo>
                <a:lnTo>
                  <a:pt x="49434" y="37631"/>
                </a:lnTo>
                <a:lnTo>
                  <a:pt x="50101" y="40317"/>
                </a:lnTo>
                <a:lnTo>
                  <a:pt x="50546" y="43061"/>
                </a:lnTo>
                <a:lnTo>
                  <a:pt x="50842" y="45842"/>
                </a:lnTo>
                <a:lnTo>
                  <a:pt x="50088" y="47696"/>
                </a:lnTo>
                <a:lnTo>
                  <a:pt x="48632" y="48932"/>
                </a:lnTo>
                <a:lnTo>
                  <a:pt x="46709" y="49756"/>
                </a:lnTo>
                <a:lnTo>
                  <a:pt x="43522" y="50305"/>
                </a:lnTo>
                <a:lnTo>
                  <a:pt x="39493" y="50672"/>
                </a:lnTo>
                <a:lnTo>
                  <a:pt x="28439" y="51259"/>
                </a:lnTo>
                <a:lnTo>
                  <a:pt x="24387" y="51340"/>
                </a:lnTo>
                <a:lnTo>
                  <a:pt x="21973" y="51362"/>
                </a:lnTo>
                <a:lnTo>
                  <a:pt x="19412" y="50423"/>
                </a:lnTo>
                <a:lnTo>
                  <a:pt x="16751" y="48845"/>
                </a:lnTo>
                <a:lnTo>
                  <a:pt x="14025" y="46841"/>
                </a:lnTo>
                <a:lnTo>
                  <a:pt x="12208" y="44552"/>
                </a:lnTo>
                <a:lnTo>
                  <a:pt x="10996" y="42073"/>
                </a:lnTo>
                <a:lnTo>
                  <a:pt x="10189" y="39469"/>
                </a:lnTo>
                <a:lnTo>
                  <a:pt x="9650" y="36780"/>
                </a:lnTo>
                <a:lnTo>
                  <a:pt x="9291" y="34035"/>
                </a:lnTo>
                <a:lnTo>
                  <a:pt x="9052" y="31252"/>
                </a:lnTo>
                <a:lnTo>
                  <a:pt x="9845" y="26539"/>
                </a:lnTo>
                <a:lnTo>
                  <a:pt x="11326" y="20540"/>
                </a:lnTo>
                <a:lnTo>
                  <a:pt x="13266" y="13683"/>
                </a:lnTo>
                <a:lnTo>
                  <a:pt x="15511" y="9111"/>
                </a:lnTo>
                <a:lnTo>
                  <a:pt x="17961" y="6064"/>
                </a:lnTo>
                <a:lnTo>
                  <a:pt x="20547" y="4032"/>
                </a:lnTo>
                <a:lnTo>
                  <a:pt x="23223" y="2678"/>
                </a:lnTo>
                <a:lnTo>
                  <a:pt x="25960" y="1775"/>
                </a:lnTo>
                <a:lnTo>
                  <a:pt x="28737" y="1173"/>
                </a:lnTo>
                <a:lnTo>
                  <a:pt x="31540" y="772"/>
                </a:lnTo>
                <a:lnTo>
                  <a:pt x="34362" y="504"/>
                </a:lnTo>
                <a:lnTo>
                  <a:pt x="37196" y="326"/>
                </a:lnTo>
                <a:lnTo>
                  <a:pt x="42885" y="128"/>
                </a:lnTo>
                <a:lnTo>
                  <a:pt x="54297" y="0"/>
                </a:lnTo>
                <a:lnTo>
                  <a:pt x="57153" y="1895"/>
                </a:lnTo>
                <a:lnTo>
                  <a:pt x="60010" y="5063"/>
                </a:lnTo>
                <a:lnTo>
                  <a:pt x="62867" y="9080"/>
                </a:lnTo>
                <a:lnTo>
                  <a:pt x="64771" y="12710"/>
                </a:lnTo>
                <a:lnTo>
                  <a:pt x="66041" y="16084"/>
                </a:lnTo>
                <a:lnTo>
                  <a:pt x="66888" y="19284"/>
                </a:lnTo>
                <a:lnTo>
                  <a:pt x="67452" y="22371"/>
                </a:lnTo>
                <a:lnTo>
                  <a:pt x="67828" y="25381"/>
                </a:lnTo>
                <a:lnTo>
                  <a:pt x="68079" y="28341"/>
                </a:lnTo>
                <a:lnTo>
                  <a:pt x="67294" y="30313"/>
                </a:lnTo>
                <a:lnTo>
                  <a:pt x="65818" y="31629"/>
                </a:lnTo>
                <a:lnTo>
                  <a:pt x="63881" y="32505"/>
                </a:lnTo>
                <a:lnTo>
                  <a:pt x="62590" y="34043"/>
                </a:lnTo>
                <a:lnTo>
                  <a:pt x="61730" y="36020"/>
                </a:lnTo>
                <a:lnTo>
                  <a:pt x="61156" y="38291"/>
                </a:lnTo>
                <a:lnTo>
                  <a:pt x="59821" y="39804"/>
                </a:lnTo>
                <a:lnTo>
                  <a:pt x="57978" y="40813"/>
                </a:lnTo>
                <a:lnTo>
                  <a:pt x="55797" y="41486"/>
                </a:lnTo>
                <a:lnTo>
                  <a:pt x="53391" y="41935"/>
                </a:lnTo>
                <a:lnTo>
                  <a:pt x="50834" y="42234"/>
                </a:lnTo>
                <a:lnTo>
                  <a:pt x="48177" y="42433"/>
                </a:lnTo>
                <a:lnTo>
                  <a:pt x="45453" y="42566"/>
                </a:lnTo>
                <a:lnTo>
                  <a:pt x="39887" y="42714"/>
                </a:lnTo>
                <a:lnTo>
                  <a:pt x="37069" y="41800"/>
                </a:lnTo>
                <a:lnTo>
                  <a:pt x="34237" y="40239"/>
                </a:lnTo>
                <a:lnTo>
                  <a:pt x="31398" y="38246"/>
                </a:lnTo>
                <a:lnTo>
                  <a:pt x="28552" y="36917"/>
                </a:lnTo>
                <a:lnTo>
                  <a:pt x="25702" y="36031"/>
                </a:lnTo>
                <a:lnTo>
                  <a:pt x="18836" y="34609"/>
                </a:lnTo>
                <a:lnTo>
                  <a:pt x="17320" y="33540"/>
                </a:lnTo>
                <a:lnTo>
                  <a:pt x="15357" y="31875"/>
                </a:lnTo>
                <a:lnTo>
                  <a:pt x="13096" y="29812"/>
                </a:lnTo>
                <a:lnTo>
                  <a:pt x="11588" y="27484"/>
                </a:lnTo>
                <a:lnTo>
                  <a:pt x="10583" y="24980"/>
                </a:lnTo>
                <a:lnTo>
                  <a:pt x="9913" y="22358"/>
                </a:lnTo>
                <a:lnTo>
                  <a:pt x="10419" y="19658"/>
                </a:lnTo>
                <a:lnTo>
                  <a:pt x="11709" y="16905"/>
                </a:lnTo>
                <a:lnTo>
                  <a:pt x="16071" y="10194"/>
                </a:lnTo>
                <a:lnTo>
                  <a:pt x="18335" y="9643"/>
                </a:lnTo>
                <a:lnTo>
                  <a:pt x="21748" y="9276"/>
                </a:lnTo>
                <a:lnTo>
                  <a:pt x="25929" y="9031"/>
                </a:lnTo>
                <a:lnTo>
                  <a:pt x="33114" y="8759"/>
                </a:lnTo>
                <a:lnTo>
                  <a:pt x="36364" y="8687"/>
                </a:lnTo>
                <a:lnTo>
                  <a:pt x="39483" y="9591"/>
                </a:lnTo>
                <a:lnTo>
                  <a:pt x="42514" y="11146"/>
                </a:lnTo>
                <a:lnTo>
                  <a:pt x="45489" y="13136"/>
                </a:lnTo>
                <a:lnTo>
                  <a:pt x="48423" y="15414"/>
                </a:lnTo>
                <a:lnTo>
                  <a:pt x="51333" y="17886"/>
                </a:lnTo>
                <a:lnTo>
                  <a:pt x="54224" y="20486"/>
                </a:lnTo>
                <a:lnTo>
                  <a:pt x="55200" y="22220"/>
                </a:lnTo>
                <a:lnTo>
                  <a:pt x="54898" y="23375"/>
                </a:lnTo>
                <a:lnTo>
                  <a:pt x="53743" y="24146"/>
                </a:lnTo>
                <a:lnTo>
                  <a:pt x="52022" y="25612"/>
                </a:lnTo>
                <a:lnTo>
                  <a:pt x="49921" y="27542"/>
                </a:lnTo>
                <a:lnTo>
                  <a:pt x="34291" y="34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328"/>
          <p:cNvSpPr/>
          <p:nvPr/>
        </p:nvSpPr>
        <p:spPr>
          <a:xfrm>
            <a:off x="6587030" y="3681236"/>
            <a:ext cx="195960" cy="124952"/>
          </a:xfrm>
          <a:custGeom>
            <a:avLst/>
            <a:gdLst/>
            <a:ahLst/>
            <a:cxnLst/>
            <a:rect l="0" t="0" r="0" b="0"/>
            <a:pathLst>
              <a:path w="195960" h="124952">
                <a:moveTo>
                  <a:pt x="128095" y="4939"/>
                </a:moveTo>
                <a:lnTo>
                  <a:pt x="116163" y="4939"/>
                </a:lnTo>
                <a:lnTo>
                  <a:pt x="112520" y="3986"/>
                </a:lnTo>
                <a:lnTo>
                  <a:pt x="108187" y="2399"/>
                </a:lnTo>
                <a:lnTo>
                  <a:pt x="103393" y="388"/>
                </a:lnTo>
                <a:lnTo>
                  <a:pt x="99244" y="0"/>
                </a:lnTo>
                <a:lnTo>
                  <a:pt x="95526" y="693"/>
                </a:lnTo>
                <a:lnTo>
                  <a:pt x="87265" y="4100"/>
                </a:lnTo>
                <a:lnTo>
                  <a:pt x="81283" y="4690"/>
                </a:lnTo>
                <a:lnTo>
                  <a:pt x="77837" y="5726"/>
                </a:lnTo>
                <a:lnTo>
                  <a:pt x="73635" y="7368"/>
                </a:lnTo>
                <a:lnTo>
                  <a:pt x="68928" y="9416"/>
                </a:lnTo>
                <a:lnTo>
                  <a:pt x="64838" y="11733"/>
                </a:lnTo>
                <a:lnTo>
                  <a:pt x="61158" y="14231"/>
                </a:lnTo>
                <a:lnTo>
                  <a:pt x="57753" y="16849"/>
                </a:lnTo>
                <a:lnTo>
                  <a:pt x="54530" y="18593"/>
                </a:lnTo>
                <a:lnTo>
                  <a:pt x="48409" y="20533"/>
                </a:lnTo>
                <a:lnTo>
                  <a:pt x="46396" y="22954"/>
                </a:lnTo>
                <a:lnTo>
                  <a:pt x="45054" y="26474"/>
                </a:lnTo>
                <a:lnTo>
                  <a:pt x="44159" y="30726"/>
                </a:lnTo>
                <a:lnTo>
                  <a:pt x="42611" y="34513"/>
                </a:lnTo>
                <a:lnTo>
                  <a:pt x="40625" y="37990"/>
                </a:lnTo>
                <a:lnTo>
                  <a:pt x="38349" y="41260"/>
                </a:lnTo>
                <a:lnTo>
                  <a:pt x="37784" y="44393"/>
                </a:lnTo>
                <a:lnTo>
                  <a:pt x="38360" y="47434"/>
                </a:lnTo>
                <a:lnTo>
                  <a:pt x="41578" y="54608"/>
                </a:lnTo>
                <a:lnTo>
                  <a:pt x="41842" y="57101"/>
                </a:lnTo>
                <a:lnTo>
                  <a:pt x="42018" y="60669"/>
                </a:lnTo>
                <a:lnTo>
                  <a:pt x="42266" y="72251"/>
                </a:lnTo>
                <a:lnTo>
                  <a:pt x="42300" y="75531"/>
                </a:lnTo>
                <a:lnTo>
                  <a:pt x="43276" y="78670"/>
                </a:lnTo>
                <a:lnTo>
                  <a:pt x="44879" y="81716"/>
                </a:lnTo>
                <a:lnTo>
                  <a:pt x="46899" y="84698"/>
                </a:lnTo>
                <a:lnTo>
                  <a:pt x="49199" y="86687"/>
                </a:lnTo>
                <a:lnTo>
                  <a:pt x="51685" y="88012"/>
                </a:lnTo>
                <a:lnTo>
                  <a:pt x="54295" y="88896"/>
                </a:lnTo>
                <a:lnTo>
                  <a:pt x="59735" y="92418"/>
                </a:lnTo>
                <a:lnTo>
                  <a:pt x="62519" y="94691"/>
                </a:lnTo>
                <a:lnTo>
                  <a:pt x="65328" y="97158"/>
                </a:lnTo>
                <a:lnTo>
                  <a:pt x="68152" y="99756"/>
                </a:lnTo>
                <a:lnTo>
                  <a:pt x="70988" y="102440"/>
                </a:lnTo>
                <a:lnTo>
                  <a:pt x="73831" y="104230"/>
                </a:lnTo>
                <a:lnTo>
                  <a:pt x="79530" y="106218"/>
                </a:lnTo>
                <a:lnTo>
                  <a:pt x="81431" y="107701"/>
                </a:lnTo>
                <a:lnTo>
                  <a:pt x="82698" y="109642"/>
                </a:lnTo>
                <a:lnTo>
                  <a:pt x="83542" y="111888"/>
                </a:lnTo>
                <a:lnTo>
                  <a:pt x="85058" y="113386"/>
                </a:lnTo>
                <a:lnTo>
                  <a:pt x="87022" y="114384"/>
                </a:lnTo>
                <a:lnTo>
                  <a:pt x="91742" y="115494"/>
                </a:lnTo>
                <a:lnTo>
                  <a:pt x="97016" y="115987"/>
                </a:lnTo>
                <a:lnTo>
                  <a:pt x="107614" y="116206"/>
                </a:lnTo>
                <a:lnTo>
                  <a:pt x="147891" y="116378"/>
                </a:lnTo>
                <a:lnTo>
                  <a:pt x="150817" y="115427"/>
                </a:lnTo>
                <a:lnTo>
                  <a:pt x="156608" y="111830"/>
                </a:lnTo>
                <a:lnTo>
                  <a:pt x="162358" y="109596"/>
                </a:lnTo>
                <a:lnTo>
                  <a:pt x="165224" y="109000"/>
                </a:lnTo>
                <a:lnTo>
                  <a:pt x="167135" y="107650"/>
                </a:lnTo>
                <a:lnTo>
                  <a:pt x="168409" y="105798"/>
                </a:lnTo>
                <a:lnTo>
                  <a:pt x="169259" y="103611"/>
                </a:lnTo>
                <a:lnTo>
                  <a:pt x="170777" y="102152"/>
                </a:lnTo>
                <a:lnTo>
                  <a:pt x="172742" y="101180"/>
                </a:lnTo>
                <a:lnTo>
                  <a:pt x="178189" y="99620"/>
                </a:lnTo>
                <a:lnTo>
                  <a:pt x="178636" y="98540"/>
                </a:lnTo>
                <a:lnTo>
                  <a:pt x="179132" y="94799"/>
                </a:lnTo>
                <a:lnTo>
                  <a:pt x="181170" y="92468"/>
                </a:lnTo>
                <a:lnTo>
                  <a:pt x="184433" y="89962"/>
                </a:lnTo>
                <a:lnTo>
                  <a:pt x="188513" y="87338"/>
                </a:lnTo>
                <a:lnTo>
                  <a:pt x="191234" y="84637"/>
                </a:lnTo>
                <a:lnTo>
                  <a:pt x="193048" y="81883"/>
                </a:lnTo>
                <a:lnTo>
                  <a:pt x="195959" y="75171"/>
                </a:lnTo>
                <a:lnTo>
                  <a:pt x="195245" y="71763"/>
                </a:lnTo>
                <a:lnTo>
                  <a:pt x="193816" y="66633"/>
                </a:lnTo>
                <a:lnTo>
                  <a:pt x="189230" y="51521"/>
                </a:lnTo>
                <a:lnTo>
                  <a:pt x="187902" y="48376"/>
                </a:lnTo>
                <a:lnTo>
                  <a:pt x="183886" y="39801"/>
                </a:lnTo>
                <a:lnTo>
                  <a:pt x="181481" y="35801"/>
                </a:lnTo>
                <a:lnTo>
                  <a:pt x="178926" y="32181"/>
                </a:lnTo>
                <a:lnTo>
                  <a:pt x="172531" y="24078"/>
                </a:lnTo>
                <a:lnTo>
                  <a:pt x="171054" y="23413"/>
                </a:lnTo>
                <a:lnTo>
                  <a:pt x="166873" y="22675"/>
                </a:lnTo>
                <a:lnTo>
                  <a:pt x="161839" y="22346"/>
                </a:lnTo>
                <a:lnTo>
                  <a:pt x="159164" y="22259"/>
                </a:lnTo>
                <a:lnTo>
                  <a:pt x="155475" y="21248"/>
                </a:lnTo>
                <a:lnTo>
                  <a:pt x="151111" y="19622"/>
                </a:lnTo>
                <a:lnTo>
                  <a:pt x="146296" y="17585"/>
                </a:lnTo>
                <a:lnTo>
                  <a:pt x="139276" y="16227"/>
                </a:lnTo>
                <a:lnTo>
                  <a:pt x="130787" y="15322"/>
                </a:lnTo>
                <a:lnTo>
                  <a:pt x="114051" y="14316"/>
                </a:lnTo>
                <a:lnTo>
                  <a:pt x="103438" y="13869"/>
                </a:lnTo>
                <a:lnTo>
                  <a:pt x="87557" y="13617"/>
                </a:lnTo>
                <a:lnTo>
                  <a:pt x="82972" y="14534"/>
                </a:lnTo>
                <a:lnTo>
                  <a:pt x="78963" y="16098"/>
                </a:lnTo>
                <a:lnTo>
                  <a:pt x="75338" y="18093"/>
                </a:lnTo>
                <a:lnTo>
                  <a:pt x="71968" y="19424"/>
                </a:lnTo>
                <a:lnTo>
                  <a:pt x="68769" y="20310"/>
                </a:lnTo>
                <a:lnTo>
                  <a:pt x="62675" y="21295"/>
                </a:lnTo>
                <a:lnTo>
                  <a:pt x="56792" y="21733"/>
                </a:lnTo>
                <a:lnTo>
                  <a:pt x="53889" y="22803"/>
                </a:lnTo>
                <a:lnTo>
                  <a:pt x="48124" y="26531"/>
                </a:lnTo>
                <a:lnTo>
                  <a:pt x="42387" y="28823"/>
                </a:lnTo>
                <a:lnTo>
                  <a:pt x="36662" y="29841"/>
                </a:lnTo>
                <a:lnTo>
                  <a:pt x="30943" y="30294"/>
                </a:lnTo>
                <a:lnTo>
                  <a:pt x="26919" y="30549"/>
                </a:lnTo>
                <a:lnTo>
                  <a:pt x="23437" y="33148"/>
                </a:lnTo>
                <a:lnTo>
                  <a:pt x="21175" y="35175"/>
                </a:lnTo>
                <a:lnTo>
                  <a:pt x="16122" y="39967"/>
                </a:lnTo>
                <a:lnTo>
                  <a:pt x="5118" y="50804"/>
                </a:lnTo>
                <a:lnTo>
                  <a:pt x="3248" y="54566"/>
                </a:lnTo>
                <a:lnTo>
                  <a:pt x="2001" y="58979"/>
                </a:lnTo>
                <a:lnTo>
                  <a:pt x="1170" y="63825"/>
                </a:lnTo>
                <a:lnTo>
                  <a:pt x="615" y="68009"/>
                </a:lnTo>
                <a:lnTo>
                  <a:pt x="246" y="71750"/>
                </a:lnTo>
                <a:lnTo>
                  <a:pt x="0" y="75197"/>
                </a:lnTo>
                <a:lnTo>
                  <a:pt x="788" y="79400"/>
                </a:lnTo>
                <a:lnTo>
                  <a:pt x="2266" y="84107"/>
                </a:lnTo>
                <a:lnTo>
                  <a:pt x="4204" y="89150"/>
                </a:lnTo>
                <a:lnTo>
                  <a:pt x="6448" y="93464"/>
                </a:lnTo>
                <a:lnTo>
                  <a:pt x="8897" y="97294"/>
                </a:lnTo>
                <a:lnTo>
                  <a:pt x="11482" y="100799"/>
                </a:lnTo>
                <a:lnTo>
                  <a:pt x="14158" y="104087"/>
                </a:lnTo>
                <a:lnTo>
                  <a:pt x="16894" y="107233"/>
                </a:lnTo>
                <a:lnTo>
                  <a:pt x="19671" y="110282"/>
                </a:lnTo>
                <a:lnTo>
                  <a:pt x="22475" y="112315"/>
                </a:lnTo>
                <a:lnTo>
                  <a:pt x="28130" y="114574"/>
                </a:lnTo>
                <a:lnTo>
                  <a:pt x="33818" y="118118"/>
                </a:lnTo>
                <a:lnTo>
                  <a:pt x="36669" y="120397"/>
                </a:lnTo>
                <a:lnTo>
                  <a:pt x="39522" y="121915"/>
                </a:lnTo>
                <a:lnTo>
                  <a:pt x="45231" y="123603"/>
                </a:lnTo>
                <a:lnTo>
                  <a:pt x="49040" y="124053"/>
                </a:lnTo>
                <a:lnTo>
                  <a:pt x="53484" y="124353"/>
                </a:lnTo>
                <a:lnTo>
                  <a:pt x="62549" y="124687"/>
                </a:lnTo>
                <a:lnTo>
                  <a:pt x="69753" y="124835"/>
                </a:lnTo>
                <a:lnTo>
                  <a:pt x="121289" y="124951"/>
                </a:lnTo>
                <a:lnTo>
                  <a:pt x="127367" y="123999"/>
                </a:lnTo>
                <a:lnTo>
                  <a:pt x="135230" y="122412"/>
                </a:lnTo>
                <a:lnTo>
                  <a:pt x="144281" y="120402"/>
                </a:lnTo>
                <a:lnTo>
                  <a:pt x="151268" y="118109"/>
                </a:lnTo>
                <a:lnTo>
                  <a:pt x="156879" y="115628"/>
                </a:lnTo>
                <a:lnTo>
                  <a:pt x="168176" y="109353"/>
                </a:lnTo>
                <a:lnTo>
                  <a:pt x="172262" y="105955"/>
                </a:lnTo>
                <a:lnTo>
                  <a:pt x="178094" y="100563"/>
                </a:lnTo>
                <a:lnTo>
                  <a:pt x="181432" y="99826"/>
                </a:lnTo>
                <a:lnTo>
                  <a:pt x="183655" y="99630"/>
                </a:lnTo>
                <a:lnTo>
                  <a:pt x="186090" y="98546"/>
                </a:lnTo>
                <a:lnTo>
                  <a:pt x="191336" y="94802"/>
                </a:lnTo>
                <a:lnTo>
                  <a:pt x="193115" y="92470"/>
                </a:lnTo>
                <a:lnTo>
                  <a:pt x="194301" y="89963"/>
                </a:lnTo>
                <a:lnTo>
                  <a:pt x="195093" y="87339"/>
                </a:lnTo>
                <a:lnTo>
                  <a:pt x="194667" y="82732"/>
                </a:lnTo>
                <a:lnTo>
                  <a:pt x="193432" y="76803"/>
                </a:lnTo>
                <a:lnTo>
                  <a:pt x="189155" y="60409"/>
                </a:lnTo>
                <a:lnTo>
                  <a:pt x="187851" y="57159"/>
                </a:lnTo>
                <a:lnTo>
                  <a:pt x="186030" y="53087"/>
                </a:lnTo>
                <a:lnTo>
                  <a:pt x="183863" y="48468"/>
                </a:lnTo>
                <a:lnTo>
                  <a:pt x="181466" y="45388"/>
                </a:lnTo>
                <a:lnTo>
                  <a:pt x="178915" y="43335"/>
                </a:lnTo>
                <a:lnTo>
                  <a:pt x="176263" y="41966"/>
                </a:lnTo>
                <a:lnTo>
                  <a:pt x="174494" y="40101"/>
                </a:lnTo>
                <a:lnTo>
                  <a:pt x="173315" y="37905"/>
                </a:lnTo>
                <a:lnTo>
                  <a:pt x="172529" y="35489"/>
                </a:lnTo>
                <a:lnTo>
                  <a:pt x="171053" y="33878"/>
                </a:lnTo>
                <a:lnTo>
                  <a:pt x="169116" y="32804"/>
                </a:lnTo>
                <a:lnTo>
                  <a:pt x="166872" y="32088"/>
                </a:lnTo>
                <a:lnTo>
                  <a:pt x="161839" y="28753"/>
                </a:lnTo>
                <a:lnTo>
                  <a:pt x="159164" y="26529"/>
                </a:lnTo>
                <a:lnTo>
                  <a:pt x="156427" y="25048"/>
                </a:lnTo>
                <a:lnTo>
                  <a:pt x="150847" y="23401"/>
                </a:lnTo>
                <a:lnTo>
                  <a:pt x="147073" y="22962"/>
                </a:lnTo>
                <a:lnTo>
                  <a:pt x="142652" y="22669"/>
                </a:lnTo>
                <a:lnTo>
                  <a:pt x="137799" y="22474"/>
                </a:lnTo>
                <a:lnTo>
                  <a:pt x="133612" y="21391"/>
                </a:lnTo>
                <a:lnTo>
                  <a:pt x="129868" y="19717"/>
                </a:lnTo>
                <a:lnTo>
                  <a:pt x="126419" y="17649"/>
                </a:lnTo>
                <a:lnTo>
                  <a:pt x="123168" y="17222"/>
                </a:lnTo>
                <a:lnTo>
                  <a:pt x="120048" y="17890"/>
                </a:lnTo>
                <a:lnTo>
                  <a:pt x="117015" y="19288"/>
                </a:lnTo>
                <a:lnTo>
                  <a:pt x="113088" y="20220"/>
                </a:lnTo>
                <a:lnTo>
                  <a:pt x="108565" y="20841"/>
                </a:lnTo>
                <a:lnTo>
                  <a:pt x="93804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329"/>
          <p:cNvSpPr/>
          <p:nvPr/>
        </p:nvSpPr>
        <p:spPr>
          <a:xfrm>
            <a:off x="4923472" y="3806190"/>
            <a:ext cx="1697356" cy="1654493"/>
          </a:xfrm>
          <a:custGeom>
            <a:avLst/>
            <a:gdLst/>
            <a:ahLst/>
            <a:cxnLst/>
            <a:rect l="0" t="0" r="0" b="0"/>
            <a:pathLst>
              <a:path w="1697356" h="1654493">
                <a:moveTo>
                  <a:pt x="1697355" y="0"/>
                </a:moveTo>
                <a:lnTo>
                  <a:pt x="1676117" y="0"/>
                </a:lnTo>
                <a:lnTo>
                  <a:pt x="1674624" y="952"/>
                </a:lnTo>
                <a:lnTo>
                  <a:pt x="1673629" y="2539"/>
                </a:lnTo>
                <a:lnTo>
                  <a:pt x="1672965" y="4551"/>
                </a:lnTo>
                <a:lnTo>
                  <a:pt x="1671570" y="5891"/>
                </a:lnTo>
                <a:lnTo>
                  <a:pt x="1669687" y="6785"/>
                </a:lnTo>
                <a:lnTo>
                  <a:pt x="1667480" y="7381"/>
                </a:lnTo>
                <a:lnTo>
                  <a:pt x="1666008" y="8731"/>
                </a:lnTo>
                <a:lnTo>
                  <a:pt x="1665027" y="10583"/>
                </a:lnTo>
                <a:lnTo>
                  <a:pt x="1664373" y="12770"/>
                </a:lnTo>
                <a:lnTo>
                  <a:pt x="1662984" y="14228"/>
                </a:lnTo>
                <a:lnTo>
                  <a:pt x="1661106" y="15200"/>
                </a:lnTo>
                <a:lnTo>
                  <a:pt x="1658902" y="15848"/>
                </a:lnTo>
                <a:lnTo>
                  <a:pt x="1657432" y="17233"/>
                </a:lnTo>
                <a:lnTo>
                  <a:pt x="1656452" y="19109"/>
                </a:lnTo>
                <a:lnTo>
                  <a:pt x="1655799" y="21311"/>
                </a:lnTo>
                <a:lnTo>
                  <a:pt x="1652534" y="26299"/>
                </a:lnTo>
                <a:lnTo>
                  <a:pt x="1647226" y="32711"/>
                </a:lnTo>
                <a:lnTo>
                  <a:pt x="1646501" y="36128"/>
                </a:lnTo>
                <a:lnTo>
                  <a:pt x="1646307" y="38373"/>
                </a:lnTo>
                <a:lnTo>
                  <a:pt x="1645226" y="40822"/>
                </a:lnTo>
                <a:lnTo>
                  <a:pt x="1641484" y="46083"/>
                </a:lnTo>
                <a:lnTo>
                  <a:pt x="1639153" y="47867"/>
                </a:lnTo>
                <a:lnTo>
                  <a:pt x="1636646" y="49056"/>
                </a:lnTo>
                <a:lnTo>
                  <a:pt x="1634023" y="49849"/>
                </a:lnTo>
                <a:lnTo>
                  <a:pt x="1632273" y="51330"/>
                </a:lnTo>
                <a:lnTo>
                  <a:pt x="1631107" y="53270"/>
                </a:lnTo>
                <a:lnTo>
                  <a:pt x="1624685" y="67778"/>
                </a:lnTo>
                <a:lnTo>
                  <a:pt x="1622238" y="70903"/>
                </a:lnTo>
                <a:lnTo>
                  <a:pt x="1619654" y="72986"/>
                </a:lnTo>
                <a:lnTo>
                  <a:pt x="1616980" y="74375"/>
                </a:lnTo>
                <a:lnTo>
                  <a:pt x="1615197" y="76253"/>
                </a:lnTo>
                <a:lnTo>
                  <a:pt x="1614008" y="78458"/>
                </a:lnTo>
                <a:lnTo>
                  <a:pt x="1613215" y="80880"/>
                </a:lnTo>
                <a:lnTo>
                  <a:pt x="1611734" y="82495"/>
                </a:lnTo>
                <a:lnTo>
                  <a:pt x="1609795" y="83572"/>
                </a:lnTo>
                <a:lnTo>
                  <a:pt x="1607549" y="84289"/>
                </a:lnTo>
                <a:lnTo>
                  <a:pt x="1602514" y="87627"/>
                </a:lnTo>
                <a:lnTo>
                  <a:pt x="1599838" y="89850"/>
                </a:lnTo>
                <a:lnTo>
                  <a:pt x="1598053" y="92285"/>
                </a:lnTo>
                <a:lnTo>
                  <a:pt x="1594589" y="100263"/>
                </a:lnTo>
                <a:lnTo>
                  <a:pt x="1590404" y="105838"/>
                </a:lnTo>
                <a:lnTo>
                  <a:pt x="1587955" y="107706"/>
                </a:lnTo>
                <a:lnTo>
                  <a:pt x="1585369" y="108952"/>
                </a:lnTo>
                <a:lnTo>
                  <a:pt x="1582692" y="109782"/>
                </a:lnTo>
                <a:lnTo>
                  <a:pt x="1569825" y="120052"/>
                </a:lnTo>
                <a:lnTo>
                  <a:pt x="1566614" y="123849"/>
                </a:lnTo>
                <a:lnTo>
                  <a:pt x="1556490" y="139770"/>
                </a:lnTo>
                <a:lnTo>
                  <a:pt x="1553915" y="141757"/>
                </a:lnTo>
                <a:lnTo>
                  <a:pt x="1551246" y="143082"/>
                </a:lnTo>
                <a:lnTo>
                  <a:pt x="1548514" y="143965"/>
                </a:lnTo>
                <a:lnTo>
                  <a:pt x="1546693" y="145507"/>
                </a:lnTo>
                <a:lnTo>
                  <a:pt x="1545478" y="147487"/>
                </a:lnTo>
                <a:lnTo>
                  <a:pt x="1544669" y="149760"/>
                </a:lnTo>
                <a:lnTo>
                  <a:pt x="1543177" y="151275"/>
                </a:lnTo>
                <a:lnTo>
                  <a:pt x="1541230" y="152285"/>
                </a:lnTo>
                <a:lnTo>
                  <a:pt x="1538979" y="152958"/>
                </a:lnTo>
                <a:lnTo>
                  <a:pt x="1537479" y="154359"/>
                </a:lnTo>
                <a:lnTo>
                  <a:pt x="1536478" y="156246"/>
                </a:lnTo>
                <a:lnTo>
                  <a:pt x="1535811" y="158457"/>
                </a:lnTo>
                <a:lnTo>
                  <a:pt x="1534414" y="159930"/>
                </a:lnTo>
                <a:lnTo>
                  <a:pt x="1532531" y="160912"/>
                </a:lnTo>
                <a:lnTo>
                  <a:pt x="1527214" y="162489"/>
                </a:lnTo>
                <a:lnTo>
                  <a:pt x="1511360" y="176524"/>
                </a:lnTo>
                <a:lnTo>
                  <a:pt x="1505788" y="178467"/>
                </a:lnTo>
                <a:lnTo>
                  <a:pt x="1503921" y="179938"/>
                </a:lnTo>
                <a:lnTo>
                  <a:pt x="1502676" y="181871"/>
                </a:lnTo>
                <a:lnTo>
                  <a:pt x="1501847" y="184112"/>
                </a:lnTo>
                <a:lnTo>
                  <a:pt x="1500341" y="185607"/>
                </a:lnTo>
                <a:lnTo>
                  <a:pt x="1498385" y="186603"/>
                </a:lnTo>
                <a:lnTo>
                  <a:pt x="1492953" y="188201"/>
                </a:lnTo>
                <a:lnTo>
                  <a:pt x="1463558" y="211717"/>
                </a:lnTo>
                <a:lnTo>
                  <a:pt x="1461480" y="214487"/>
                </a:lnTo>
                <a:lnTo>
                  <a:pt x="1460096" y="217287"/>
                </a:lnTo>
                <a:lnTo>
                  <a:pt x="1458220" y="219153"/>
                </a:lnTo>
                <a:lnTo>
                  <a:pt x="1456016" y="220397"/>
                </a:lnTo>
                <a:lnTo>
                  <a:pt x="1453595" y="221226"/>
                </a:lnTo>
                <a:lnTo>
                  <a:pt x="1451981" y="222731"/>
                </a:lnTo>
                <a:lnTo>
                  <a:pt x="1450905" y="224687"/>
                </a:lnTo>
                <a:lnTo>
                  <a:pt x="1446401" y="235943"/>
                </a:lnTo>
                <a:lnTo>
                  <a:pt x="1444328" y="240163"/>
                </a:lnTo>
                <a:lnTo>
                  <a:pt x="1441992" y="242976"/>
                </a:lnTo>
                <a:lnTo>
                  <a:pt x="1439484" y="244851"/>
                </a:lnTo>
                <a:lnTo>
                  <a:pt x="1434156" y="247888"/>
                </a:lnTo>
                <a:lnTo>
                  <a:pt x="1428613" y="252412"/>
                </a:lnTo>
                <a:lnTo>
                  <a:pt x="1426753" y="254952"/>
                </a:lnTo>
                <a:lnTo>
                  <a:pt x="1423525" y="264137"/>
                </a:lnTo>
                <a:lnTo>
                  <a:pt x="1417240" y="272273"/>
                </a:lnTo>
                <a:lnTo>
                  <a:pt x="1415697" y="277537"/>
                </a:lnTo>
                <a:lnTo>
                  <a:pt x="1409931" y="285592"/>
                </a:lnTo>
                <a:lnTo>
                  <a:pt x="1402924" y="294570"/>
                </a:lnTo>
                <a:lnTo>
                  <a:pt x="1395885" y="308094"/>
                </a:lnTo>
                <a:lnTo>
                  <a:pt x="1393505" y="311124"/>
                </a:lnTo>
                <a:lnTo>
                  <a:pt x="1390966" y="313143"/>
                </a:lnTo>
                <a:lnTo>
                  <a:pt x="1388321" y="314489"/>
                </a:lnTo>
                <a:lnTo>
                  <a:pt x="1385605" y="315387"/>
                </a:lnTo>
                <a:lnTo>
                  <a:pt x="1383794" y="316938"/>
                </a:lnTo>
                <a:lnTo>
                  <a:pt x="1382587" y="318924"/>
                </a:lnTo>
                <a:lnTo>
                  <a:pt x="1381782" y="321201"/>
                </a:lnTo>
                <a:lnTo>
                  <a:pt x="1380293" y="322719"/>
                </a:lnTo>
                <a:lnTo>
                  <a:pt x="1378348" y="323731"/>
                </a:lnTo>
                <a:lnTo>
                  <a:pt x="1376099" y="324405"/>
                </a:lnTo>
                <a:lnTo>
                  <a:pt x="1371060" y="327695"/>
                </a:lnTo>
                <a:lnTo>
                  <a:pt x="1368382" y="329905"/>
                </a:lnTo>
                <a:lnTo>
                  <a:pt x="1366597" y="332332"/>
                </a:lnTo>
                <a:lnTo>
                  <a:pt x="1364614" y="337568"/>
                </a:lnTo>
                <a:lnTo>
                  <a:pt x="1363133" y="339345"/>
                </a:lnTo>
                <a:lnTo>
                  <a:pt x="1361193" y="340530"/>
                </a:lnTo>
                <a:lnTo>
                  <a:pt x="1358947" y="341320"/>
                </a:lnTo>
                <a:lnTo>
                  <a:pt x="1357450" y="342799"/>
                </a:lnTo>
                <a:lnTo>
                  <a:pt x="1356452" y="344738"/>
                </a:lnTo>
                <a:lnTo>
                  <a:pt x="1355786" y="346983"/>
                </a:lnTo>
                <a:lnTo>
                  <a:pt x="1354390" y="348479"/>
                </a:lnTo>
                <a:lnTo>
                  <a:pt x="1352506" y="349477"/>
                </a:lnTo>
                <a:lnTo>
                  <a:pt x="1350298" y="350142"/>
                </a:lnTo>
                <a:lnTo>
                  <a:pt x="1345305" y="353421"/>
                </a:lnTo>
                <a:lnTo>
                  <a:pt x="1324678" y="372700"/>
                </a:lnTo>
                <a:lnTo>
                  <a:pt x="1316951" y="384961"/>
                </a:lnTo>
                <a:lnTo>
                  <a:pt x="1313260" y="388085"/>
                </a:lnTo>
                <a:lnTo>
                  <a:pt x="1308894" y="390168"/>
                </a:lnTo>
                <a:lnTo>
                  <a:pt x="1304079" y="391557"/>
                </a:lnTo>
                <a:lnTo>
                  <a:pt x="1300869" y="393435"/>
                </a:lnTo>
                <a:lnTo>
                  <a:pt x="1298728" y="395640"/>
                </a:lnTo>
                <a:lnTo>
                  <a:pt x="1297301" y="398063"/>
                </a:lnTo>
                <a:lnTo>
                  <a:pt x="1295398" y="399677"/>
                </a:lnTo>
                <a:lnTo>
                  <a:pt x="1293176" y="400754"/>
                </a:lnTo>
                <a:lnTo>
                  <a:pt x="1290742" y="401472"/>
                </a:lnTo>
                <a:lnTo>
                  <a:pt x="1289120" y="402903"/>
                </a:lnTo>
                <a:lnTo>
                  <a:pt x="1288039" y="404809"/>
                </a:lnTo>
                <a:lnTo>
                  <a:pt x="1287317" y="407033"/>
                </a:lnTo>
                <a:lnTo>
                  <a:pt x="1284931" y="409468"/>
                </a:lnTo>
                <a:lnTo>
                  <a:pt x="1251460" y="437359"/>
                </a:lnTo>
                <a:lnTo>
                  <a:pt x="1188710" y="500072"/>
                </a:lnTo>
                <a:lnTo>
                  <a:pt x="1185856" y="501974"/>
                </a:lnTo>
                <a:lnTo>
                  <a:pt x="1176125" y="505276"/>
                </a:lnTo>
                <a:lnTo>
                  <a:pt x="1152455" y="537065"/>
                </a:lnTo>
                <a:lnTo>
                  <a:pt x="1148871" y="545739"/>
                </a:lnTo>
                <a:lnTo>
                  <a:pt x="1133563" y="568659"/>
                </a:lnTo>
                <a:lnTo>
                  <a:pt x="1130994" y="570559"/>
                </a:lnTo>
                <a:lnTo>
                  <a:pt x="1128329" y="571825"/>
                </a:lnTo>
                <a:lnTo>
                  <a:pt x="1122827" y="578312"/>
                </a:lnTo>
                <a:lnTo>
                  <a:pt x="1099900" y="613749"/>
                </a:lnTo>
                <a:lnTo>
                  <a:pt x="1064300" y="650201"/>
                </a:lnTo>
                <a:lnTo>
                  <a:pt x="1063863" y="651589"/>
                </a:lnTo>
                <a:lnTo>
                  <a:pt x="1063378" y="655672"/>
                </a:lnTo>
                <a:lnTo>
                  <a:pt x="1062296" y="657142"/>
                </a:lnTo>
                <a:lnTo>
                  <a:pt x="1060622" y="658122"/>
                </a:lnTo>
                <a:lnTo>
                  <a:pt x="1058554" y="658776"/>
                </a:lnTo>
                <a:lnTo>
                  <a:pt x="1053716" y="662041"/>
                </a:lnTo>
                <a:lnTo>
                  <a:pt x="1017417" y="694544"/>
                </a:lnTo>
                <a:lnTo>
                  <a:pt x="1005834" y="701286"/>
                </a:lnTo>
                <a:lnTo>
                  <a:pt x="1001710" y="702207"/>
                </a:lnTo>
                <a:lnTo>
                  <a:pt x="999276" y="702453"/>
                </a:lnTo>
                <a:lnTo>
                  <a:pt x="996702" y="703570"/>
                </a:lnTo>
                <a:lnTo>
                  <a:pt x="991301" y="707350"/>
                </a:lnTo>
                <a:lnTo>
                  <a:pt x="989480" y="709691"/>
                </a:lnTo>
                <a:lnTo>
                  <a:pt x="988266" y="712205"/>
                </a:lnTo>
                <a:lnTo>
                  <a:pt x="987456" y="714833"/>
                </a:lnTo>
                <a:lnTo>
                  <a:pt x="985964" y="716585"/>
                </a:lnTo>
                <a:lnTo>
                  <a:pt x="984017" y="717754"/>
                </a:lnTo>
                <a:lnTo>
                  <a:pt x="981766" y="718532"/>
                </a:lnTo>
                <a:lnTo>
                  <a:pt x="980266" y="720004"/>
                </a:lnTo>
                <a:lnTo>
                  <a:pt x="979266" y="721938"/>
                </a:lnTo>
                <a:lnTo>
                  <a:pt x="978599" y="724179"/>
                </a:lnTo>
                <a:lnTo>
                  <a:pt x="975318" y="729210"/>
                </a:lnTo>
                <a:lnTo>
                  <a:pt x="973109" y="731884"/>
                </a:lnTo>
                <a:lnTo>
                  <a:pt x="936019" y="761364"/>
                </a:lnTo>
                <a:lnTo>
                  <a:pt x="934528" y="761893"/>
                </a:lnTo>
                <a:lnTo>
                  <a:pt x="930331" y="762482"/>
                </a:lnTo>
                <a:lnTo>
                  <a:pt x="928831" y="763591"/>
                </a:lnTo>
                <a:lnTo>
                  <a:pt x="927830" y="765283"/>
                </a:lnTo>
                <a:lnTo>
                  <a:pt x="927164" y="767363"/>
                </a:lnTo>
                <a:lnTo>
                  <a:pt x="925767" y="768750"/>
                </a:lnTo>
                <a:lnTo>
                  <a:pt x="923883" y="769676"/>
                </a:lnTo>
                <a:lnTo>
                  <a:pt x="921675" y="770292"/>
                </a:lnTo>
                <a:lnTo>
                  <a:pt x="920202" y="771655"/>
                </a:lnTo>
                <a:lnTo>
                  <a:pt x="919220" y="773516"/>
                </a:lnTo>
                <a:lnTo>
                  <a:pt x="918566" y="775710"/>
                </a:lnTo>
                <a:lnTo>
                  <a:pt x="917178" y="777172"/>
                </a:lnTo>
                <a:lnTo>
                  <a:pt x="915299" y="778148"/>
                </a:lnTo>
                <a:lnTo>
                  <a:pt x="905565" y="782060"/>
                </a:lnTo>
                <a:lnTo>
                  <a:pt x="896821" y="786684"/>
                </a:lnTo>
                <a:lnTo>
                  <a:pt x="889759" y="791914"/>
                </a:lnTo>
                <a:lnTo>
                  <a:pt x="887495" y="794643"/>
                </a:lnTo>
                <a:lnTo>
                  <a:pt x="885986" y="797414"/>
                </a:lnTo>
                <a:lnTo>
                  <a:pt x="884980" y="800214"/>
                </a:lnTo>
                <a:lnTo>
                  <a:pt x="881322" y="805866"/>
                </a:lnTo>
                <a:lnTo>
                  <a:pt x="879013" y="808706"/>
                </a:lnTo>
                <a:lnTo>
                  <a:pt x="876522" y="810600"/>
                </a:lnTo>
                <a:lnTo>
                  <a:pt x="873907" y="811863"/>
                </a:lnTo>
                <a:lnTo>
                  <a:pt x="867420" y="813888"/>
                </a:lnTo>
                <a:lnTo>
                  <a:pt x="827803" y="844188"/>
                </a:lnTo>
                <a:lnTo>
                  <a:pt x="826189" y="846637"/>
                </a:lnTo>
                <a:lnTo>
                  <a:pt x="824395" y="851898"/>
                </a:lnTo>
                <a:lnTo>
                  <a:pt x="822964" y="853682"/>
                </a:lnTo>
                <a:lnTo>
                  <a:pt x="821058" y="854871"/>
                </a:lnTo>
                <a:lnTo>
                  <a:pt x="818834" y="855664"/>
                </a:lnTo>
                <a:lnTo>
                  <a:pt x="813824" y="859085"/>
                </a:lnTo>
                <a:lnTo>
                  <a:pt x="768907" y="902731"/>
                </a:lnTo>
                <a:lnTo>
                  <a:pt x="766922" y="905668"/>
                </a:lnTo>
                <a:lnTo>
                  <a:pt x="763475" y="915543"/>
                </a:lnTo>
                <a:lnTo>
                  <a:pt x="730669" y="949532"/>
                </a:lnTo>
                <a:lnTo>
                  <a:pt x="724706" y="955501"/>
                </a:lnTo>
                <a:lnTo>
                  <a:pt x="723168" y="957993"/>
                </a:lnTo>
                <a:lnTo>
                  <a:pt x="721458" y="963302"/>
                </a:lnTo>
                <a:lnTo>
                  <a:pt x="720049" y="965098"/>
                </a:lnTo>
                <a:lnTo>
                  <a:pt x="718158" y="966296"/>
                </a:lnTo>
                <a:lnTo>
                  <a:pt x="715945" y="967095"/>
                </a:lnTo>
                <a:lnTo>
                  <a:pt x="714469" y="968580"/>
                </a:lnTo>
                <a:lnTo>
                  <a:pt x="713485" y="970522"/>
                </a:lnTo>
                <a:lnTo>
                  <a:pt x="712829" y="972770"/>
                </a:lnTo>
                <a:lnTo>
                  <a:pt x="711439" y="974268"/>
                </a:lnTo>
                <a:lnTo>
                  <a:pt x="709561" y="975267"/>
                </a:lnTo>
                <a:lnTo>
                  <a:pt x="707355" y="975933"/>
                </a:lnTo>
                <a:lnTo>
                  <a:pt x="690600" y="990523"/>
                </a:lnTo>
                <a:lnTo>
                  <a:pt x="683171" y="999984"/>
                </a:lnTo>
                <a:lnTo>
                  <a:pt x="681189" y="1003841"/>
                </a:lnTo>
                <a:lnTo>
                  <a:pt x="678917" y="1006412"/>
                </a:lnTo>
                <a:lnTo>
                  <a:pt x="676448" y="1008126"/>
                </a:lnTo>
                <a:lnTo>
                  <a:pt x="673851" y="1009269"/>
                </a:lnTo>
                <a:lnTo>
                  <a:pt x="665644" y="1015428"/>
                </a:lnTo>
                <a:lnTo>
                  <a:pt x="663790" y="1017947"/>
                </a:lnTo>
                <a:lnTo>
                  <a:pt x="661730" y="1023286"/>
                </a:lnTo>
                <a:lnTo>
                  <a:pt x="659276" y="1026043"/>
                </a:lnTo>
                <a:lnTo>
                  <a:pt x="636306" y="1044159"/>
                </a:lnTo>
                <a:lnTo>
                  <a:pt x="634706" y="1044721"/>
                </a:lnTo>
                <a:lnTo>
                  <a:pt x="630389" y="1045345"/>
                </a:lnTo>
                <a:lnTo>
                  <a:pt x="628857" y="1046464"/>
                </a:lnTo>
                <a:lnTo>
                  <a:pt x="627836" y="1048162"/>
                </a:lnTo>
                <a:lnTo>
                  <a:pt x="627155" y="1050248"/>
                </a:lnTo>
                <a:lnTo>
                  <a:pt x="623858" y="1055104"/>
                </a:lnTo>
                <a:lnTo>
                  <a:pt x="621645" y="1057733"/>
                </a:lnTo>
                <a:lnTo>
                  <a:pt x="619217" y="1059485"/>
                </a:lnTo>
                <a:lnTo>
                  <a:pt x="611251" y="1062904"/>
                </a:lnTo>
                <a:lnTo>
                  <a:pt x="594338" y="1076568"/>
                </a:lnTo>
                <a:lnTo>
                  <a:pt x="588635" y="1078549"/>
                </a:lnTo>
                <a:lnTo>
                  <a:pt x="586733" y="1080031"/>
                </a:lnTo>
                <a:lnTo>
                  <a:pt x="585466" y="1081970"/>
                </a:lnTo>
                <a:lnTo>
                  <a:pt x="584620" y="1084216"/>
                </a:lnTo>
                <a:lnTo>
                  <a:pt x="583105" y="1085713"/>
                </a:lnTo>
                <a:lnTo>
                  <a:pt x="581142" y="1086711"/>
                </a:lnTo>
                <a:lnTo>
                  <a:pt x="578880" y="1087377"/>
                </a:lnTo>
                <a:lnTo>
                  <a:pt x="577372" y="1088772"/>
                </a:lnTo>
                <a:lnTo>
                  <a:pt x="576368" y="1090656"/>
                </a:lnTo>
                <a:lnTo>
                  <a:pt x="575698" y="1092864"/>
                </a:lnTo>
                <a:lnTo>
                  <a:pt x="572413" y="1097857"/>
                </a:lnTo>
                <a:lnTo>
                  <a:pt x="570204" y="1100522"/>
                </a:lnTo>
                <a:lnTo>
                  <a:pt x="567778" y="1102299"/>
                </a:lnTo>
                <a:lnTo>
                  <a:pt x="559814" y="1105752"/>
                </a:lnTo>
                <a:lnTo>
                  <a:pt x="548794" y="1114491"/>
                </a:lnTo>
                <a:lnTo>
                  <a:pt x="524254" y="1138812"/>
                </a:lnTo>
                <a:lnTo>
                  <a:pt x="522857" y="1139255"/>
                </a:lnTo>
                <a:lnTo>
                  <a:pt x="518766" y="1139748"/>
                </a:lnTo>
                <a:lnTo>
                  <a:pt x="517294" y="1140832"/>
                </a:lnTo>
                <a:lnTo>
                  <a:pt x="516313" y="1142507"/>
                </a:lnTo>
                <a:lnTo>
                  <a:pt x="515659" y="1144576"/>
                </a:lnTo>
                <a:lnTo>
                  <a:pt x="512391" y="1149415"/>
                </a:lnTo>
                <a:lnTo>
                  <a:pt x="507084" y="1155732"/>
                </a:lnTo>
                <a:lnTo>
                  <a:pt x="506358" y="1159136"/>
                </a:lnTo>
                <a:lnTo>
                  <a:pt x="506165" y="1161377"/>
                </a:lnTo>
                <a:lnTo>
                  <a:pt x="505083" y="1163824"/>
                </a:lnTo>
                <a:lnTo>
                  <a:pt x="501342" y="1169082"/>
                </a:lnTo>
                <a:lnTo>
                  <a:pt x="499010" y="1170866"/>
                </a:lnTo>
                <a:lnTo>
                  <a:pt x="496503" y="1172054"/>
                </a:lnTo>
                <a:lnTo>
                  <a:pt x="493880" y="1172847"/>
                </a:lnTo>
                <a:lnTo>
                  <a:pt x="492131" y="1174328"/>
                </a:lnTo>
                <a:lnTo>
                  <a:pt x="490965" y="1176267"/>
                </a:lnTo>
                <a:lnTo>
                  <a:pt x="490187" y="1178513"/>
                </a:lnTo>
                <a:lnTo>
                  <a:pt x="488717" y="1180011"/>
                </a:lnTo>
                <a:lnTo>
                  <a:pt x="486783" y="1181009"/>
                </a:lnTo>
                <a:lnTo>
                  <a:pt x="484542" y="1181674"/>
                </a:lnTo>
                <a:lnTo>
                  <a:pt x="483048" y="1183070"/>
                </a:lnTo>
                <a:lnTo>
                  <a:pt x="482053" y="1184953"/>
                </a:lnTo>
                <a:lnTo>
                  <a:pt x="481388" y="1187161"/>
                </a:lnTo>
                <a:lnTo>
                  <a:pt x="478111" y="1192155"/>
                </a:lnTo>
                <a:lnTo>
                  <a:pt x="441616" y="1230021"/>
                </a:lnTo>
                <a:lnTo>
                  <a:pt x="439190" y="1231494"/>
                </a:lnTo>
                <a:lnTo>
                  <a:pt x="433956" y="1233131"/>
                </a:lnTo>
                <a:lnTo>
                  <a:pt x="432179" y="1234520"/>
                </a:lnTo>
                <a:lnTo>
                  <a:pt x="430994" y="1236398"/>
                </a:lnTo>
                <a:lnTo>
                  <a:pt x="430205" y="1238602"/>
                </a:lnTo>
                <a:lnTo>
                  <a:pt x="428726" y="1240073"/>
                </a:lnTo>
                <a:lnTo>
                  <a:pt x="426787" y="1241052"/>
                </a:lnTo>
                <a:lnTo>
                  <a:pt x="424542" y="1241706"/>
                </a:lnTo>
                <a:lnTo>
                  <a:pt x="423046" y="1243094"/>
                </a:lnTo>
                <a:lnTo>
                  <a:pt x="422048" y="1244972"/>
                </a:lnTo>
                <a:lnTo>
                  <a:pt x="421383" y="1247176"/>
                </a:lnTo>
                <a:lnTo>
                  <a:pt x="419987" y="1248646"/>
                </a:lnTo>
                <a:lnTo>
                  <a:pt x="418104" y="1249625"/>
                </a:lnTo>
                <a:lnTo>
                  <a:pt x="415896" y="1250278"/>
                </a:lnTo>
                <a:lnTo>
                  <a:pt x="410903" y="1253544"/>
                </a:lnTo>
                <a:lnTo>
                  <a:pt x="398825" y="1264321"/>
                </a:lnTo>
                <a:lnTo>
                  <a:pt x="388378" y="1279641"/>
                </a:lnTo>
                <a:lnTo>
                  <a:pt x="385602" y="1281719"/>
                </a:lnTo>
                <a:lnTo>
                  <a:pt x="382797" y="1283105"/>
                </a:lnTo>
                <a:lnTo>
                  <a:pt x="380929" y="1284981"/>
                </a:lnTo>
                <a:lnTo>
                  <a:pt x="379682" y="1287184"/>
                </a:lnTo>
                <a:lnTo>
                  <a:pt x="378852" y="1289605"/>
                </a:lnTo>
                <a:lnTo>
                  <a:pt x="375389" y="1294835"/>
                </a:lnTo>
                <a:lnTo>
                  <a:pt x="363618" y="1308786"/>
                </a:lnTo>
                <a:lnTo>
                  <a:pt x="361633" y="1314473"/>
                </a:lnTo>
                <a:lnTo>
                  <a:pt x="360151" y="1316370"/>
                </a:lnTo>
                <a:lnTo>
                  <a:pt x="358211" y="1317635"/>
                </a:lnTo>
                <a:lnTo>
                  <a:pt x="355965" y="1318478"/>
                </a:lnTo>
                <a:lnTo>
                  <a:pt x="350929" y="1321955"/>
                </a:lnTo>
                <a:lnTo>
                  <a:pt x="330171" y="1341472"/>
                </a:lnTo>
                <a:lnTo>
                  <a:pt x="319783" y="1356794"/>
                </a:lnTo>
                <a:lnTo>
                  <a:pt x="317012" y="1358872"/>
                </a:lnTo>
                <a:lnTo>
                  <a:pt x="311391" y="1362133"/>
                </a:lnTo>
                <a:lnTo>
                  <a:pt x="284053" y="1387657"/>
                </a:lnTo>
                <a:lnTo>
                  <a:pt x="278646" y="1395564"/>
                </a:lnTo>
                <a:lnTo>
                  <a:pt x="277204" y="1399005"/>
                </a:lnTo>
                <a:lnTo>
                  <a:pt x="275290" y="1401301"/>
                </a:lnTo>
                <a:lnTo>
                  <a:pt x="273062" y="1402830"/>
                </a:lnTo>
                <a:lnTo>
                  <a:pt x="270624" y="1403850"/>
                </a:lnTo>
                <a:lnTo>
                  <a:pt x="258795" y="1413091"/>
                </a:lnTo>
                <a:lnTo>
                  <a:pt x="237066" y="1434578"/>
                </a:lnTo>
                <a:lnTo>
                  <a:pt x="234244" y="1436445"/>
                </a:lnTo>
                <a:lnTo>
                  <a:pt x="228568" y="1438520"/>
                </a:lnTo>
                <a:lnTo>
                  <a:pt x="226674" y="1440026"/>
                </a:lnTo>
                <a:lnTo>
                  <a:pt x="225411" y="1441982"/>
                </a:lnTo>
                <a:lnTo>
                  <a:pt x="224569" y="1444239"/>
                </a:lnTo>
                <a:lnTo>
                  <a:pt x="221093" y="1449286"/>
                </a:lnTo>
                <a:lnTo>
                  <a:pt x="218833" y="1451966"/>
                </a:lnTo>
                <a:lnTo>
                  <a:pt x="216374" y="1453752"/>
                </a:lnTo>
                <a:lnTo>
                  <a:pt x="211101" y="1455737"/>
                </a:lnTo>
                <a:lnTo>
                  <a:pt x="209314" y="1457218"/>
                </a:lnTo>
                <a:lnTo>
                  <a:pt x="208123" y="1459159"/>
                </a:lnTo>
                <a:lnTo>
                  <a:pt x="207329" y="1461405"/>
                </a:lnTo>
                <a:lnTo>
                  <a:pt x="183737" y="1480265"/>
                </a:lnTo>
                <a:lnTo>
                  <a:pt x="181546" y="1481190"/>
                </a:lnTo>
                <a:lnTo>
                  <a:pt x="176572" y="1482219"/>
                </a:lnTo>
                <a:lnTo>
                  <a:pt x="171187" y="1485217"/>
                </a:lnTo>
                <a:lnTo>
                  <a:pt x="142871" y="1511655"/>
                </a:lnTo>
                <a:lnTo>
                  <a:pt x="140967" y="1514500"/>
                </a:lnTo>
                <a:lnTo>
                  <a:pt x="138852" y="1520201"/>
                </a:lnTo>
                <a:lnTo>
                  <a:pt x="137335" y="1522102"/>
                </a:lnTo>
                <a:lnTo>
                  <a:pt x="135372" y="1523369"/>
                </a:lnTo>
                <a:lnTo>
                  <a:pt x="133111" y="1524215"/>
                </a:lnTo>
                <a:lnTo>
                  <a:pt x="128058" y="1527694"/>
                </a:lnTo>
                <a:lnTo>
                  <a:pt x="121604" y="1533137"/>
                </a:lnTo>
                <a:lnTo>
                  <a:pt x="121074" y="1534536"/>
                </a:lnTo>
                <a:lnTo>
                  <a:pt x="120486" y="1538631"/>
                </a:lnTo>
                <a:lnTo>
                  <a:pt x="119376" y="1540104"/>
                </a:lnTo>
                <a:lnTo>
                  <a:pt x="117684" y="1541086"/>
                </a:lnTo>
                <a:lnTo>
                  <a:pt x="115604" y="1541740"/>
                </a:lnTo>
                <a:lnTo>
                  <a:pt x="114217" y="1543129"/>
                </a:lnTo>
                <a:lnTo>
                  <a:pt x="113292" y="1545008"/>
                </a:lnTo>
                <a:lnTo>
                  <a:pt x="112676" y="1547212"/>
                </a:lnTo>
                <a:lnTo>
                  <a:pt x="111312" y="1548683"/>
                </a:lnTo>
                <a:lnTo>
                  <a:pt x="109451" y="1549662"/>
                </a:lnTo>
                <a:lnTo>
                  <a:pt x="107257" y="1550315"/>
                </a:lnTo>
                <a:lnTo>
                  <a:pt x="102280" y="1553582"/>
                </a:lnTo>
                <a:lnTo>
                  <a:pt x="52243" y="1602249"/>
                </a:lnTo>
                <a:lnTo>
                  <a:pt x="47032" y="1610001"/>
                </a:lnTo>
                <a:lnTo>
                  <a:pt x="43763" y="1616621"/>
                </a:lnTo>
                <a:lnTo>
                  <a:pt x="37520" y="1625703"/>
                </a:lnTo>
                <a:lnTo>
                  <a:pt x="35726" y="1631537"/>
                </a:lnTo>
                <a:lnTo>
                  <a:pt x="33342" y="1633474"/>
                </a:lnTo>
                <a:lnTo>
                  <a:pt x="29848" y="1634765"/>
                </a:lnTo>
                <a:lnTo>
                  <a:pt x="25614" y="1635626"/>
                </a:lnTo>
                <a:lnTo>
                  <a:pt x="22791" y="1637152"/>
                </a:lnTo>
                <a:lnTo>
                  <a:pt x="20909" y="1639122"/>
                </a:lnTo>
                <a:lnTo>
                  <a:pt x="19654" y="1641388"/>
                </a:lnTo>
                <a:lnTo>
                  <a:pt x="17865" y="1642899"/>
                </a:lnTo>
                <a:lnTo>
                  <a:pt x="15720" y="1643906"/>
                </a:lnTo>
                <a:lnTo>
                  <a:pt x="13338" y="1644577"/>
                </a:lnTo>
                <a:lnTo>
                  <a:pt x="11750" y="1645977"/>
                </a:lnTo>
                <a:lnTo>
                  <a:pt x="10691" y="1647863"/>
                </a:lnTo>
                <a:lnTo>
                  <a:pt x="9985" y="1650073"/>
                </a:lnTo>
                <a:lnTo>
                  <a:pt x="8561" y="1651546"/>
                </a:lnTo>
                <a:lnTo>
                  <a:pt x="6660" y="1652528"/>
                </a:lnTo>
                <a:lnTo>
                  <a:pt x="0" y="16544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330"/>
          <p:cNvSpPr/>
          <p:nvPr/>
        </p:nvSpPr>
        <p:spPr>
          <a:xfrm>
            <a:off x="4880611" y="5340667"/>
            <a:ext cx="171449" cy="169758"/>
          </a:xfrm>
          <a:custGeom>
            <a:avLst/>
            <a:gdLst/>
            <a:ahLst/>
            <a:cxnLst/>
            <a:rect l="0" t="0" r="0" b="0"/>
            <a:pathLst>
              <a:path w="171449" h="169758">
                <a:moveTo>
                  <a:pt x="17143" y="0"/>
                </a:moveTo>
                <a:lnTo>
                  <a:pt x="17143" y="35752"/>
                </a:lnTo>
                <a:lnTo>
                  <a:pt x="16191" y="40027"/>
                </a:lnTo>
                <a:lnTo>
                  <a:pt x="14604" y="44782"/>
                </a:lnTo>
                <a:lnTo>
                  <a:pt x="12593" y="49857"/>
                </a:lnTo>
                <a:lnTo>
                  <a:pt x="11252" y="57051"/>
                </a:lnTo>
                <a:lnTo>
                  <a:pt x="10358" y="65656"/>
                </a:lnTo>
                <a:lnTo>
                  <a:pt x="9762" y="75203"/>
                </a:lnTo>
                <a:lnTo>
                  <a:pt x="8413" y="82521"/>
                </a:lnTo>
                <a:lnTo>
                  <a:pt x="6561" y="88352"/>
                </a:lnTo>
                <a:lnTo>
                  <a:pt x="4373" y="93191"/>
                </a:lnTo>
                <a:lnTo>
                  <a:pt x="2915" y="97370"/>
                </a:lnTo>
                <a:lnTo>
                  <a:pt x="1943" y="101108"/>
                </a:lnTo>
                <a:lnTo>
                  <a:pt x="1295" y="104553"/>
                </a:lnTo>
                <a:lnTo>
                  <a:pt x="863" y="107802"/>
                </a:lnTo>
                <a:lnTo>
                  <a:pt x="575" y="110920"/>
                </a:lnTo>
                <a:lnTo>
                  <a:pt x="382" y="113953"/>
                </a:lnTo>
                <a:lnTo>
                  <a:pt x="169" y="119861"/>
                </a:lnTo>
                <a:lnTo>
                  <a:pt x="32" y="131414"/>
                </a:lnTo>
                <a:lnTo>
                  <a:pt x="0" y="157162"/>
                </a:lnTo>
                <a:lnTo>
                  <a:pt x="952" y="160020"/>
                </a:lnTo>
                <a:lnTo>
                  <a:pt x="2539" y="162877"/>
                </a:lnTo>
                <a:lnTo>
                  <a:pt x="4550" y="165735"/>
                </a:lnTo>
                <a:lnTo>
                  <a:pt x="7795" y="167640"/>
                </a:lnTo>
                <a:lnTo>
                  <a:pt x="11864" y="168910"/>
                </a:lnTo>
                <a:lnTo>
                  <a:pt x="16481" y="169757"/>
                </a:lnTo>
                <a:lnTo>
                  <a:pt x="20512" y="169369"/>
                </a:lnTo>
                <a:lnTo>
                  <a:pt x="24152" y="168157"/>
                </a:lnTo>
                <a:lnTo>
                  <a:pt x="27531" y="166398"/>
                </a:lnTo>
                <a:lnTo>
                  <a:pt x="31689" y="165224"/>
                </a:lnTo>
                <a:lnTo>
                  <a:pt x="36365" y="164442"/>
                </a:lnTo>
                <a:lnTo>
                  <a:pt x="41388" y="163921"/>
                </a:lnTo>
                <a:lnTo>
                  <a:pt x="50451" y="160716"/>
                </a:lnTo>
                <a:lnTo>
                  <a:pt x="62209" y="155721"/>
                </a:lnTo>
                <a:lnTo>
                  <a:pt x="75762" y="149534"/>
                </a:lnTo>
                <a:lnTo>
                  <a:pt x="86702" y="145410"/>
                </a:lnTo>
                <a:lnTo>
                  <a:pt x="95901" y="142660"/>
                </a:lnTo>
                <a:lnTo>
                  <a:pt x="103939" y="140826"/>
                </a:lnTo>
                <a:lnTo>
                  <a:pt x="111202" y="139605"/>
                </a:lnTo>
                <a:lnTo>
                  <a:pt x="117949" y="138790"/>
                </a:lnTo>
                <a:lnTo>
                  <a:pt x="124352" y="138247"/>
                </a:lnTo>
                <a:lnTo>
                  <a:pt x="129573" y="136932"/>
                </a:lnTo>
                <a:lnTo>
                  <a:pt x="134007" y="135103"/>
                </a:lnTo>
                <a:lnTo>
                  <a:pt x="137915" y="132931"/>
                </a:lnTo>
                <a:lnTo>
                  <a:pt x="141473" y="131483"/>
                </a:lnTo>
                <a:lnTo>
                  <a:pt x="144798" y="130518"/>
                </a:lnTo>
                <a:lnTo>
                  <a:pt x="147966" y="129875"/>
                </a:lnTo>
                <a:lnTo>
                  <a:pt x="151031" y="128493"/>
                </a:lnTo>
                <a:lnTo>
                  <a:pt x="154027" y="126620"/>
                </a:lnTo>
                <a:lnTo>
                  <a:pt x="171448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331"/>
          <p:cNvSpPr/>
          <p:nvPr/>
        </p:nvSpPr>
        <p:spPr>
          <a:xfrm>
            <a:off x="6605067" y="3711892"/>
            <a:ext cx="113852" cy="60009"/>
          </a:xfrm>
          <a:custGeom>
            <a:avLst/>
            <a:gdLst/>
            <a:ahLst/>
            <a:cxnLst/>
            <a:rect l="0" t="0" r="0" b="0"/>
            <a:pathLst>
              <a:path w="113852" h="60009">
                <a:moveTo>
                  <a:pt x="32905" y="0"/>
                </a:moveTo>
                <a:lnTo>
                  <a:pt x="32905" y="50275"/>
                </a:lnTo>
                <a:lnTo>
                  <a:pt x="33858" y="53519"/>
                </a:lnTo>
                <a:lnTo>
                  <a:pt x="35445" y="55682"/>
                </a:lnTo>
                <a:lnTo>
                  <a:pt x="37456" y="57124"/>
                </a:lnTo>
                <a:lnTo>
                  <a:pt x="39749" y="58085"/>
                </a:lnTo>
                <a:lnTo>
                  <a:pt x="42231" y="58726"/>
                </a:lnTo>
                <a:lnTo>
                  <a:pt x="44837" y="59153"/>
                </a:lnTo>
                <a:lnTo>
                  <a:pt x="48479" y="59438"/>
                </a:lnTo>
                <a:lnTo>
                  <a:pt x="52813" y="59628"/>
                </a:lnTo>
                <a:lnTo>
                  <a:pt x="57607" y="59754"/>
                </a:lnTo>
                <a:lnTo>
                  <a:pt x="60803" y="58886"/>
                </a:lnTo>
                <a:lnTo>
                  <a:pt x="62934" y="57355"/>
                </a:lnTo>
                <a:lnTo>
                  <a:pt x="64354" y="55382"/>
                </a:lnTo>
                <a:lnTo>
                  <a:pt x="67206" y="54066"/>
                </a:lnTo>
                <a:lnTo>
                  <a:pt x="71013" y="53189"/>
                </a:lnTo>
                <a:lnTo>
                  <a:pt x="75455" y="52604"/>
                </a:lnTo>
                <a:lnTo>
                  <a:pt x="79369" y="51262"/>
                </a:lnTo>
                <a:lnTo>
                  <a:pt x="82931" y="49415"/>
                </a:lnTo>
                <a:lnTo>
                  <a:pt x="86258" y="47231"/>
                </a:lnTo>
                <a:lnTo>
                  <a:pt x="89429" y="44822"/>
                </a:lnTo>
                <a:lnTo>
                  <a:pt x="92495" y="42264"/>
                </a:lnTo>
                <a:lnTo>
                  <a:pt x="95492" y="39606"/>
                </a:lnTo>
                <a:lnTo>
                  <a:pt x="101362" y="34113"/>
                </a:lnTo>
                <a:lnTo>
                  <a:pt x="104260" y="31314"/>
                </a:lnTo>
                <a:lnTo>
                  <a:pt x="107145" y="27544"/>
                </a:lnTo>
                <a:lnTo>
                  <a:pt x="110021" y="23125"/>
                </a:lnTo>
                <a:lnTo>
                  <a:pt x="112891" y="18274"/>
                </a:lnTo>
                <a:lnTo>
                  <a:pt x="113851" y="15040"/>
                </a:lnTo>
                <a:lnTo>
                  <a:pt x="113539" y="12884"/>
                </a:lnTo>
                <a:lnTo>
                  <a:pt x="112378" y="11447"/>
                </a:lnTo>
                <a:lnTo>
                  <a:pt x="111605" y="9536"/>
                </a:lnTo>
                <a:lnTo>
                  <a:pt x="111089" y="7310"/>
                </a:lnTo>
                <a:lnTo>
                  <a:pt x="110745" y="4873"/>
                </a:lnTo>
                <a:lnTo>
                  <a:pt x="109564" y="3249"/>
                </a:lnTo>
                <a:lnTo>
                  <a:pt x="107824" y="2166"/>
                </a:lnTo>
                <a:lnTo>
                  <a:pt x="105710" y="1444"/>
                </a:lnTo>
                <a:lnTo>
                  <a:pt x="103350" y="963"/>
                </a:lnTo>
                <a:lnTo>
                  <a:pt x="100823" y="642"/>
                </a:lnTo>
                <a:lnTo>
                  <a:pt x="98187" y="428"/>
                </a:lnTo>
                <a:lnTo>
                  <a:pt x="93571" y="285"/>
                </a:lnTo>
                <a:lnTo>
                  <a:pt x="62131" y="38"/>
                </a:lnTo>
                <a:lnTo>
                  <a:pt x="56199" y="978"/>
                </a:lnTo>
                <a:lnTo>
                  <a:pt x="50339" y="2557"/>
                </a:lnTo>
                <a:lnTo>
                  <a:pt x="44528" y="4562"/>
                </a:lnTo>
                <a:lnTo>
                  <a:pt x="38749" y="6851"/>
                </a:lnTo>
                <a:lnTo>
                  <a:pt x="32991" y="9330"/>
                </a:lnTo>
                <a:lnTo>
                  <a:pt x="27247" y="11935"/>
                </a:lnTo>
                <a:lnTo>
                  <a:pt x="22466" y="13672"/>
                </a:lnTo>
                <a:lnTo>
                  <a:pt x="18325" y="14830"/>
                </a:lnTo>
                <a:lnTo>
                  <a:pt x="14613" y="15602"/>
                </a:lnTo>
                <a:lnTo>
                  <a:pt x="12138" y="17068"/>
                </a:lnTo>
                <a:lnTo>
                  <a:pt x="10488" y="18999"/>
                </a:lnTo>
                <a:lnTo>
                  <a:pt x="9388" y="21239"/>
                </a:lnTo>
                <a:lnTo>
                  <a:pt x="7702" y="22731"/>
                </a:lnTo>
                <a:lnTo>
                  <a:pt x="5626" y="23727"/>
                </a:lnTo>
                <a:lnTo>
                  <a:pt x="3289" y="24391"/>
                </a:lnTo>
                <a:lnTo>
                  <a:pt x="1731" y="25785"/>
                </a:lnTo>
                <a:lnTo>
                  <a:pt x="692" y="27668"/>
                </a:lnTo>
                <a:lnTo>
                  <a:pt x="0" y="29875"/>
                </a:lnTo>
                <a:lnTo>
                  <a:pt x="491" y="32299"/>
                </a:lnTo>
                <a:lnTo>
                  <a:pt x="1770" y="34868"/>
                </a:lnTo>
                <a:lnTo>
                  <a:pt x="3576" y="37533"/>
                </a:lnTo>
                <a:lnTo>
                  <a:pt x="5732" y="41214"/>
                </a:lnTo>
                <a:lnTo>
                  <a:pt x="8123" y="45574"/>
                </a:lnTo>
                <a:lnTo>
                  <a:pt x="15760" y="600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32"/>
          <p:cNvSpPr/>
          <p:nvPr/>
        </p:nvSpPr>
        <p:spPr>
          <a:xfrm>
            <a:off x="7325359" y="3729037"/>
            <a:ext cx="62005" cy="42746"/>
          </a:xfrm>
          <a:custGeom>
            <a:avLst/>
            <a:gdLst/>
            <a:ahLst/>
            <a:cxnLst/>
            <a:rect l="0" t="0" r="0" b="0"/>
            <a:pathLst>
              <a:path w="62005" h="42746">
                <a:moveTo>
                  <a:pt x="49848" y="0"/>
                </a:moveTo>
                <a:lnTo>
                  <a:pt x="49848" y="4551"/>
                </a:lnTo>
                <a:lnTo>
                  <a:pt x="48896" y="5892"/>
                </a:lnTo>
                <a:lnTo>
                  <a:pt x="47308" y="6785"/>
                </a:lnTo>
                <a:lnTo>
                  <a:pt x="42468" y="8220"/>
                </a:lnTo>
                <a:lnTo>
                  <a:pt x="41117" y="9290"/>
                </a:lnTo>
                <a:lnTo>
                  <a:pt x="39265" y="10956"/>
                </a:lnTo>
                <a:lnTo>
                  <a:pt x="37078" y="13019"/>
                </a:lnTo>
                <a:lnTo>
                  <a:pt x="34667" y="13442"/>
                </a:lnTo>
                <a:lnTo>
                  <a:pt x="32108" y="12771"/>
                </a:lnTo>
                <a:lnTo>
                  <a:pt x="29449" y="11371"/>
                </a:lnTo>
                <a:lnTo>
                  <a:pt x="26724" y="10439"/>
                </a:lnTo>
                <a:lnTo>
                  <a:pt x="23954" y="9816"/>
                </a:lnTo>
                <a:lnTo>
                  <a:pt x="21156" y="9402"/>
                </a:lnTo>
                <a:lnTo>
                  <a:pt x="20242" y="8173"/>
                </a:lnTo>
                <a:lnTo>
                  <a:pt x="20586" y="6401"/>
                </a:lnTo>
                <a:lnTo>
                  <a:pt x="21767" y="4268"/>
                </a:lnTo>
                <a:lnTo>
                  <a:pt x="23507" y="2845"/>
                </a:lnTo>
                <a:lnTo>
                  <a:pt x="25620" y="1897"/>
                </a:lnTo>
                <a:lnTo>
                  <a:pt x="31304" y="375"/>
                </a:lnTo>
                <a:lnTo>
                  <a:pt x="32723" y="250"/>
                </a:lnTo>
                <a:lnTo>
                  <a:pt x="34621" y="167"/>
                </a:lnTo>
                <a:lnTo>
                  <a:pt x="36839" y="111"/>
                </a:lnTo>
                <a:lnTo>
                  <a:pt x="39271" y="1027"/>
                </a:lnTo>
                <a:lnTo>
                  <a:pt x="41844" y="2589"/>
                </a:lnTo>
                <a:lnTo>
                  <a:pt x="48267" y="7391"/>
                </a:lnTo>
                <a:lnTo>
                  <a:pt x="48793" y="8737"/>
                </a:lnTo>
                <a:lnTo>
                  <a:pt x="49145" y="10587"/>
                </a:lnTo>
                <a:lnTo>
                  <a:pt x="49380" y="12773"/>
                </a:lnTo>
                <a:lnTo>
                  <a:pt x="48583" y="15183"/>
                </a:lnTo>
                <a:lnTo>
                  <a:pt x="47100" y="17742"/>
                </a:lnTo>
                <a:lnTo>
                  <a:pt x="45159" y="20401"/>
                </a:lnTo>
                <a:lnTo>
                  <a:pt x="42912" y="22173"/>
                </a:lnTo>
                <a:lnTo>
                  <a:pt x="40461" y="23354"/>
                </a:lnTo>
                <a:lnTo>
                  <a:pt x="37876" y="24142"/>
                </a:lnTo>
                <a:lnTo>
                  <a:pt x="35199" y="24667"/>
                </a:lnTo>
                <a:lnTo>
                  <a:pt x="32462" y="25017"/>
                </a:lnTo>
                <a:lnTo>
                  <a:pt x="29685" y="25251"/>
                </a:lnTo>
                <a:lnTo>
                  <a:pt x="26881" y="24454"/>
                </a:lnTo>
                <a:lnTo>
                  <a:pt x="24059" y="22970"/>
                </a:lnTo>
                <a:lnTo>
                  <a:pt x="17237" y="18296"/>
                </a:lnTo>
                <a:lnTo>
                  <a:pt x="16678" y="16959"/>
                </a:lnTo>
                <a:lnTo>
                  <a:pt x="16305" y="15117"/>
                </a:lnTo>
                <a:lnTo>
                  <a:pt x="16056" y="12935"/>
                </a:lnTo>
                <a:lnTo>
                  <a:pt x="15890" y="10529"/>
                </a:lnTo>
                <a:lnTo>
                  <a:pt x="15779" y="7972"/>
                </a:lnTo>
                <a:lnTo>
                  <a:pt x="15706" y="5314"/>
                </a:lnTo>
                <a:lnTo>
                  <a:pt x="16609" y="3543"/>
                </a:lnTo>
                <a:lnTo>
                  <a:pt x="18164" y="2362"/>
                </a:lnTo>
                <a:lnTo>
                  <a:pt x="20153" y="1575"/>
                </a:lnTo>
                <a:lnTo>
                  <a:pt x="22431" y="1050"/>
                </a:lnTo>
                <a:lnTo>
                  <a:pt x="24903" y="700"/>
                </a:lnTo>
                <a:lnTo>
                  <a:pt x="27503" y="467"/>
                </a:lnTo>
                <a:lnTo>
                  <a:pt x="31141" y="311"/>
                </a:lnTo>
                <a:lnTo>
                  <a:pt x="40264" y="138"/>
                </a:lnTo>
                <a:lnTo>
                  <a:pt x="44412" y="1045"/>
                </a:lnTo>
                <a:lnTo>
                  <a:pt x="48128" y="2601"/>
                </a:lnTo>
                <a:lnTo>
                  <a:pt x="51559" y="4592"/>
                </a:lnTo>
                <a:lnTo>
                  <a:pt x="54799" y="6871"/>
                </a:lnTo>
                <a:lnTo>
                  <a:pt x="57911" y="9344"/>
                </a:lnTo>
                <a:lnTo>
                  <a:pt x="60938" y="11944"/>
                </a:lnTo>
                <a:lnTo>
                  <a:pt x="62004" y="14630"/>
                </a:lnTo>
                <a:lnTo>
                  <a:pt x="61762" y="17373"/>
                </a:lnTo>
                <a:lnTo>
                  <a:pt x="60648" y="20155"/>
                </a:lnTo>
                <a:lnTo>
                  <a:pt x="58953" y="22961"/>
                </a:lnTo>
                <a:lnTo>
                  <a:pt x="56871" y="25785"/>
                </a:lnTo>
                <a:lnTo>
                  <a:pt x="51235" y="32610"/>
                </a:lnTo>
                <a:lnTo>
                  <a:pt x="48868" y="34123"/>
                </a:lnTo>
                <a:lnTo>
                  <a:pt x="45385" y="36083"/>
                </a:lnTo>
                <a:lnTo>
                  <a:pt x="35208" y="41523"/>
                </a:lnTo>
                <a:lnTo>
                  <a:pt x="33421" y="41970"/>
                </a:lnTo>
                <a:lnTo>
                  <a:pt x="31277" y="42268"/>
                </a:lnTo>
                <a:lnTo>
                  <a:pt x="28895" y="42466"/>
                </a:lnTo>
                <a:lnTo>
                  <a:pt x="26354" y="42598"/>
                </a:lnTo>
                <a:lnTo>
                  <a:pt x="20992" y="42745"/>
                </a:lnTo>
                <a:lnTo>
                  <a:pt x="19181" y="41832"/>
                </a:lnTo>
                <a:lnTo>
                  <a:pt x="17973" y="40270"/>
                </a:lnTo>
                <a:lnTo>
                  <a:pt x="17168" y="38277"/>
                </a:lnTo>
                <a:lnTo>
                  <a:pt x="15679" y="36948"/>
                </a:lnTo>
                <a:lnTo>
                  <a:pt x="13734" y="36062"/>
                </a:lnTo>
                <a:lnTo>
                  <a:pt x="11485" y="35471"/>
                </a:lnTo>
                <a:lnTo>
                  <a:pt x="9032" y="35078"/>
                </a:lnTo>
                <a:lnTo>
                  <a:pt x="6445" y="34815"/>
                </a:lnTo>
                <a:lnTo>
                  <a:pt x="3768" y="34640"/>
                </a:lnTo>
                <a:lnTo>
                  <a:pt x="1983" y="33571"/>
                </a:lnTo>
                <a:lnTo>
                  <a:pt x="793" y="31906"/>
                </a:lnTo>
                <a:lnTo>
                  <a:pt x="0" y="29843"/>
                </a:lnTo>
                <a:lnTo>
                  <a:pt x="424" y="27515"/>
                </a:lnTo>
                <a:lnTo>
                  <a:pt x="1658" y="25011"/>
                </a:lnTo>
                <a:lnTo>
                  <a:pt x="3434" y="22389"/>
                </a:lnTo>
                <a:lnTo>
                  <a:pt x="4618" y="19689"/>
                </a:lnTo>
                <a:lnTo>
                  <a:pt x="5408" y="16936"/>
                </a:lnTo>
                <a:lnTo>
                  <a:pt x="6674" y="10225"/>
                </a:lnTo>
                <a:lnTo>
                  <a:pt x="7730" y="10626"/>
                </a:lnTo>
                <a:lnTo>
                  <a:pt x="9387" y="11847"/>
                </a:lnTo>
                <a:lnTo>
                  <a:pt x="15197" y="16835"/>
                </a:lnTo>
                <a:lnTo>
                  <a:pt x="15317" y="17891"/>
                </a:lnTo>
                <a:lnTo>
                  <a:pt x="15398" y="19547"/>
                </a:lnTo>
                <a:lnTo>
                  <a:pt x="15451" y="21604"/>
                </a:lnTo>
                <a:lnTo>
                  <a:pt x="16440" y="22975"/>
                </a:lnTo>
                <a:lnTo>
                  <a:pt x="18050" y="23889"/>
                </a:lnTo>
                <a:lnTo>
                  <a:pt x="24131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333"/>
          <p:cNvSpPr/>
          <p:nvPr/>
        </p:nvSpPr>
        <p:spPr>
          <a:xfrm>
            <a:off x="7284622" y="3669039"/>
            <a:ext cx="184842" cy="144498"/>
          </a:xfrm>
          <a:custGeom>
            <a:avLst/>
            <a:gdLst/>
            <a:ahLst/>
            <a:cxnLst/>
            <a:rect l="0" t="0" r="0" b="0"/>
            <a:pathLst>
              <a:path w="184842" h="144498">
                <a:moveTo>
                  <a:pt x="82012" y="85715"/>
                </a:moveTo>
                <a:lnTo>
                  <a:pt x="82012" y="80777"/>
                </a:lnTo>
                <a:lnTo>
                  <a:pt x="82012" y="82885"/>
                </a:lnTo>
                <a:lnTo>
                  <a:pt x="82965" y="83829"/>
                </a:lnTo>
                <a:lnTo>
                  <a:pt x="84553" y="84458"/>
                </a:lnTo>
                <a:lnTo>
                  <a:pt x="89393" y="85467"/>
                </a:lnTo>
                <a:lnTo>
                  <a:pt x="89791" y="86503"/>
                </a:lnTo>
                <a:lnTo>
                  <a:pt x="90232" y="90193"/>
                </a:lnTo>
                <a:lnTo>
                  <a:pt x="91302" y="91558"/>
                </a:lnTo>
                <a:lnTo>
                  <a:pt x="92968" y="92468"/>
                </a:lnTo>
                <a:lnTo>
                  <a:pt x="95032" y="93075"/>
                </a:lnTo>
                <a:lnTo>
                  <a:pt x="96407" y="94432"/>
                </a:lnTo>
                <a:lnTo>
                  <a:pt x="97324" y="96289"/>
                </a:lnTo>
                <a:lnTo>
                  <a:pt x="97935" y="98479"/>
                </a:lnTo>
                <a:lnTo>
                  <a:pt x="99295" y="99940"/>
                </a:lnTo>
                <a:lnTo>
                  <a:pt x="101155" y="100913"/>
                </a:lnTo>
                <a:lnTo>
                  <a:pt x="103347" y="101563"/>
                </a:lnTo>
                <a:lnTo>
                  <a:pt x="104808" y="102948"/>
                </a:lnTo>
                <a:lnTo>
                  <a:pt x="105782" y="104824"/>
                </a:lnTo>
                <a:lnTo>
                  <a:pt x="106431" y="107027"/>
                </a:lnTo>
                <a:lnTo>
                  <a:pt x="107817" y="108496"/>
                </a:lnTo>
                <a:lnTo>
                  <a:pt x="109693" y="109475"/>
                </a:lnTo>
                <a:lnTo>
                  <a:pt x="114317" y="110563"/>
                </a:lnTo>
                <a:lnTo>
                  <a:pt x="119547" y="111046"/>
                </a:lnTo>
                <a:lnTo>
                  <a:pt x="125047" y="111261"/>
                </a:lnTo>
                <a:lnTo>
                  <a:pt x="132571" y="111356"/>
                </a:lnTo>
                <a:lnTo>
                  <a:pt x="165341" y="111430"/>
                </a:lnTo>
                <a:lnTo>
                  <a:pt x="169212" y="108892"/>
                </a:lnTo>
                <a:lnTo>
                  <a:pt x="174108" y="104589"/>
                </a:lnTo>
                <a:lnTo>
                  <a:pt x="184406" y="94745"/>
                </a:lnTo>
                <a:lnTo>
                  <a:pt x="184671" y="91951"/>
                </a:lnTo>
                <a:lnTo>
                  <a:pt x="184742" y="89873"/>
                </a:lnTo>
                <a:lnTo>
                  <a:pt x="184841" y="77846"/>
                </a:lnTo>
                <a:lnTo>
                  <a:pt x="183902" y="73801"/>
                </a:lnTo>
                <a:lnTo>
                  <a:pt x="182324" y="70153"/>
                </a:lnTo>
                <a:lnTo>
                  <a:pt x="180320" y="66768"/>
                </a:lnTo>
                <a:lnTo>
                  <a:pt x="178031" y="62606"/>
                </a:lnTo>
                <a:lnTo>
                  <a:pt x="169281" y="45831"/>
                </a:lnTo>
                <a:lnTo>
                  <a:pt x="167814" y="44838"/>
                </a:lnTo>
                <a:lnTo>
                  <a:pt x="163645" y="43735"/>
                </a:lnTo>
                <a:lnTo>
                  <a:pt x="158615" y="40705"/>
                </a:lnTo>
                <a:lnTo>
                  <a:pt x="155942" y="38564"/>
                </a:lnTo>
                <a:lnTo>
                  <a:pt x="153206" y="36184"/>
                </a:lnTo>
                <a:lnTo>
                  <a:pt x="150430" y="33644"/>
                </a:lnTo>
                <a:lnTo>
                  <a:pt x="144805" y="28283"/>
                </a:lnTo>
                <a:lnTo>
                  <a:pt x="139131" y="22725"/>
                </a:lnTo>
                <a:lnTo>
                  <a:pt x="135331" y="20862"/>
                </a:lnTo>
                <a:lnTo>
                  <a:pt x="130893" y="19620"/>
                </a:lnTo>
                <a:lnTo>
                  <a:pt x="126030" y="18792"/>
                </a:lnTo>
                <a:lnTo>
                  <a:pt x="122787" y="17287"/>
                </a:lnTo>
                <a:lnTo>
                  <a:pt x="120626" y="15332"/>
                </a:lnTo>
                <a:lnTo>
                  <a:pt x="119185" y="13075"/>
                </a:lnTo>
                <a:lnTo>
                  <a:pt x="117271" y="11571"/>
                </a:lnTo>
                <a:lnTo>
                  <a:pt x="115044" y="10568"/>
                </a:lnTo>
                <a:lnTo>
                  <a:pt x="110028" y="9454"/>
                </a:lnTo>
                <a:lnTo>
                  <a:pt x="104624" y="8959"/>
                </a:lnTo>
                <a:lnTo>
                  <a:pt x="101850" y="7875"/>
                </a:lnTo>
                <a:lnTo>
                  <a:pt x="96226" y="4130"/>
                </a:lnTo>
                <a:lnTo>
                  <a:pt x="90553" y="1830"/>
                </a:lnTo>
                <a:lnTo>
                  <a:pt x="84856" y="808"/>
                </a:lnTo>
                <a:lnTo>
                  <a:pt x="79149" y="354"/>
                </a:lnTo>
                <a:lnTo>
                  <a:pt x="70898" y="152"/>
                </a:lnTo>
                <a:lnTo>
                  <a:pt x="45218" y="0"/>
                </a:lnTo>
                <a:lnTo>
                  <a:pt x="42243" y="949"/>
                </a:lnTo>
                <a:lnTo>
                  <a:pt x="39307" y="2535"/>
                </a:lnTo>
                <a:lnTo>
                  <a:pt x="36397" y="4544"/>
                </a:lnTo>
                <a:lnTo>
                  <a:pt x="30624" y="6777"/>
                </a:lnTo>
                <a:lnTo>
                  <a:pt x="27751" y="7372"/>
                </a:lnTo>
                <a:lnTo>
                  <a:pt x="22019" y="10574"/>
                </a:lnTo>
                <a:lnTo>
                  <a:pt x="15129" y="15839"/>
                </a:lnTo>
                <a:lnTo>
                  <a:pt x="11646" y="19099"/>
                </a:lnTo>
                <a:lnTo>
                  <a:pt x="9384" y="21303"/>
                </a:lnTo>
                <a:lnTo>
                  <a:pt x="7877" y="23723"/>
                </a:lnTo>
                <a:lnTo>
                  <a:pt x="6870" y="26290"/>
                </a:lnTo>
                <a:lnTo>
                  <a:pt x="6201" y="28954"/>
                </a:lnTo>
                <a:lnTo>
                  <a:pt x="5753" y="31682"/>
                </a:lnTo>
                <a:lnTo>
                  <a:pt x="5456" y="34453"/>
                </a:lnTo>
                <a:lnTo>
                  <a:pt x="5257" y="37253"/>
                </a:lnTo>
                <a:lnTo>
                  <a:pt x="4172" y="41977"/>
                </a:lnTo>
                <a:lnTo>
                  <a:pt x="2496" y="47984"/>
                </a:lnTo>
                <a:lnTo>
                  <a:pt x="427" y="54846"/>
                </a:lnTo>
                <a:lnTo>
                  <a:pt x="0" y="62278"/>
                </a:lnTo>
                <a:lnTo>
                  <a:pt x="668" y="70091"/>
                </a:lnTo>
                <a:lnTo>
                  <a:pt x="2065" y="78157"/>
                </a:lnTo>
                <a:lnTo>
                  <a:pt x="2997" y="84486"/>
                </a:lnTo>
                <a:lnTo>
                  <a:pt x="3618" y="89659"/>
                </a:lnTo>
                <a:lnTo>
                  <a:pt x="4033" y="94059"/>
                </a:lnTo>
                <a:lnTo>
                  <a:pt x="5260" y="97946"/>
                </a:lnTo>
                <a:lnTo>
                  <a:pt x="7032" y="101489"/>
                </a:lnTo>
                <a:lnTo>
                  <a:pt x="12169" y="109469"/>
                </a:lnTo>
                <a:lnTo>
                  <a:pt x="13542" y="110124"/>
                </a:lnTo>
                <a:lnTo>
                  <a:pt x="17609" y="110851"/>
                </a:lnTo>
                <a:lnTo>
                  <a:pt x="22592" y="113714"/>
                </a:lnTo>
                <a:lnTo>
                  <a:pt x="25253" y="115811"/>
                </a:lnTo>
                <a:lnTo>
                  <a:pt x="27028" y="118162"/>
                </a:lnTo>
                <a:lnTo>
                  <a:pt x="28212" y="120682"/>
                </a:lnTo>
                <a:lnTo>
                  <a:pt x="29000" y="123314"/>
                </a:lnTo>
                <a:lnTo>
                  <a:pt x="31431" y="125068"/>
                </a:lnTo>
                <a:lnTo>
                  <a:pt x="34956" y="126239"/>
                </a:lnTo>
                <a:lnTo>
                  <a:pt x="39213" y="127018"/>
                </a:lnTo>
                <a:lnTo>
                  <a:pt x="43002" y="127538"/>
                </a:lnTo>
                <a:lnTo>
                  <a:pt x="46480" y="127885"/>
                </a:lnTo>
                <a:lnTo>
                  <a:pt x="49752" y="128116"/>
                </a:lnTo>
                <a:lnTo>
                  <a:pt x="66087" y="128373"/>
                </a:lnTo>
                <a:lnTo>
                  <a:pt x="110828" y="128538"/>
                </a:lnTo>
                <a:lnTo>
                  <a:pt x="119321" y="127599"/>
                </a:lnTo>
                <a:lnTo>
                  <a:pt x="125935" y="126020"/>
                </a:lnTo>
                <a:lnTo>
                  <a:pt x="131297" y="124015"/>
                </a:lnTo>
                <a:lnTo>
                  <a:pt x="136776" y="121726"/>
                </a:lnTo>
                <a:lnTo>
                  <a:pt x="142334" y="119247"/>
                </a:lnTo>
                <a:lnTo>
                  <a:pt x="147945" y="116643"/>
                </a:lnTo>
                <a:lnTo>
                  <a:pt x="152637" y="113954"/>
                </a:lnTo>
                <a:lnTo>
                  <a:pt x="156719" y="111208"/>
                </a:lnTo>
                <a:lnTo>
                  <a:pt x="165561" y="104510"/>
                </a:lnTo>
                <a:lnTo>
                  <a:pt x="166286" y="103007"/>
                </a:lnTo>
                <a:lnTo>
                  <a:pt x="167093" y="98798"/>
                </a:lnTo>
                <a:lnTo>
                  <a:pt x="168261" y="96343"/>
                </a:lnTo>
                <a:lnTo>
                  <a:pt x="169991" y="93753"/>
                </a:lnTo>
                <a:lnTo>
                  <a:pt x="172098" y="91074"/>
                </a:lnTo>
                <a:lnTo>
                  <a:pt x="173502" y="88335"/>
                </a:lnTo>
                <a:lnTo>
                  <a:pt x="174438" y="85557"/>
                </a:lnTo>
                <a:lnTo>
                  <a:pt x="175062" y="82752"/>
                </a:lnTo>
                <a:lnTo>
                  <a:pt x="175478" y="78977"/>
                </a:lnTo>
                <a:lnTo>
                  <a:pt x="175755" y="74556"/>
                </a:lnTo>
                <a:lnTo>
                  <a:pt x="175941" y="69703"/>
                </a:lnTo>
                <a:lnTo>
                  <a:pt x="176145" y="66851"/>
                </a:lnTo>
                <a:lnTo>
                  <a:pt x="176296" y="70960"/>
                </a:lnTo>
                <a:lnTo>
                  <a:pt x="176310" y="88713"/>
                </a:lnTo>
                <a:lnTo>
                  <a:pt x="175357" y="90571"/>
                </a:lnTo>
                <a:lnTo>
                  <a:pt x="173770" y="91810"/>
                </a:lnTo>
                <a:lnTo>
                  <a:pt x="171759" y="92636"/>
                </a:lnTo>
                <a:lnTo>
                  <a:pt x="166985" y="96094"/>
                </a:lnTo>
                <a:lnTo>
                  <a:pt x="160710" y="101524"/>
                </a:lnTo>
                <a:lnTo>
                  <a:pt x="157312" y="104807"/>
                </a:lnTo>
                <a:lnTo>
                  <a:pt x="155072" y="107016"/>
                </a:lnTo>
                <a:lnTo>
                  <a:pt x="152627" y="108488"/>
                </a:lnTo>
                <a:lnTo>
                  <a:pt x="147370" y="110124"/>
                </a:lnTo>
                <a:lnTo>
                  <a:pt x="141858" y="113392"/>
                </a:lnTo>
                <a:lnTo>
                  <a:pt x="135109" y="118699"/>
                </a:lnTo>
                <a:lnTo>
                  <a:pt x="131646" y="121965"/>
                </a:lnTo>
                <a:lnTo>
                  <a:pt x="129389" y="124169"/>
                </a:lnTo>
                <a:lnTo>
                  <a:pt x="126932" y="125639"/>
                </a:lnTo>
                <a:lnTo>
                  <a:pt x="121661" y="127272"/>
                </a:lnTo>
                <a:lnTo>
                  <a:pt x="119875" y="128660"/>
                </a:lnTo>
                <a:lnTo>
                  <a:pt x="118685" y="130537"/>
                </a:lnTo>
                <a:lnTo>
                  <a:pt x="117891" y="132742"/>
                </a:lnTo>
                <a:lnTo>
                  <a:pt x="116409" y="134211"/>
                </a:lnTo>
                <a:lnTo>
                  <a:pt x="114469" y="135191"/>
                </a:lnTo>
                <a:lnTo>
                  <a:pt x="109772" y="136280"/>
                </a:lnTo>
                <a:lnTo>
                  <a:pt x="104511" y="136763"/>
                </a:lnTo>
                <a:lnTo>
                  <a:pt x="101774" y="137845"/>
                </a:lnTo>
                <a:lnTo>
                  <a:pt x="96193" y="141587"/>
                </a:lnTo>
                <a:lnTo>
                  <a:pt x="90537" y="143885"/>
                </a:lnTo>
                <a:lnTo>
                  <a:pt x="87696" y="144497"/>
                </a:lnTo>
                <a:lnTo>
                  <a:pt x="84849" y="143953"/>
                </a:lnTo>
                <a:lnTo>
                  <a:pt x="79146" y="140809"/>
                </a:lnTo>
                <a:lnTo>
                  <a:pt x="73436" y="138777"/>
                </a:lnTo>
                <a:lnTo>
                  <a:pt x="67723" y="137873"/>
                </a:lnTo>
                <a:lnTo>
                  <a:pt x="62010" y="137472"/>
                </a:lnTo>
                <a:lnTo>
                  <a:pt x="59153" y="136412"/>
                </a:lnTo>
                <a:lnTo>
                  <a:pt x="53437" y="132695"/>
                </a:lnTo>
                <a:lnTo>
                  <a:pt x="47722" y="130408"/>
                </a:lnTo>
                <a:lnTo>
                  <a:pt x="44865" y="129798"/>
                </a:lnTo>
                <a:lnTo>
                  <a:pt x="39150" y="126580"/>
                </a:lnTo>
                <a:lnTo>
                  <a:pt x="32271" y="121304"/>
                </a:lnTo>
                <a:lnTo>
                  <a:pt x="28790" y="118043"/>
                </a:lnTo>
                <a:lnTo>
                  <a:pt x="22005" y="1114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334"/>
          <p:cNvSpPr/>
          <p:nvPr/>
        </p:nvSpPr>
        <p:spPr>
          <a:xfrm>
            <a:off x="6672262" y="3754754"/>
            <a:ext cx="728664" cy="25688"/>
          </a:xfrm>
          <a:custGeom>
            <a:avLst/>
            <a:gdLst/>
            <a:ahLst/>
            <a:cxnLst/>
            <a:rect l="0" t="0" r="0" b="0"/>
            <a:pathLst>
              <a:path w="728664" h="25688">
                <a:moveTo>
                  <a:pt x="0" y="0"/>
                </a:moveTo>
                <a:lnTo>
                  <a:pt x="13653" y="0"/>
                </a:lnTo>
                <a:lnTo>
                  <a:pt x="19579" y="953"/>
                </a:lnTo>
                <a:lnTo>
                  <a:pt x="25436" y="2541"/>
                </a:lnTo>
                <a:lnTo>
                  <a:pt x="31245" y="4552"/>
                </a:lnTo>
                <a:lnTo>
                  <a:pt x="37023" y="5892"/>
                </a:lnTo>
                <a:lnTo>
                  <a:pt x="42779" y="6786"/>
                </a:lnTo>
                <a:lnTo>
                  <a:pt x="48522" y="7381"/>
                </a:lnTo>
                <a:lnTo>
                  <a:pt x="57443" y="8044"/>
                </a:lnTo>
                <a:lnTo>
                  <a:pt x="78719" y="8503"/>
                </a:lnTo>
                <a:lnTo>
                  <a:pt x="102614" y="8542"/>
                </a:lnTo>
                <a:lnTo>
                  <a:pt x="111272" y="9505"/>
                </a:lnTo>
                <a:lnTo>
                  <a:pt x="117044" y="11099"/>
                </a:lnTo>
                <a:lnTo>
                  <a:pt x="120892" y="13115"/>
                </a:lnTo>
                <a:lnTo>
                  <a:pt x="125362" y="14458"/>
                </a:lnTo>
                <a:lnTo>
                  <a:pt x="130247" y="15354"/>
                </a:lnTo>
                <a:lnTo>
                  <a:pt x="135410" y="15951"/>
                </a:lnTo>
                <a:lnTo>
                  <a:pt x="143684" y="16615"/>
                </a:lnTo>
                <a:lnTo>
                  <a:pt x="163561" y="17076"/>
                </a:lnTo>
                <a:lnTo>
                  <a:pt x="183818" y="17115"/>
                </a:lnTo>
                <a:lnTo>
                  <a:pt x="193984" y="18078"/>
                </a:lnTo>
                <a:lnTo>
                  <a:pt x="203617" y="19672"/>
                </a:lnTo>
                <a:lnTo>
                  <a:pt x="212898" y="21687"/>
                </a:lnTo>
                <a:lnTo>
                  <a:pt x="220037" y="23031"/>
                </a:lnTo>
                <a:lnTo>
                  <a:pt x="225748" y="23926"/>
                </a:lnTo>
                <a:lnTo>
                  <a:pt x="230509" y="24524"/>
                </a:lnTo>
                <a:lnTo>
                  <a:pt x="238339" y="25187"/>
                </a:lnTo>
                <a:lnTo>
                  <a:pt x="260801" y="25561"/>
                </a:lnTo>
                <a:lnTo>
                  <a:pt x="301389" y="25687"/>
                </a:lnTo>
                <a:lnTo>
                  <a:pt x="307606" y="24745"/>
                </a:lnTo>
                <a:lnTo>
                  <a:pt x="312703" y="23165"/>
                </a:lnTo>
                <a:lnTo>
                  <a:pt x="317054" y="21158"/>
                </a:lnTo>
                <a:lnTo>
                  <a:pt x="320907" y="19821"/>
                </a:lnTo>
                <a:lnTo>
                  <a:pt x="324427" y="18929"/>
                </a:lnTo>
                <a:lnTo>
                  <a:pt x="327727" y="18335"/>
                </a:lnTo>
                <a:lnTo>
                  <a:pt x="333935" y="17674"/>
                </a:lnTo>
                <a:lnTo>
                  <a:pt x="354781" y="17250"/>
                </a:lnTo>
                <a:lnTo>
                  <a:pt x="417678" y="17146"/>
                </a:lnTo>
                <a:lnTo>
                  <a:pt x="426089" y="16193"/>
                </a:lnTo>
                <a:lnTo>
                  <a:pt x="436459" y="14606"/>
                </a:lnTo>
                <a:lnTo>
                  <a:pt x="448136" y="12595"/>
                </a:lnTo>
                <a:lnTo>
                  <a:pt x="456872" y="11254"/>
                </a:lnTo>
                <a:lnTo>
                  <a:pt x="463649" y="10361"/>
                </a:lnTo>
                <a:lnTo>
                  <a:pt x="469119" y="9765"/>
                </a:lnTo>
                <a:lnTo>
                  <a:pt x="475624" y="10320"/>
                </a:lnTo>
                <a:lnTo>
                  <a:pt x="482817" y="11643"/>
                </a:lnTo>
                <a:lnTo>
                  <a:pt x="490471" y="13477"/>
                </a:lnTo>
                <a:lnTo>
                  <a:pt x="496526" y="14700"/>
                </a:lnTo>
                <a:lnTo>
                  <a:pt x="501515" y="15515"/>
                </a:lnTo>
                <a:lnTo>
                  <a:pt x="505793" y="16059"/>
                </a:lnTo>
                <a:lnTo>
                  <a:pt x="525787" y="16663"/>
                </a:lnTo>
                <a:lnTo>
                  <a:pt x="539120" y="16823"/>
                </a:lnTo>
                <a:lnTo>
                  <a:pt x="554675" y="15979"/>
                </a:lnTo>
                <a:lnTo>
                  <a:pt x="571714" y="14462"/>
                </a:lnTo>
                <a:lnTo>
                  <a:pt x="602710" y="11190"/>
                </a:lnTo>
                <a:lnTo>
                  <a:pt x="619661" y="9736"/>
                </a:lnTo>
                <a:lnTo>
                  <a:pt x="632910" y="9090"/>
                </a:lnTo>
                <a:lnTo>
                  <a:pt x="648958" y="8803"/>
                </a:lnTo>
                <a:lnTo>
                  <a:pt x="699258" y="8603"/>
                </a:lnTo>
                <a:lnTo>
                  <a:pt x="704297" y="7641"/>
                </a:lnTo>
                <a:lnTo>
                  <a:pt x="708609" y="6047"/>
                </a:lnTo>
                <a:lnTo>
                  <a:pt x="712436" y="4031"/>
                </a:lnTo>
                <a:lnTo>
                  <a:pt x="715940" y="2687"/>
                </a:lnTo>
                <a:lnTo>
                  <a:pt x="719228" y="1792"/>
                </a:lnTo>
                <a:lnTo>
                  <a:pt x="7286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335"/>
          <p:cNvSpPr/>
          <p:nvPr/>
        </p:nvSpPr>
        <p:spPr>
          <a:xfrm>
            <a:off x="6757987" y="3763327"/>
            <a:ext cx="557214" cy="8574"/>
          </a:xfrm>
          <a:custGeom>
            <a:avLst/>
            <a:gdLst/>
            <a:ahLst/>
            <a:cxnLst/>
            <a:rect l="0" t="0" r="0" b="0"/>
            <a:pathLst>
              <a:path w="557214" h="8574">
                <a:moveTo>
                  <a:pt x="0" y="0"/>
                </a:moveTo>
                <a:lnTo>
                  <a:pt x="43971" y="0"/>
                </a:lnTo>
                <a:lnTo>
                  <a:pt x="47411" y="952"/>
                </a:lnTo>
                <a:lnTo>
                  <a:pt x="50658" y="2540"/>
                </a:lnTo>
                <a:lnTo>
                  <a:pt x="53774" y="4551"/>
                </a:lnTo>
                <a:lnTo>
                  <a:pt x="56805" y="4939"/>
                </a:lnTo>
                <a:lnTo>
                  <a:pt x="59777" y="4245"/>
                </a:lnTo>
                <a:lnTo>
                  <a:pt x="62712" y="2830"/>
                </a:lnTo>
                <a:lnTo>
                  <a:pt x="65620" y="1887"/>
                </a:lnTo>
                <a:lnTo>
                  <a:pt x="68512" y="1258"/>
                </a:lnTo>
                <a:lnTo>
                  <a:pt x="71392" y="838"/>
                </a:lnTo>
                <a:lnTo>
                  <a:pt x="74264" y="559"/>
                </a:lnTo>
                <a:lnTo>
                  <a:pt x="77133" y="373"/>
                </a:lnTo>
                <a:lnTo>
                  <a:pt x="85720" y="111"/>
                </a:lnTo>
                <a:lnTo>
                  <a:pt x="179033" y="2"/>
                </a:lnTo>
                <a:lnTo>
                  <a:pt x="193651" y="954"/>
                </a:lnTo>
                <a:lnTo>
                  <a:pt x="206253" y="2541"/>
                </a:lnTo>
                <a:lnTo>
                  <a:pt x="217512" y="4551"/>
                </a:lnTo>
                <a:lnTo>
                  <a:pt x="226923" y="5892"/>
                </a:lnTo>
                <a:lnTo>
                  <a:pt x="235102" y="6785"/>
                </a:lnTo>
                <a:lnTo>
                  <a:pt x="252815" y="8220"/>
                </a:lnTo>
                <a:lnTo>
                  <a:pt x="269535" y="8468"/>
                </a:lnTo>
                <a:lnTo>
                  <a:pt x="557213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336"/>
          <p:cNvSpPr/>
          <p:nvPr/>
        </p:nvSpPr>
        <p:spPr>
          <a:xfrm>
            <a:off x="7284021" y="3172034"/>
            <a:ext cx="98449" cy="93695"/>
          </a:xfrm>
          <a:custGeom>
            <a:avLst/>
            <a:gdLst/>
            <a:ahLst/>
            <a:cxnLst/>
            <a:rect l="0" t="0" r="0" b="0"/>
            <a:pathLst>
              <a:path w="98449" h="93695">
                <a:moveTo>
                  <a:pt x="22606" y="16936"/>
                </a:moveTo>
                <a:lnTo>
                  <a:pt x="29987" y="2174"/>
                </a:lnTo>
                <a:lnTo>
                  <a:pt x="32289" y="1379"/>
                </a:lnTo>
                <a:lnTo>
                  <a:pt x="35729" y="850"/>
                </a:lnTo>
                <a:lnTo>
                  <a:pt x="39928" y="497"/>
                </a:lnTo>
                <a:lnTo>
                  <a:pt x="44631" y="261"/>
                </a:lnTo>
                <a:lnTo>
                  <a:pt x="54938" y="0"/>
                </a:lnTo>
                <a:lnTo>
                  <a:pt x="59401" y="882"/>
                </a:lnTo>
                <a:lnTo>
                  <a:pt x="63328" y="2424"/>
                </a:lnTo>
                <a:lnTo>
                  <a:pt x="66899" y="4404"/>
                </a:lnTo>
                <a:lnTo>
                  <a:pt x="70233" y="6676"/>
                </a:lnTo>
                <a:lnTo>
                  <a:pt x="73407" y="9143"/>
                </a:lnTo>
                <a:lnTo>
                  <a:pt x="80795" y="15397"/>
                </a:lnTo>
                <a:lnTo>
                  <a:pt x="82354" y="17815"/>
                </a:lnTo>
                <a:lnTo>
                  <a:pt x="84345" y="21331"/>
                </a:lnTo>
                <a:lnTo>
                  <a:pt x="86626" y="25581"/>
                </a:lnTo>
                <a:lnTo>
                  <a:pt x="88146" y="29367"/>
                </a:lnTo>
                <a:lnTo>
                  <a:pt x="89159" y="32843"/>
                </a:lnTo>
                <a:lnTo>
                  <a:pt x="89835" y="36113"/>
                </a:lnTo>
                <a:lnTo>
                  <a:pt x="91238" y="40198"/>
                </a:lnTo>
                <a:lnTo>
                  <a:pt x="93126" y="44827"/>
                </a:lnTo>
                <a:lnTo>
                  <a:pt x="95337" y="49817"/>
                </a:lnTo>
                <a:lnTo>
                  <a:pt x="96811" y="54096"/>
                </a:lnTo>
                <a:lnTo>
                  <a:pt x="97793" y="57902"/>
                </a:lnTo>
                <a:lnTo>
                  <a:pt x="98448" y="61392"/>
                </a:lnTo>
                <a:lnTo>
                  <a:pt x="97933" y="63718"/>
                </a:lnTo>
                <a:lnTo>
                  <a:pt x="96637" y="65269"/>
                </a:lnTo>
                <a:lnTo>
                  <a:pt x="94820" y="66303"/>
                </a:lnTo>
                <a:lnTo>
                  <a:pt x="93608" y="67945"/>
                </a:lnTo>
                <a:lnTo>
                  <a:pt x="92800" y="69991"/>
                </a:lnTo>
                <a:lnTo>
                  <a:pt x="92263" y="72309"/>
                </a:lnTo>
                <a:lnTo>
                  <a:pt x="90951" y="74806"/>
                </a:lnTo>
                <a:lnTo>
                  <a:pt x="89125" y="77423"/>
                </a:lnTo>
                <a:lnTo>
                  <a:pt x="86954" y="80121"/>
                </a:lnTo>
                <a:lnTo>
                  <a:pt x="84555" y="81919"/>
                </a:lnTo>
                <a:lnTo>
                  <a:pt x="82003" y="83118"/>
                </a:lnTo>
                <a:lnTo>
                  <a:pt x="79348" y="83917"/>
                </a:lnTo>
                <a:lnTo>
                  <a:pt x="75674" y="85403"/>
                </a:lnTo>
                <a:lnTo>
                  <a:pt x="71320" y="87345"/>
                </a:lnTo>
                <a:lnTo>
                  <a:pt x="66512" y="89593"/>
                </a:lnTo>
                <a:lnTo>
                  <a:pt x="62354" y="91091"/>
                </a:lnTo>
                <a:lnTo>
                  <a:pt x="58630" y="92090"/>
                </a:lnTo>
                <a:lnTo>
                  <a:pt x="55195" y="92756"/>
                </a:lnTo>
                <a:lnTo>
                  <a:pt x="51952" y="93200"/>
                </a:lnTo>
                <a:lnTo>
                  <a:pt x="48837" y="93496"/>
                </a:lnTo>
                <a:lnTo>
                  <a:pt x="45809" y="93694"/>
                </a:lnTo>
                <a:lnTo>
                  <a:pt x="42837" y="92872"/>
                </a:lnTo>
                <a:lnTo>
                  <a:pt x="39904" y="91373"/>
                </a:lnTo>
                <a:lnTo>
                  <a:pt x="36995" y="89420"/>
                </a:lnTo>
                <a:lnTo>
                  <a:pt x="34104" y="88119"/>
                </a:lnTo>
                <a:lnTo>
                  <a:pt x="31224" y="87251"/>
                </a:lnTo>
                <a:lnTo>
                  <a:pt x="28352" y="86673"/>
                </a:lnTo>
                <a:lnTo>
                  <a:pt x="25483" y="85335"/>
                </a:lnTo>
                <a:lnTo>
                  <a:pt x="22619" y="83490"/>
                </a:lnTo>
                <a:lnTo>
                  <a:pt x="19758" y="81308"/>
                </a:lnTo>
                <a:lnTo>
                  <a:pt x="17850" y="78900"/>
                </a:lnTo>
                <a:lnTo>
                  <a:pt x="16578" y="76343"/>
                </a:lnTo>
                <a:lnTo>
                  <a:pt x="15730" y="73685"/>
                </a:lnTo>
                <a:lnTo>
                  <a:pt x="14212" y="70961"/>
                </a:lnTo>
                <a:lnTo>
                  <a:pt x="12247" y="68193"/>
                </a:lnTo>
                <a:lnTo>
                  <a:pt x="9985" y="65394"/>
                </a:lnTo>
                <a:lnTo>
                  <a:pt x="8478" y="62577"/>
                </a:lnTo>
                <a:lnTo>
                  <a:pt x="7471" y="59746"/>
                </a:lnTo>
                <a:lnTo>
                  <a:pt x="6802" y="56905"/>
                </a:lnTo>
                <a:lnTo>
                  <a:pt x="7308" y="53107"/>
                </a:lnTo>
                <a:lnTo>
                  <a:pt x="8597" y="48670"/>
                </a:lnTo>
                <a:lnTo>
                  <a:pt x="10409" y="43807"/>
                </a:lnTo>
                <a:lnTo>
                  <a:pt x="12570" y="38660"/>
                </a:lnTo>
                <a:lnTo>
                  <a:pt x="14962" y="33324"/>
                </a:lnTo>
                <a:lnTo>
                  <a:pt x="17510" y="27861"/>
                </a:lnTo>
                <a:lnTo>
                  <a:pt x="20161" y="24219"/>
                </a:lnTo>
                <a:lnTo>
                  <a:pt x="22881" y="21791"/>
                </a:lnTo>
                <a:lnTo>
                  <a:pt x="25647" y="20173"/>
                </a:lnTo>
                <a:lnTo>
                  <a:pt x="29396" y="17189"/>
                </a:lnTo>
                <a:lnTo>
                  <a:pt x="33800" y="13295"/>
                </a:lnTo>
                <a:lnTo>
                  <a:pt x="38642" y="8793"/>
                </a:lnTo>
                <a:lnTo>
                  <a:pt x="42821" y="5792"/>
                </a:lnTo>
                <a:lnTo>
                  <a:pt x="46561" y="3792"/>
                </a:lnTo>
                <a:lnTo>
                  <a:pt x="50005" y="2458"/>
                </a:lnTo>
                <a:lnTo>
                  <a:pt x="53255" y="2521"/>
                </a:lnTo>
                <a:lnTo>
                  <a:pt x="56374" y="3516"/>
                </a:lnTo>
                <a:lnTo>
                  <a:pt x="59405" y="5132"/>
                </a:lnTo>
                <a:lnTo>
                  <a:pt x="63331" y="8114"/>
                </a:lnTo>
                <a:lnTo>
                  <a:pt x="67854" y="12007"/>
                </a:lnTo>
                <a:lnTo>
                  <a:pt x="79697" y="22841"/>
                </a:lnTo>
                <a:lnTo>
                  <a:pt x="80670" y="25635"/>
                </a:lnTo>
                <a:lnTo>
                  <a:pt x="81317" y="29403"/>
                </a:lnTo>
                <a:lnTo>
                  <a:pt x="81750" y="33820"/>
                </a:lnTo>
                <a:lnTo>
                  <a:pt x="82037" y="37717"/>
                </a:lnTo>
                <a:lnTo>
                  <a:pt x="82230" y="41267"/>
                </a:lnTo>
                <a:lnTo>
                  <a:pt x="82358" y="44587"/>
                </a:lnTo>
                <a:lnTo>
                  <a:pt x="81490" y="47752"/>
                </a:lnTo>
                <a:lnTo>
                  <a:pt x="79960" y="50815"/>
                </a:lnTo>
                <a:lnTo>
                  <a:pt x="77986" y="53809"/>
                </a:lnTo>
                <a:lnTo>
                  <a:pt x="75719" y="56758"/>
                </a:lnTo>
                <a:lnTo>
                  <a:pt x="73255" y="59676"/>
                </a:lnTo>
                <a:lnTo>
                  <a:pt x="70660" y="62574"/>
                </a:lnTo>
                <a:lnTo>
                  <a:pt x="67977" y="64507"/>
                </a:lnTo>
                <a:lnTo>
                  <a:pt x="65235" y="65794"/>
                </a:lnTo>
                <a:lnTo>
                  <a:pt x="62456" y="66653"/>
                </a:lnTo>
                <a:lnTo>
                  <a:pt x="59650" y="68178"/>
                </a:lnTo>
                <a:lnTo>
                  <a:pt x="56827" y="70147"/>
                </a:lnTo>
                <a:lnTo>
                  <a:pt x="53993" y="72412"/>
                </a:lnTo>
                <a:lnTo>
                  <a:pt x="51150" y="73923"/>
                </a:lnTo>
                <a:lnTo>
                  <a:pt x="48303" y="74930"/>
                </a:lnTo>
                <a:lnTo>
                  <a:pt x="45453" y="75601"/>
                </a:lnTo>
                <a:lnTo>
                  <a:pt x="42600" y="76048"/>
                </a:lnTo>
                <a:lnTo>
                  <a:pt x="39745" y="76346"/>
                </a:lnTo>
                <a:lnTo>
                  <a:pt x="36890" y="76545"/>
                </a:lnTo>
                <a:lnTo>
                  <a:pt x="33081" y="76678"/>
                </a:lnTo>
                <a:lnTo>
                  <a:pt x="23770" y="76825"/>
                </a:lnTo>
                <a:lnTo>
                  <a:pt x="18619" y="74960"/>
                </a:lnTo>
                <a:lnTo>
                  <a:pt x="13280" y="71811"/>
                </a:lnTo>
                <a:lnTo>
                  <a:pt x="127" y="62171"/>
                </a:lnTo>
                <a:lnTo>
                  <a:pt x="0" y="59475"/>
                </a:lnTo>
                <a:lnTo>
                  <a:pt x="868" y="55773"/>
                </a:lnTo>
                <a:lnTo>
                  <a:pt x="2399" y="51400"/>
                </a:lnTo>
                <a:lnTo>
                  <a:pt x="4372" y="47532"/>
                </a:lnTo>
                <a:lnTo>
                  <a:pt x="6640" y="44000"/>
                </a:lnTo>
                <a:lnTo>
                  <a:pt x="9105" y="40694"/>
                </a:lnTo>
                <a:lnTo>
                  <a:pt x="12652" y="37537"/>
                </a:lnTo>
                <a:lnTo>
                  <a:pt x="16924" y="34480"/>
                </a:lnTo>
                <a:lnTo>
                  <a:pt x="21674" y="31489"/>
                </a:lnTo>
                <a:lnTo>
                  <a:pt x="25795" y="29495"/>
                </a:lnTo>
                <a:lnTo>
                  <a:pt x="29495" y="28166"/>
                </a:lnTo>
                <a:lnTo>
                  <a:pt x="32913" y="27280"/>
                </a:lnTo>
                <a:lnTo>
                  <a:pt x="37098" y="27642"/>
                </a:lnTo>
                <a:lnTo>
                  <a:pt x="41792" y="28836"/>
                </a:lnTo>
                <a:lnTo>
                  <a:pt x="46826" y="30584"/>
                </a:lnTo>
                <a:lnTo>
                  <a:pt x="51136" y="31750"/>
                </a:lnTo>
                <a:lnTo>
                  <a:pt x="54961" y="32526"/>
                </a:lnTo>
                <a:lnTo>
                  <a:pt x="58463" y="33044"/>
                </a:lnTo>
                <a:lnTo>
                  <a:pt x="62703" y="35295"/>
                </a:lnTo>
                <a:lnTo>
                  <a:pt x="67435" y="38700"/>
                </a:lnTo>
                <a:lnTo>
                  <a:pt x="72495" y="42875"/>
                </a:lnTo>
                <a:lnTo>
                  <a:pt x="75867" y="46611"/>
                </a:lnTo>
                <a:lnTo>
                  <a:pt x="78117" y="50054"/>
                </a:lnTo>
                <a:lnTo>
                  <a:pt x="79615" y="53302"/>
                </a:lnTo>
                <a:lnTo>
                  <a:pt x="80615" y="57372"/>
                </a:lnTo>
                <a:lnTo>
                  <a:pt x="81281" y="61991"/>
                </a:lnTo>
                <a:lnTo>
                  <a:pt x="81725" y="66975"/>
                </a:lnTo>
                <a:lnTo>
                  <a:pt x="81068" y="70298"/>
                </a:lnTo>
                <a:lnTo>
                  <a:pt x="79679" y="72513"/>
                </a:lnTo>
                <a:lnTo>
                  <a:pt x="77800" y="73990"/>
                </a:lnTo>
                <a:lnTo>
                  <a:pt x="76547" y="75927"/>
                </a:lnTo>
                <a:lnTo>
                  <a:pt x="75711" y="78171"/>
                </a:lnTo>
                <a:lnTo>
                  <a:pt x="75155" y="80619"/>
                </a:lnTo>
                <a:lnTo>
                  <a:pt x="73831" y="82251"/>
                </a:lnTo>
                <a:lnTo>
                  <a:pt x="71996" y="83339"/>
                </a:lnTo>
                <a:lnTo>
                  <a:pt x="69820" y="84065"/>
                </a:lnTo>
                <a:lnTo>
                  <a:pt x="67417" y="84549"/>
                </a:lnTo>
                <a:lnTo>
                  <a:pt x="64862" y="84871"/>
                </a:lnTo>
                <a:lnTo>
                  <a:pt x="62208" y="85086"/>
                </a:lnTo>
                <a:lnTo>
                  <a:pt x="59485" y="85229"/>
                </a:lnTo>
                <a:lnTo>
                  <a:pt x="53919" y="85388"/>
                </a:lnTo>
                <a:lnTo>
                  <a:pt x="51101" y="84478"/>
                </a:lnTo>
                <a:lnTo>
                  <a:pt x="48270" y="82919"/>
                </a:lnTo>
                <a:lnTo>
                  <a:pt x="45430" y="80927"/>
                </a:lnTo>
                <a:lnTo>
                  <a:pt x="42585" y="78646"/>
                </a:lnTo>
                <a:lnTo>
                  <a:pt x="39735" y="76174"/>
                </a:lnTo>
                <a:lnTo>
                  <a:pt x="32869" y="69912"/>
                </a:lnTo>
                <a:lnTo>
                  <a:pt x="32306" y="67493"/>
                </a:lnTo>
                <a:lnTo>
                  <a:pt x="31930" y="63976"/>
                </a:lnTo>
                <a:lnTo>
                  <a:pt x="31680" y="59726"/>
                </a:lnTo>
                <a:lnTo>
                  <a:pt x="31402" y="49923"/>
                </a:lnTo>
                <a:lnTo>
                  <a:pt x="31327" y="44642"/>
                </a:lnTo>
                <a:lnTo>
                  <a:pt x="32230" y="40169"/>
                </a:lnTo>
                <a:lnTo>
                  <a:pt x="33785" y="36235"/>
                </a:lnTo>
                <a:lnTo>
                  <a:pt x="35774" y="32659"/>
                </a:lnTo>
                <a:lnTo>
                  <a:pt x="38052" y="30275"/>
                </a:lnTo>
                <a:lnTo>
                  <a:pt x="40524" y="28686"/>
                </a:lnTo>
                <a:lnTo>
                  <a:pt x="43124" y="27627"/>
                </a:lnTo>
                <a:lnTo>
                  <a:pt x="46762" y="26921"/>
                </a:lnTo>
                <a:lnTo>
                  <a:pt x="51093" y="26450"/>
                </a:lnTo>
                <a:lnTo>
                  <a:pt x="55885" y="26136"/>
                </a:lnTo>
                <a:lnTo>
                  <a:pt x="59079" y="26879"/>
                </a:lnTo>
                <a:lnTo>
                  <a:pt x="61209" y="28327"/>
                </a:lnTo>
                <a:lnTo>
                  <a:pt x="62629" y="30245"/>
                </a:lnTo>
                <a:lnTo>
                  <a:pt x="64528" y="31524"/>
                </a:lnTo>
                <a:lnTo>
                  <a:pt x="66747" y="32376"/>
                </a:lnTo>
                <a:lnTo>
                  <a:pt x="69179" y="32944"/>
                </a:lnTo>
                <a:lnTo>
                  <a:pt x="70799" y="34275"/>
                </a:lnTo>
                <a:lnTo>
                  <a:pt x="71880" y="36115"/>
                </a:lnTo>
                <a:lnTo>
                  <a:pt x="72601" y="38295"/>
                </a:lnTo>
                <a:lnTo>
                  <a:pt x="73081" y="41652"/>
                </a:lnTo>
                <a:lnTo>
                  <a:pt x="73402" y="45796"/>
                </a:lnTo>
                <a:lnTo>
                  <a:pt x="73615" y="50464"/>
                </a:lnTo>
                <a:lnTo>
                  <a:pt x="72804" y="55480"/>
                </a:lnTo>
                <a:lnTo>
                  <a:pt x="71312" y="60729"/>
                </a:lnTo>
                <a:lnTo>
                  <a:pt x="69364" y="66134"/>
                </a:lnTo>
                <a:lnTo>
                  <a:pt x="67113" y="69737"/>
                </a:lnTo>
                <a:lnTo>
                  <a:pt x="64660" y="72139"/>
                </a:lnTo>
                <a:lnTo>
                  <a:pt x="62072" y="73740"/>
                </a:lnTo>
                <a:lnTo>
                  <a:pt x="60346" y="75760"/>
                </a:lnTo>
                <a:lnTo>
                  <a:pt x="59197" y="78060"/>
                </a:lnTo>
                <a:lnTo>
                  <a:pt x="58430" y="80545"/>
                </a:lnTo>
                <a:lnTo>
                  <a:pt x="56966" y="81249"/>
                </a:lnTo>
                <a:lnTo>
                  <a:pt x="55038" y="80767"/>
                </a:lnTo>
                <a:lnTo>
                  <a:pt x="52800" y="79492"/>
                </a:lnTo>
                <a:lnTo>
                  <a:pt x="42693" y="72996"/>
                </a:lnTo>
                <a:lnTo>
                  <a:pt x="35998" y="68597"/>
                </a:lnTo>
                <a:lnTo>
                  <a:pt x="30581" y="65664"/>
                </a:lnTo>
                <a:lnTo>
                  <a:pt x="26018" y="63709"/>
                </a:lnTo>
                <a:lnTo>
                  <a:pt x="22023" y="62405"/>
                </a:lnTo>
                <a:lnTo>
                  <a:pt x="19360" y="60584"/>
                </a:lnTo>
                <a:lnTo>
                  <a:pt x="17585" y="58417"/>
                </a:lnTo>
                <a:lnTo>
                  <a:pt x="16401" y="56020"/>
                </a:lnTo>
                <a:lnTo>
                  <a:pt x="15612" y="52517"/>
                </a:lnTo>
                <a:lnTo>
                  <a:pt x="15086" y="48276"/>
                </a:lnTo>
                <a:lnTo>
                  <a:pt x="14034" y="340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337"/>
          <p:cNvSpPr/>
          <p:nvPr/>
        </p:nvSpPr>
        <p:spPr>
          <a:xfrm>
            <a:off x="7469902" y="2838382"/>
            <a:ext cx="85183" cy="93234"/>
          </a:xfrm>
          <a:custGeom>
            <a:avLst/>
            <a:gdLst/>
            <a:ahLst/>
            <a:cxnLst/>
            <a:rect l="0" t="0" r="0" b="0"/>
            <a:pathLst>
              <a:path w="85183" h="93234">
                <a:moveTo>
                  <a:pt x="25320" y="33405"/>
                </a:moveTo>
                <a:lnTo>
                  <a:pt x="40082" y="40786"/>
                </a:lnTo>
                <a:lnTo>
                  <a:pt x="40876" y="43088"/>
                </a:lnTo>
                <a:lnTo>
                  <a:pt x="41406" y="46528"/>
                </a:lnTo>
                <a:lnTo>
                  <a:pt x="41758" y="50726"/>
                </a:lnTo>
                <a:lnTo>
                  <a:pt x="41994" y="54477"/>
                </a:lnTo>
                <a:lnTo>
                  <a:pt x="42256" y="61186"/>
                </a:lnTo>
                <a:lnTo>
                  <a:pt x="41373" y="63355"/>
                </a:lnTo>
                <a:lnTo>
                  <a:pt x="39832" y="64802"/>
                </a:lnTo>
                <a:lnTo>
                  <a:pt x="37853" y="65766"/>
                </a:lnTo>
                <a:lnTo>
                  <a:pt x="35580" y="67362"/>
                </a:lnTo>
                <a:lnTo>
                  <a:pt x="33113" y="69378"/>
                </a:lnTo>
                <a:lnTo>
                  <a:pt x="30516" y="71674"/>
                </a:lnTo>
                <a:lnTo>
                  <a:pt x="27831" y="73206"/>
                </a:lnTo>
                <a:lnTo>
                  <a:pt x="25090" y="74226"/>
                </a:lnTo>
                <a:lnTo>
                  <a:pt x="22309" y="74907"/>
                </a:lnTo>
                <a:lnTo>
                  <a:pt x="19503" y="74408"/>
                </a:lnTo>
                <a:lnTo>
                  <a:pt x="16679" y="73123"/>
                </a:lnTo>
                <a:lnTo>
                  <a:pt x="9855" y="68767"/>
                </a:lnTo>
                <a:lnTo>
                  <a:pt x="8343" y="67457"/>
                </a:lnTo>
                <a:lnTo>
                  <a:pt x="6382" y="65632"/>
                </a:lnTo>
                <a:lnTo>
                  <a:pt x="4122" y="63462"/>
                </a:lnTo>
                <a:lnTo>
                  <a:pt x="2616" y="61063"/>
                </a:lnTo>
                <a:lnTo>
                  <a:pt x="1611" y="58511"/>
                </a:lnTo>
                <a:lnTo>
                  <a:pt x="941" y="55857"/>
                </a:lnTo>
                <a:lnTo>
                  <a:pt x="495" y="52183"/>
                </a:lnTo>
                <a:lnTo>
                  <a:pt x="197" y="47829"/>
                </a:lnTo>
                <a:lnTo>
                  <a:pt x="0" y="43021"/>
                </a:lnTo>
                <a:lnTo>
                  <a:pt x="820" y="38863"/>
                </a:lnTo>
                <a:lnTo>
                  <a:pt x="2319" y="35139"/>
                </a:lnTo>
                <a:lnTo>
                  <a:pt x="4271" y="31703"/>
                </a:lnTo>
                <a:lnTo>
                  <a:pt x="6525" y="29413"/>
                </a:lnTo>
                <a:lnTo>
                  <a:pt x="8980" y="27886"/>
                </a:lnTo>
                <a:lnTo>
                  <a:pt x="11570" y="26868"/>
                </a:lnTo>
                <a:lnTo>
                  <a:pt x="13295" y="25237"/>
                </a:lnTo>
                <a:lnTo>
                  <a:pt x="14446" y="23197"/>
                </a:lnTo>
                <a:lnTo>
                  <a:pt x="15213" y="20885"/>
                </a:lnTo>
                <a:lnTo>
                  <a:pt x="16678" y="19343"/>
                </a:lnTo>
                <a:lnTo>
                  <a:pt x="18606" y="18316"/>
                </a:lnTo>
                <a:lnTo>
                  <a:pt x="20844" y="17630"/>
                </a:lnTo>
                <a:lnTo>
                  <a:pt x="24241" y="17174"/>
                </a:lnTo>
                <a:lnTo>
                  <a:pt x="28410" y="16869"/>
                </a:lnTo>
                <a:lnTo>
                  <a:pt x="33095" y="16666"/>
                </a:lnTo>
                <a:lnTo>
                  <a:pt x="37172" y="17483"/>
                </a:lnTo>
                <a:lnTo>
                  <a:pt x="40841" y="18980"/>
                </a:lnTo>
                <a:lnTo>
                  <a:pt x="44240" y="20931"/>
                </a:lnTo>
                <a:lnTo>
                  <a:pt x="47458" y="24137"/>
                </a:lnTo>
                <a:lnTo>
                  <a:pt x="50557" y="28179"/>
                </a:lnTo>
                <a:lnTo>
                  <a:pt x="53575" y="32778"/>
                </a:lnTo>
                <a:lnTo>
                  <a:pt x="55586" y="36797"/>
                </a:lnTo>
                <a:lnTo>
                  <a:pt x="56927" y="40429"/>
                </a:lnTo>
                <a:lnTo>
                  <a:pt x="57822" y="43803"/>
                </a:lnTo>
                <a:lnTo>
                  <a:pt x="58418" y="47004"/>
                </a:lnTo>
                <a:lnTo>
                  <a:pt x="58815" y="50091"/>
                </a:lnTo>
                <a:lnTo>
                  <a:pt x="59081" y="53102"/>
                </a:lnTo>
                <a:lnTo>
                  <a:pt x="58305" y="56061"/>
                </a:lnTo>
                <a:lnTo>
                  <a:pt x="56835" y="58987"/>
                </a:lnTo>
                <a:lnTo>
                  <a:pt x="54902" y="61890"/>
                </a:lnTo>
                <a:lnTo>
                  <a:pt x="52662" y="63825"/>
                </a:lnTo>
                <a:lnTo>
                  <a:pt x="50215" y="65115"/>
                </a:lnTo>
                <a:lnTo>
                  <a:pt x="47632" y="65975"/>
                </a:lnTo>
                <a:lnTo>
                  <a:pt x="44957" y="66548"/>
                </a:lnTo>
                <a:lnTo>
                  <a:pt x="42222" y="66931"/>
                </a:lnTo>
                <a:lnTo>
                  <a:pt x="35538" y="67544"/>
                </a:lnTo>
                <a:lnTo>
                  <a:pt x="34037" y="66642"/>
                </a:lnTo>
                <a:lnTo>
                  <a:pt x="32084" y="65088"/>
                </a:lnTo>
                <a:lnTo>
                  <a:pt x="29829" y="63100"/>
                </a:lnTo>
                <a:lnTo>
                  <a:pt x="28326" y="60822"/>
                </a:lnTo>
                <a:lnTo>
                  <a:pt x="27324" y="58350"/>
                </a:lnTo>
                <a:lnTo>
                  <a:pt x="26656" y="55750"/>
                </a:lnTo>
                <a:lnTo>
                  <a:pt x="26210" y="53064"/>
                </a:lnTo>
                <a:lnTo>
                  <a:pt x="25914" y="50321"/>
                </a:lnTo>
                <a:lnTo>
                  <a:pt x="25716" y="47540"/>
                </a:lnTo>
                <a:lnTo>
                  <a:pt x="25583" y="43781"/>
                </a:lnTo>
                <a:lnTo>
                  <a:pt x="25437" y="34524"/>
                </a:lnTo>
                <a:lnTo>
                  <a:pt x="26351" y="30341"/>
                </a:lnTo>
                <a:lnTo>
                  <a:pt x="27912" y="26600"/>
                </a:lnTo>
                <a:lnTo>
                  <a:pt x="29906" y="23153"/>
                </a:lnTo>
                <a:lnTo>
                  <a:pt x="34660" y="14244"/>
                </a:lnTo>
                <a:lnTo>
                  <a:pt x="37262" y="9201"/>
                </a:lnTo>
                <a:lnTo>
                  <a:pt x="39949" y="5839"/>
                </a:lnTo>
                <a:lnTo>
                  <a:pt x="42692" y="3598"/>
                </a:lnTo>
                <a:lnTo>
                  <a:pt x="45474" y="2103"/>
                </a:lnTo>
                <a:lnTo>
                  <a:pt x="48281" y="1107"/>
                </a:lnTo>
                <a:lnTo>
                  <a:pt x="51105" y="443"/>
                </a:lnTo>
                <a:lnTo>
                  <a:pt x="53941" y="0"/>
                </a:lnTo>
                <a:lnTo>
                  <a:pt x="56782" y="658"/>
                </a:lnTo>
                <a:lnTo>
                  <a:pt x="59630" y="2049"/>
                </a:lnTo>
                <a:lnTo>
                  <a:pt x="62481" y="3928"/>
                </a:lnTo>
                <a:lnTo>
                  <a:pt x="65334" y="5181"/>
                </a:lnTo>
                <a:lnTo>
                  <a:pt x="68189" y="6017"/>
                </a:lnTo>
                <a:lnTo>
                  <a:pt x="71044" y="6574"/>
                </a:lnTo>
                <a:lnTo>
                  <a:pt x="72948" y="7897"/>
                </a:lnTo>
                <a:lnTo>
                  <a:pt x="74217" y="9733"/>
                </a:lnTo>
                <a:lnTo>
                  <a:pt x="75063" y="11908"/>
                </a:lnTo>
                <a:lnTo>
                  <a:pt x="76580" y="14312"/>
                </a:lnTo>
                <a:lnTo>
                  <a:pt x="78543" y="16866"/>
                </a:lnTo>
                <a:lnTo>
                  <a:pt x="80804" y="19522"/>
                </a:lnTo>
                <a:lnTo>
                  <a:pt x="82312" y="22244"/>
                </a:lnTo>
                <a:lnTo>
                  <a:pt x="83317" y="25012"/>
                </a:lnTo>
                <a:lnTo>
                  <a:pt x="83988" y="27810"/>
                </a:lnTo>
                <a:lnTo>
                  <a:pt x="84434" y="32532"/>
                </a:lnTo>
                <a:lnTo>
                  <a:pt x="84732" y="38538"/>
                </a:lnTo>
                <a:lnTo>
                  <a:pt x="84931" y="45400"/>
                </a:lnTo>
                <a:lnTo>
                  <a:pt x="84111" y="50927"/>
                </a:lnTo>
                <a:lnTo>
                  <a:pt x="82612" y="55564"/>
                </a:lnTo>
                <a:lnTo>
                  <a:pt x="80659" y="59607"/>
                </a:lnTo>
                <a:lnTo>
                  <a:pt x="78405" y="63256"/>
                </a:lnTo>
                <a:lnTo>
                  <a:pt x="75950" y="66641"/>
                </a:lnTo>
                <a:lnTo>
                  <a:pt x="73361" y="69849"/>
                </a:lnTo>
                <a:lnTo>
                  <a:pt x="70682" y="72941"/>
                </a:lnTo>
                <a:lnTo>
                  <a:pt x="67944" y="75955"/>
                </a:lnTo>
                <a:lnTo>
                  <a:pt x="65166" y="78917"/>
                </a:lnTo>
                <a:lnTo>
                  <a:pt x="62362" y="80891"/>
                </a:lnTo>
                <a:lnTo>
                  <a:pt x="59539" y="82207"/>
                </a:lnTo>
                <a:lnTo>
                  <a:pt x="56706" y="83085"/>
                </a:lnTo>
                <a:lnTo>
                  <a:pt x="53864" y="83670"/>
                </a:lnTo>
                <a:lnTo>
                  <a:pt x="51017" y="84060"/>
                </a:lnTo>
                <a:lnTo>
                  <a:pt x="48167" y="84320"/>
                </a:lnTo>
                <a:lnTo>
                  <a:pt x="45313" y="84493"/>
                </a:lnTo>
                <a:lnTo>
                  <a:pt x="39604" y="84686"/>
                </a:lnTo>
                <a:lnTo>
                  <a:pt x="36748" y="83785"/>
                </a:lnTo>
                <a:lnTo>
                  <a:pt x="33891" y="82231"/>
                </a:lnTo>
                <a:lnTo>
                  <a:pt x="31033" y="80244"/>
                </a:lnTo>
                <a:lnTo>
                  <a:pt x="29129" y="77966"/>
                </a:lnTo>
                <a:lnTo>
                  <a:pt x="27860" y="75495"/>
                </a:lnTo>
                <a:lnTo>
                  <a:pt x="27014" y="72895"/>
                </a:lnTo>
                <a:lnTo>
                  <a:pt x="26448" y="70209"/>
                </a:lnTo>
                <a:lnTo>
                  <a:pt x="26073" y="67466"/>
                </a:lnTo>
                <a:lnTo>
                  <a:pt x="25822" y="64685"/>
                </a:lnTo>
                <a:lnTo>
                  <a:pt x="25655" y="61878"/>
                </a:lnTo>
                <a:lnTo>
                  <a:pt x="25469" y="56220"/>
                </a:lnTo>
                <a:lnTo>
                  <a:pt x="26372" y="53378"/>
                </a:lnTo>
                <a:lnTo>
                  <a:pt x="27926" y="50530"/>
                </a:lnTo>
                <a:lnTo>
                  <a:pt x="29915" y="47679"/>
                </a:lnTo>
                <a:lnTo>
                  <a:pt x="33146" y="43874"/>
                </a:lnTo>
                <a:lnTo>
                  <a:pt x="37205" y="39432"/>
                </a:lnTo>
                <a:lnTo>
                  <a:pt x="41816" y="34565"/>
                </a:lnTo>
                <a:lnTo>
                  <a:pt x="45843" y="31321"/>
                </a:lnTo>
                <a:lnTo>
                  <a:pt x="49479" y="29158"/>
                </a:lnTo>
                <a:lnTo>
                  <a:pt x="57609" y="25687"/>
                </a:lnTo>
                <a:lnTo>
                  <a:pt x="59229" y="26355"/>
                </a:lnTo>
                <a:lnTo>
                  <a:pt x="61261" y="27752"/>
                </a:lnTo>
                <a:lnTo>
                  <a:pt x="63568" y="29637"/>
                </a:lnTo>
                <a:lnTo>
                  <a:pt x="66058" y="30893"/>
                </a:lnTo>
                <a:lnTo>
                  <a:pt x="68671" y="31730"/>
                </a:lnTo>
                <a:lnTo>
                  <a:pt x="71367" y="32288"/>
                </a:lnTo>
                <a:lnTo>
                  <a:pt x="74115" y="33613"/>
                </a:lnTo>
                <a:lnTo>
                  <a:pt x="76900" y="35449"/>
                </a:lnTo>
                <a:lnTo>
                  <a:pt x="79709" y="37625"/>
                </a:lnTo>
                <a:lnTo>
                  <a:pt x="81582" y="40029"/>
                </a:lnTo>
                <a:lnTo>
                  <a:pt x="82831" y="42583"/>
                </a:lnTo>
                <a:lnTo>
                  <a:pt x="83663" y="45239"/>
                </a:lnTo>
                <a:lnTo>
                  <a:pt x="84218" y="47962"/>
                </a:lnTo>
                <a:lnTo>
                  <a:pt x="84588" y="50730"/>
                </a:lnTo>
                <a:lnTo>
                  <a:pt x="84835" y="53527"/>
                </a:lnTo>
                <a:lnTo>
                  <a:pt x="84999" y="56345"/>
                </a:lnTo>
                <a:lnTo>
                  <a:pt x="85182" y="62015"/>
                </a:lnTo>
                <a:lnTo>
                  <a:pt x="83326" y="65814"/>
                </a:lnTo>
                <a:lnTo>
                  <a:pt x="80182" y="70251"/>
                </a:lnTo>
                <a:lnTo>
                  <a:pt x="76183" y="75114"/>
                </a:lnTo>
                <a:lnTo>
                  <a:pt x="72563" y="79309"/>
                </a:lnTo>
                <a:lnTo>
                  <a:pt x="69198" y="83057"/>
                </a:lnTo>
                <a:lnTo>
                  <a:pt x="61504" y="91367"/>
                </a:lnTo>
                <a:lnTo>
                  <a:pt x="59920" y="92049"/>
                </a:lnTo>
                <a:lnTo>
                  <a:pt x="57912" y="92504"/>
                </a:lnTo>
                <a:lnTo>
                  <a:pt x="55620" y="92807"/>
                </a:lnTo>
                <a:lnTo>
                  <a:pt x="52187" y="93009"/>
                </a:lnTo>
                <a:lnTo>
                  <a:pt x="43294" y="93233"/>
                </a:lnTo>
                <a:lnTo>
                  <a:pt x="38255" y="92341"/>
                </a:lnTo>
                <a:lnTo>
                  <a:pt x="32991" y="90793"/>
                </a:lnTo>
                <a:lnTo>
                  <a:pt x="27577" y="88808"/>
                </a:lnTo>
                <a:lnTo>
                  <a:pt x="23015" y="86533"/>
                </a:lnTo>
                <a:lnTo>
                  <a:pt x="19020" y="84064"/>
                </a:lnTo>
                <a:lnTo>
                  <a:pt x="15406" y="81465"/>
                </a:lnTo>
                <a:lnTo>
                  <a:pt x="12996" y="78780"/>
                </a:lnTo>
                <a:lnTo>
                  <a:pt x="11389" y="76038"/>
                </a:lnTo>
                <a:lnTo>
                  <a:pt x="10318" y="73257"/>
                </a:lnTo>
                <a:lnTo>
                  <a:pt x="9604" y="70450"/>
                </a:lnTo>
                <a:lnTo>
                  <a:pt x="9127" y="67627"/>
                </a:lnTo>
                <a:lnTo>
                  <a:pt x="8810" y="64792"/>
                </a:lnTo>
                <a:lnTo>
                  <a:pt x="8598" y="60997"/>
                </a:lnTo>
                <a:lnTo>
                  <a:pt x="8363" y="51701"/>
                </a:lnTo>
                <a:lnTo>
                  <a:pt x="9253" y="47507"/>
                </a:lnTo>
                <a:lnTo>
                  <a:pt x="10798" y="43759"/>
                </a:lnTo>
                <a:lnTo>
                  <a:pt x="16748" y="334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338"/>
          <p:cNvSpPr/>
          <p:nvPr/>
        </p:nvSpPr>
        <p:spPr>
          <a:xfrm>
            <a:off x="7298055" y="2623185"/>
            <a:ext cx="437198" cy="591503"/>
          </a:xfrm>
          <a:custGeom>
            <a:avLst/>
            <a:gdLst/>
            <a:ahLst/>
            <a:cxnLst/>
            <a:rect l="0" t="0" r="0" b="0"/>
            <a:pathLst>
              <a:path w="437198" h="591503">
                <a:moveTo>
                  <a:pt x="0" y="591502"/>
                </a:moveTo>
                <a:lnTo>
                  <a:pt x="6844" y="575910"/>
                </a:lnTo>
                <a:lnTo>
                  <a:pt x="11931" y="558537"/>
                </a:lnTo>
                <a:lnTo>
                  <a:pt x="17368" y="545736"/>
                </a:lnTo>
                <a:lnTo>
                  <a:pt x="25784" y="528094"/>
                </a:lnTo>
                <a:lnTo>
                  <a:pt x="32414" y="513791"/>
                </a:lnTo>
                <a:lnTo>
                  <a:pt x="45905" y="495028"/>
                </a:lnTo>
                <a:lnTo>
                  <a:pt x="53104" y="483220"/>
                </a:lnTo>
                <a:lnTo>
                  <a:pt x="59216" y="474546"/>
                </a:lnTo>
                <a:lnTo>
                  <a:pt x="76165" y="452209"/>
                </a:lnTo>
                <a:lnTo>
                  <a:pt x="88779" y="436567"/>
                </a:lnTo>
                <a:lnTo>
                  <a:pt x="101235" y="422405"/>
                </a:lnTo>
                <a:lnTo>
                  <a:pt x="107858" y="414430"/>
                </a:lnTo>
                <a:lnTo>
                  <a:pt x="118847" y="397325"/>
                </a:lnTo>
                <a:lnTo>
                  <a:pt x="131878" y="379154"/>
                </a:lnTo>
                <a:lnTo>
                  <a:pt x="144655" y="363458"/>
                </a:lnTo>
                <a:lnTo>
                  <a:pt x="156683" y="349179"/>
                </a:lnTo>
                <a:lnTo>
                  <a:pt x="168379" y="333308"/>
                </a:lnTo>
                <a:lnTo>
                  <a:pt x="192362" y="298883"/>
                </a:lnTo>
                <a:lnTo>
                  <a:pt x="207414" y="278252"/>
                </a:lnTo>
                <a:lnTo>
                  <a:pt x="218549" y="261462"/>
                </a:lnTo>
                <a:lnTo>
                  <a:pt x="228578" y="246698"/>
                </a:lnTo>
                <a:lnTo>
                  <a:pt x="235252" y="238760"/>
                </a:lnTo>
                <a:lnTo>
                  <a:pt x="248384" y="223273"/>
                </a:lnTo>
                <a:lnTo>
                  <a:pt x="261132" y="204796"/>
                </a:lnTo>
                <a:lnTo>
                  <a:pt x="269989" y="192866"/>
                </a:lnTo>
                <a:lnTo>
                  <a:pt x="272395" y="186365"/>
                </a:lnTo>
                <a:lnTo>
                  <a:pt x="281084" y="177762"/>
                </a:lnTo>
                <a:lnTo>
                  <a:pt x="292566" y="167587"/>
                </a:lnTo>
                <a:lnTo>
                  <a:pt x="307698" y="148073"/>
                </a:lnTo>
                <a:lnTo>
                  <a:pt x="319860" y="134765"/>
                </a:lnTo>
                <a:lnTo>
                  <a:pt x="331434" y="122011"/>
                </a:lnTo>
                <a:lnTo>
                  <a:pt x="342893" y="104675"/>
                </a:lnTo>
                <a:lnTo>
                  <a:pt x="354010" y="92292"/>
                </a:lnTo>
                <a:lnTo>
                  <a:pt x="374834" y="71041"/>
                </a:lnTo>
                <a:lnTo>
                  <a:pt x="383445" y="64911"/>
                </a:lnTo>
                <a:lnTo>
                  <a:pt x="387075" y="63276"/>
                </a:lnTo>
                <a:lnTo>
                  <a:pt x="389495" y="61234"/>
                </a:lnTo>
                <a:lnTo>
                  <a:pt x="391108" y="58920"/>
                </a:lnTo>
                <a:lnTo>
                  <a:pt x="392184" y="56425"/>
                </a:lnTo>
                <a:lnTo>
                  <a:pt x="398248" y="48362"/>
                </a:lnTo>
                <a:lnTo>
                  <a:pt x="410628" y="35390"/>
                </a:lnTo>
                <a:lnTo>
                  <a:pt x="423775" y="22015"/>
                </a:lnTo>
                <a:lnTo>
                  <a:pt x="425392" y="19439"/>
                </a:lnTo>
                <a:lnTo>
                  <a:pt x="427188" y="14037"/>
                </a:lnTo>
                <a:lnTo>
                  <a:pt x="428619" y="12215"/>
                </a:lnTo>
                <a:lnTo>
                  <a:pt x="430526" y="11001"/>
                </a:lnTo>
                <a:lnTo>
                  <a:pt x="432749" y="10191"/>
                </a:lnTo>
                <a:lnTo>
                  <a:pt x="434232" y="8699"/>
                </a:lnTo>
                <a:lnTo>
                  <a:pt x="435221" y="6752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339"/>
          <p:cNvSpPr/>
          <p:nvPr/>
        </p:nvSpPr>
        <p:spPr>
          <a:xfrm>
            <a:off x="7598092" y="2563212"/>
            <a:ext cx="197155" cy="231424"/>
          </a:xfrm>
          <a:custGeom>
            <a:avLst/>
            <a:gdLst/>
            <a:ahLst/>
            <a:cxnLst/>
            <a:rect l="0" t="0" r="0" b="0"/>
            <a:pathLst>
              <a:path w="197155" h="231424">
                <a:moveTo>
                  <a:pt x="0" y="85690"/>
                </a:moveTo>
                <a:lnTo>
                  <a:pt x="4551" y="81139"/>
                </a:lnTo>
                <a:lnTo>
                  <a:pt x="6844" y="79798"/>
                </a:lnTo>
                <a:lnTo>
                  <a:pt x="11931" y="78309"/>
                </a:lnTo>
                <a:lnTo>
                  <a:pt x="17368" y="75107"/>
                </a:lnTo>
                <a:lnTo>
                  <a:pt x="20152" y="72920"/>
                </a:lnTo>
                <a:lnTo>
                  <a:pt x="22959" y="71462"/>
                </a:lnTo>
                <a:lnTo>
                  <a:pt x="28619" y="69841"/>
                </a:lnTo>
                <a:lnTo>
                  <a:pt x="33367" y="68457"/>
                </a:lnTo>
                <a:lnTo>
                  <a:pt x="46262" y="64378"/>
                </a:lnTo>
                <a:lnTo>
                  <a:pt x="51796" y="61957"/>
                </a:lnTo>
                <a:lnTo>
                  <a:pt x="56439" y="59391"/>
                </a:lnTo>
                <a:lnTo>
                  <a:pt x="60486" y="56727"/>
                </a:lnTo>
                <a:lnTo>
                  <a:pt x="64136" y="54951"/>
                </a:lnTo>
                <a:lnTo>
                  <a:pt x="67523" y="53768"/>
                </a:lnTo>
                <a:lnTo>
                  <a:pt x="70732" y="52978"/>
                </a:lnTo>
                <a:lnTo>
                  <a:pt x="75730" y="50547"/>
                </a:lnTo>
                <a:lnTo>
                  <a:pt x="81919" y="47021"/>
                </a:lnTo>
                <a:lnTo>
                  <a:pt x="88903" y="42766"/>
                </a:lnTo>
                <a:lnTo>
                  <a:pt x="95463" y="38977"/>
                </a:lnTo>
                <a:lnTo>
                  <a:pt x="107833" y="32226"/>
                </a:lnTo>
                <a:lnTo>
                  <a:pt x="125507" y="23070"/>
                </a:lnTo>
                <a:lnTo>
                  <a:pt x="130344" y="20131"/>
                </a:lnTo>
                <a:lnTo>
                  <a:pt x="134522" y="17219"/>
                </a:lnTo>
                <a:lnTo>
                  <a:pt x="138259" y="14325"/>
                </a:lnTo>
                <a:lnTo>
                  <a:pt x="142655" y="12396"/>
                </a:lnTo>
                <a:lnTo>
                  <a:pt x="147491" y="11110"/>
                </a:lnTo>
                <a:lnTo>
                  <a:pt x="152620" y="10252"/>
                </a:lnTo>
                <a:lnTo>
                  <a:pt x="156992" y="8728"/>
                </a:lnTo>
                <a:lnTo>
                  <a:pt x="160859" y="6760"/>
                </a:lnTo>
                <a:lnTo>
                  <a:pt x="164389" y="4495"/>
                </a:lnTo>
                <a:lnTo>
                  <a:pt x="167695" y="2985"/>
                </a:lnTo>
                <a:lnTo>
                  <a:pt x="170852" y="1978"/>
                </a:lnTo>
                <a:lnTo>
                  <a:pt x="176900" y="860"/>
                </a:lnTo>
                <a:lnTo>
                  <a:pt x="182762" y="363"/>
                </a:lnTo>
                <a:lnTo>
                  <a:pt x="188543" y="142"/>
                </a:lnTo>
                <a:lnTo>
                  <a:pt x="195464" y="0"/>
                </a:lnTo>
                <a:lnTo>
                  <a:pt x="196032" y="1893"/>
                </a:lnTo>
                <a:lnTo>
                  <a:pt x="196663" y="9077"/>
                </a:lnTo>
                <a:lnTo>
                  <a:pt x="196943" y="23700"/>
                </a:lnTo>
                <a:lnTo>
                  <a:pt x="197154" y="73642"/>
                </a:lnTo>
                <a:lnTo>
                  <a:pt x="196206" y="79563"/>
                </a:lnTo>
                <a:lnTo>
                  <a:pt x="194622" y="85416"/>
                </a:lnTo>
                <a:lnTo>
                  <a:pt x="192613" y="91222"/>
                </a:lnTo>
                <a:lnTo>
                  <a:pt x="191273" y="96998"/>
                </a:lnTo>
                <a:lnTo>
                  <a:pt x="190381" y="102754"/>
                </a:lnTo>
                <a:lnTo>
                  <a:pt x="189786" y="108496"/>
                </a:lnTo>
                <a:lnTo>
                  <a:pt x="188437" y="114229"/>
                </a:lnTo>
                <a:lnTo>
                  <a:pt x="186584" y="119956"/>
                </a:lnTo>
                <a:lnTo>
                  <a:pt x="184397" y="125679"/>
                </a:lnTo>
                <a:lnTo>
                  <a:pt x="182939" y="131399"/>
                </a:lnTo>
                <a:lnTo>
                  <a:pt x="181967" y="137118"/>
                </a:lnTo>
                <a:lnTo>
                  <a:pt x="181319" y="142835"/>
                </a:lnTo>
                <a:lnTo>
                  <a:pt x="179934" y="151409"/>
                </a:lnTo>
                <a:lnTo>
                  <a:pt x="175856" y="173636"/>
                </a:lnTo>
                <a:lnTo>
                  <a:pt x="174387" y="184326"/>
                </a:lnTo>
                <a:lnTo>
                  <a:pt x="173408" y="194310"/>
                </a:lnTo>
                <a:lnTo>
                  <a:pt x="171450" y="2314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Pages 118-123, #8-30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8) 2		9) -4</a:t>
            </a:r>
          </a:p>
          <a:p>
            <a:pPr>
              <a:buNone/>
            </a:pPr>
            <a:r>
              <a:rPr lang="en-US" dirty="0" smtClean="0"/>
              <a:t>10) -3</a:t>
            </a:r>
          </a:p>
          <a:p>
            <a:pPr>
              <a:buNone/>
            </a:pPr>
            <a:r>
              <a:rPr lang="en-US" dirty="0" smtClean="0"/>
              <a:t>11) 32/3= 10.666….</a:t>
            </a:r>
          </a:p>
          <a:p>
            <a:pPr>
              <a:buNone/>
            </a:pPr>
            <a:r>
              <a:rPr lang="en-US" dirty="0" smtClean="0"/>
              <a:t>12) 3/8	13) 4</a:t>
            </a:r>
          </a:p>
          <a:p>
            <a:pPr>
              <a:buNone/>
            </a:pPr>
            <a:r>
              <a:rPr lang="en-US" dirty="0" smtClean="0"/>
              <a:t>14) -2		15) 3</a:t>
            </a:r>
          </a:p>
          <a:p>
            <a:pPr>
              <a:buNone/>
            </a:pPr>
            <a:r>
              <a:rPr lang="en-US" dirty="0" smtClean="0"/>
              <a:t>16) 6		17) 1/3</a:t>
            </a:r>
          </a:p>
          <a:p>
            <a:pPr>
              <a:buNone/>
            </a:pPr>
            <a:r>
              <a:rPr lang="en-US" dirty="0" smtClean="0"/>
              <a:t>18) 8/3 = 2.333….</a:t>
            </a:r>
          </a:p>
          <a:p>
            <a:pPr>
              <a:buNone/>
            </a:pPr>
            <a:r>
              <a:rPr lang="en-US" dirty="0" smtClean="0"/>
              <a:t>19) 4/7</a:t>
            </a:r>
          </a:p>
          <a:p>
            <a:pPr>
              <a:buNone/>
            </a:pPr>
            <a:r>
              <a:rPr lang="en-US" dirty="0" smtClean="0"/>
              <a:t>20) -11/5 = -2.2</a:t>
            </a:r>
          </a:p>
          <a:p>
            <a:pPr>
              <a:buNone/>
            </a:pPr>
            <a:r>
              <a:rPr lang="en-US" dirty="0" smtClean="0"/>
              <a:t>21) 13/10 = </a:t>
            </a:r>
            <a:r>
              <a:rPr lang="en-US" dirty="0" smtClean="0"/>
              <a:t>1.3</a:t>
            </a:r>
            <a:endParaRPr lang="en-US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22) 18/17 ≈ 1.0588</a:t>
            </a:r>
          </a:p>
          <a:p>
            <a:pPr>
              <a:buNone/>
            </a:pPr>
            <a:r>
              <a:rPr lang="en-US" dirty="0" smtClean="0"/>
              <a:t>23) 17/10= 1.7</a:t>
            </a:r>
          </a:p>
          <a:p>
            <a:pPr>
              <a:buNone/>
            </a:pPr>
            <a:r>
              <a:rPr lang="en-US" dirty="0" smtClean="0"/>
              <a:t>24) 59/85</a:t>
            </a:r>
          </a:p>
          <a:p>
            <a:pPr>
              <a:buNone/>
            </a:pPr>
            <a:r>
              <a:rPr lang="en-US" dirty="0" smtClean="0"/>
              <a:t>25) -17/8</a:t>
            </a:r>
            <a:r>
              <a:rPr lang="en-US" dirty="0" smtClean="0"/>
              <a:t> </a:t>
            </a:r>
            <a:r>
              <a:rPr lang="en-US" dirty="0" smtClean="0"/>
              <a:t>= -2.125</a:t>
            </a:r>
          </a:p>
          <a:p>
            <a:pPr>
              <a:buNone/>
            </a:pPr>
            <a:r>
              <a:rPr lang="en-US" dirty="0" smtClean="0"/>
              <a:t>26) 43/14</a:t>
            </a:r>
            <a:r>
              <a:rPr lang="en-US" dirty="0" smtClean="0"/>
              <a:t> ≈ </a:t>
            </a:r>
            <a:r>
              <a:rPr lang="en-US" dirty="0" smtClean="0"/>
              <a:t>3.0714</a:t>
            </a:r>
          </a:p>
          <a:p>
            <a:pPr>
              <a:buNone/>
            </a:pPr>
            <a:r>
              <a:rPr lang="en-US" dirty="0" smtClean="0"/>
              <a:t>27) 5/17</a:t>
            </a:r>
          </a:p>
          <a:p>
            <a:pPr>
              <a:buNone/>
            </a:pPr>
            <a:r>
              <a:rPr lang="en-US" dirty="0" smtClean="0"/>
              <a:t>28) 19/8</a:t>
            </a:r>
            <a:r>
              <a:rPr lang="en-US" dirty="0" smtClean="0"/>
              <a:t> = 2.375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29) 400/7</a:t>
            </a:r>
            <a:r>
              <a:rPr lang="en-US" dirty="0" smtClean="0"/>
              <a:t> ≈ </a:t>
            </a:r>
            <a:r>
              <a:rPr lang="en-US" dirty="0" smtClean="0"/>
              <a:t>57.14</a:t>
            </a:r>
          </a:p>
          <a:p>
            <a:pPr>
              <a:buNone/>
            </a:pPr>
            <a:r>
              <a:rPr lang="en-US" dirty="0" smtClean="0"/>
              <a:t>30) 10/3 = 3.333…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continuous?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a graph is continuous, there are no stops or breaks.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200400"/>
            <a:ext cx="3030252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200400"/>
            <a:ext cx="3030252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262"/>
          <p:cNvSpPr/>
          <p:nvPr/>
        </p:nvSpPr>
        <p:spPr>
          <a:xfrm>
            <a:off x="1555152" y="2916547"/>
            <a:ext cx="615956" cy="340073"/>
          </a:xfrm>
          <a:custGeom>
            <a:avLst/>
            <a:gdLst/>
            <a:ahLst/>
            <a:cxnLst/>
            <a:rect l="0" t="0" r="0" b="0"/>
            <a:pathLst>
              <a:path w="615956" h="340073">
                <a:moveTo>
                  <a:pt x="282220" y="23820"/>
                </a:moveTo>
                <a:lnTo>
                  <a:pt x="277669" y="23820"/>
                </a:lnTo>
                <a:lnTo>
                  <a:pt x="261187" y="14719"/>
                </a:lnTo>
                <a:lnTo>
                  <a:pt x="246202" y="7710"/>
                </a:lnTo>
                <a:lnTo>
                  <a:pt x="230969" y="2373"/>
                </a:lnTo>
                <a:lnTo>
                  <a:pt x="217850" y="0"/>
                </a:lnTo>
                <a:lnTo>
                  <a:pt x="200588" y="1486"/>
                </a:lnTo>
                <a:lnTo>
                  <a:pt x="190651" y="3216"/>
                </a:lnTo>
                <a:lnTo>
                  <a:pt x="171990" y="7677"/>
                </a:lnTo>
                <a:lnTo>
                  <a:pt x="156076" y="12836"/>
                </a:lnTo>
                <a:lnTo>
                  <a:pt x="139857" y="21095"/>
                </a:lnTo>
                <a:lnTo>
                  <a:pt x="118753" y="29574"/>
                </a:lnTo>
                <a:lnTo>
                  <a:pt x="100012" y="38119"/>
                </a:lnTo>
                <a:lnTo>
                  <a:pt x="82394" y="47636"/>
                </a:lnTo>
                <a:lnTo>
                  <a:pt x="70853" y="56947"/>
                </a:lnTo>
                <a:lnTo>
                  <a:pt x="61914" y="67436"/>
                </a:lnTo>
                <a:lnTo>
                  <a:pt x="58197" y="72900"/>
                </a:lnTo>
                <a:lnTo>
                  <a:pt x="52861" y="79400"/>
                </a:lnTo>
                <a:lnTo>
                  <a:pt x="46447" y="86591"/>
                </a:lnTo>
                <a:lnTo>
                  <a:pt x="39313" y="94242"/>
                </a:lnTo>
                <a:lnTo>
                  <a:pt x="32652" y="104106"/>
                </a:lnTo>
                <a:lnTo>
                  <a:pt x="26306" y="115444"/>
                </a:lnTo>
                <a:lnTo>
                  <a:pt x="6985" y="154208"/>
                </a:lnTo>
                <a:lnTo>
                  <a:pt x="4433" y="163133"/>
                </a:lnTo>
                <a:lnTo>
                  <a:pt x="2731" y="172893"/>
                </a:lnTo>
                <a:lnTo>
                  <a:pt x="1596" y="183209"/>
                </a:lnTo>
                <a:lnTo>
                  <a:pt x="840" y="191992"/>
                </a:lnTo>
                <a:lnTo>
                  <a:pt x="336" y="199752"/>
                </a:lnTo>
                <a:lnTo>
                  <a:pt x="0" y="206831"/>
                </a:lnTo>
                <a:lnTo>
                  <a:pt x="1681" y="216312"/>
                </a:lnTo>
                <a:lnTo>
                  <a:pt x="4706" y="227396"/>
                </a:lnTo>
                <a:lnTo>
                  <a:pt x="8628" y="239547"/>
                </a:lnTo>
                <a:lnTo>
                  <a:pt x="12196" y="249553"/>
                </a:lnTo>
                <a:lnTo>
                  <a:pt x="15526" y="258129"/>
                </a:lnTo>
                <a:lnTo>
                  <a:pt x="18699" y="265751"/>
                </a:lnTo>
                <a:lnTo>
                  <a:pt x="21767" y="271785"/>
                </a:lnTo>
                <a:lnTo>
                  <a:pt x="27715" y="281029"/>
                </a:lnTo>
                <a:lnTo>
                  <a:pt x="36075" y="290853"/>
                </a:lnTo>
                <a:lnTo>
                  <a:pt x="40970" y="296140"/>
                </a:lnTo>
                <a:lnTo>
                  <a:pt x="48044" y="301569"/>
                </a:lnTo>
                <a:lnTo>
                  <a:pt x="56570" y="307094"/>
                </a:lnTo>
                <a:lnTo>
                  <a:pt x="74299" y="317359"/>
                </a:lnTo>
                <a:lnTo>
                  <a:pt x="88528" y="325097"/>
                </a:lnTo>
                <a:lnTo>
                  <a:pt x="101202" y="329171"/>
                </a:lnTo>
                <a:lnTo>
                  <a:pt x="114138" y="331934"/>
                </a:lnTo>
                <a:lnTo>
                  <a:pt x="129412" y="336337"/>
                </a:lnTo>
                <a:lnTo>
                  <a:pt x="136533" y="336940"/>
                </a:lnTo>
                <a:lnTo>
                  <a:pt x="149525" y="335070"/>
                </a:lnTo>
                <a:lnTo>
                  <a:pt x="164189" y="333603"/>
                </a:lnTo>
                <a:lnTo>
                  <a:pt x="179280" y="331999"/>
                </a:lnTo>
                <a:lnTo>
                  <a:pt x="192336" y="328111"/>
                </a:lnTo>
                <a:lnTo>
                  <a:pt x="214948" y="320567"/>
                </a:lnTo>
                <a:lnTo>
                  <a:pt x="233906" y="315093"/>
                </a:lnTo>
                <a:lnTo>
                  <a:pt x="253127" y="308532"/>
                </a:lnTo>
                <a:lnTo>
                  <a:pt x="268020" y="299266"/>
                </a:lnTo>
                <a:lnTo>
                  <a:pt x="286069" y="288798"/>
                </a:lnTo>
                <a:lnTo>
                  <a:pt x="296216" y="283340"/>
                </a:lnTo>
                <a:lnTo>
                  <a:pt x="304886" y="276843"/>
                </a:lnTo>
                <a:lnTo>
                  <a:pt x="312570" y="269655"/>
                </a:lnTo>
                <a:lnTo>
                  <a:pt x="319599" y="262005"/>
                </a:lnTo>
                <a:lnTo>
                  <a:pt x="327142" y="255000"/>
                </a:lnTo>
                <a:lnTo>
                  <a:pt x="335028" y="248425"/>
                </a:lnTo>
                <a:lnTo>
                  <a:pt x="343142" y="242137"/>
                </a:lnTo>
                <a:lnTo>
                  <a:pt x="350458" y="235087"/>
                </a:lnTo>
                <a:lnTo>
                  <a:pt x="357239" y="227530"/>
                </a:lnTo>
                <a:lnTo>
                  <a:pt x="390913" y="185768"/>
                </a:lnTo>
                <a:lnTo>
                  <a:pt x="399449" y="175600"/>
                </a:lnTo>
                <a:lnTo>
                  <a:pt x="407045" y="166917"/>
                </a:lnTo>
                <a:lnTo>
                  <a:pt x="414014" y="159223"/>
                </a:lnTo>
                <a:lnTo>
                  <a:pt x="419613" y="152189"/>
                </a:lnTo>
                <a:lnTo>
                  <a:pt x="424298" y="145594"/>
                </a:lnTo>
                <a:lnTo>
                  <a:pt x="428374" y="139293"/>
                </a:lnTo>
                <a:lnTo>
                  <a:pt x="432043" y="132234"/>
                </a:lnTo>
                <a:lnTo>
                  <a:pt x="435442" y="124671"/>
                </a:lnTo>
                <a:lnTo>
                  <a:pt x="438661" y="116772"/>
                </a:lnTo>
                <a:lnTo>
                  <a:pt x="439854" y="109600"/>
                </a:lnTo>
                <a:lnTo>
                  <a:pt x="439697" y="102915"/>
                </a:lnTo>
                <a:lnTo>
                  <a:pt x="438639" y="96552"/>
                </a:lnTo>
                <a:lnTo>
                  <a:pt x="434925" y="86943"/>
                </a:lnTo>
                <a:lnTo>
                  <a:pt x="432601" y="83047"/>
                </a:lnTo>
                <a:lnTo>
                  <a:pt x="430099" y="81402"/>
                </a:lnTo>
                <a:lnTo>
                  <a:pt x="427478" y="81258"/>
                </a:lnTo>
                <a:lnTo>
                  <a:pt x="424779" y="82115"/>
                </a:lnTo>
                <a:lnTo>
                  <a:pt x="422979" y="83638"/>
                </a:lnTo>
                <a:lnTo>
                  <a:pt x="421779" y="85606"/>
                </a:lnTo>
                <a:lnTo>
                  <a:pt x="419494" y="94143"/>
                </a:lnTo>
                <a:lnTo>
                  <a:pt x="415303" y="113812"/>
                </a:lnTo>
                <a:lnTo>
                  <a:pt x="412852" y="122867"/>
                </a:lnTo>
                <a:lnTo>
                  <a:pt x="410266" y="130809"/>
                </a:lnTo>
                <a:lnTo>
                  <a:pt x="407589" y="138009"/>
                </a:lnTo>
                <a:lnTo>
                  <a:pt x="405804" y="145666"/>
                </a:lnTo>
                <a:lnTo>
                  <a:pt x="404615" y="153628"/>
                </a:lnTo>
                <a:lnTo>
                  <a:pt x="403821" y="161794"/>
                </a:lnTo>
                <a:lnTo>
                  <a:pt x="404245" y="174858"/>
                </a:lnTo>
                <a:lnTo>
                  <a:pt x="405480" y="191187"/>
                </a:lnTo>
                <a:lnTo>
                  <a:pt x="407256" y="209693"/>
                </a:lnTo>
                <a:lnTo>
                  <a:pt x="410345" y="228698"/>
                </a:lnTo>
                <a:lnTo>
                  <a:pt x="414309" y="248035"/>
                </a:lnTo>
                <a:lnTo>
                  <a:pt x="418857" y="267594"/>
                </a:lnTo>
                <a:lnTo>
                  <a:pt x="422841" y="281586"/>
                </a:lnTo>
                <a:lnTo>
                  <a:pt x="426450" y="291867"/>
                </a:lnTo>
                <a:lnTo>
                  <a:pt x="429808" y="299673"/>
                </a:lnTo>
                <a:lnTo>
                  <a:pt x="433000" y="305829"/>
                </a:lnTo>
                <a:lnTo>
                  <a:pt x="439086" y="315210"/>
                </a:lnTo>
                <a:lnTo>
                  <a:pt x="450046" y="325094"/>
                </a:lnTo>
                <a:lnTo>
                  <a:pt x="456969" y="330397"/>
                </a:lnTo>
                <a:lnTo>
                  <a:pt x="469741" y="336289"/>
                </a:lnTo>
                <a:lnTo>
                  <a:pt x="488912" y="340072"/>
                </a:lnTo>
                <a:lnTo>
                  <a:pt x="498226" y="338049"/>
                </a:lnTo>
                <a:lnTo>
                  <a:pt x="503376" y="336176"/>
                </a:lnTo>
                <a:lnTo>
                  <a:pt x="514179" y="329015"/>
                </a:lnTo>
                <a:lnTo>
                  <a:pt x="524378" y="320435"/>
                </a:lnTo>
                <a:lnTo>
                  <a:pt x="532086" y="313446"/>
                </a:lnTo>
                <a:lnTo>
                  <a:pt x="538332" y="306439"/>
                </a:lnTo>
                <a:lnTo>
                  <a:pt x="555432" y="285954"/>
                </a:lnTo>
                <a:lnTo>
                  <a:pt x="564374" y="272871"/>
                </a:lnTo>
                <a:lnTo>
                  <a:pt x="573193" y="258434"/>
                </a:lnTo>
                <a:lnTo>
                  <a:pt x="581929" y="243094"/>
                </a:lnTo>
                <a:lnTo>
                  <a:pt x="588706" y="230010"/>
                </a:lnTo>
                <a:lnTo>
                  <a:pt x="594177" y="218430"/>
                </a:lnTo>
                <a:lnTo>
                  <a:pt x="598776" y="207853"/>
                </a:lnTo>
                <a:lnTo>
                  <a:pt x="602795" y="197943"/>
                </a:lnTo>
                <a:lnTo>
                  <a:pt x="609800" y="179313"/>
                </a:lnTo>
                <a:lnTo>
                  <a:pt x="612049" y="170345"/>
                </a:lnTo>
                <a:lnTo>
                  <a:pt x="613549" y="161508"/>
                </a:lnTo>
                <a:lnTo>
                  <a:pt x="614548" y="152760"/>
                </a:lnTo>
                <a:lnTo>
                  <a:pt x="615215" y="145022"/>
                </a:lnTo>
                <a:lnTo>
                  <a:pt x="615659" y="137959"/>
                </a:lnTo>
                <a:lnTo>
                  <a:pt x="615955" y="131345"/>
                </a:lnTo>
                <a:lnTo>
                  <a:pt x="615200" y="125031"/>
                </a:lnTo>
                <a:lnTo>
                  <a:pt x="613744" y="118916"/>
                </a:lnTo>
                <a:lnTo>
                  <a:pt x="611821" y="112935"/>
                </a:lnTo>
                <a:lnTo>
                  <a:pt x="609586" y="107043"/>
                </a:lnTo>
                <a:lnTo>
                  <a:pt x="607144" y="101209"/>
                </a:lnTo>
                <a:lnTo>
                  <a:pt x="604564" y="95415"/>
                </a:lnTo>
                <a:lnTo>
                  <a:pt x="600938" y="90600"/>
                </a:lnTo>
                <a:lnTo>
                  <a:pt x="591830" y="82710"/>
                </a:lnTo>
                <a:lnTo>
                  <a:pt x="586734" y="80225"/>
                </a:lnTo>
                <a:lnTo>
                  <a:pt x="569508" y="75775"/>
                </a:lnTo>
                <a:lnTo>
                  <a:pt x="554683" y="71359"/>
                </a:lnTo>
                <a:lnTo>
                  <a:pt x="547683" y="70753"/>
                </a:lnTo>
                <a:lnTo>
                  <a:pt x="534823" y="72619"/>
                </a:lnTo>
                <a:lnTo>
                  <a:pt x="517678" y="74084"/>
                </a:lnTo>
                <a:lnTo>
                  <a:pt x="499263" y="75687"/>
                </a:lnTo>
                <a:lnTo>
                  <a:pt x="484728" y="79574"/>
                </a:lnTo>
                <a:lnTo>
                  <a:pt x="465836" y="82567"/>
                </a:lnTo>
                <a:lnTo>
                  <a:pt x="456537" y="85808"/>
                </a:lnTo>
                <a:lnTo>
                  <a:pt x="448487" y="90447"/>
                </a:lnTo>
                <a:lnTo>
                  <a:pt x="445098" y="100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3"/>
          <p:cNvSpPr/>
          <p:nvPr/>
        </p:nvSpPr>
        <p:spPr>
          <a:xfrm>
            <a:off x="2188844" y="2915268"/>
            <a:ext cx="360046" cy="299420"/>
          </a:xfrm>
          <a:custGeom>
            <a:avLst/>
            <a:gdLst/>
            <a:ahLst/>
            <a:cxnLst/>
            <a:rect l="0" t="0" r="0" b="0"/>
            <a:pathLst>
              <a:path w="360046" h="299420">
                <a:moveTo>
                  <a:pt x="0" y="7954"/>
                </a:moveTo>
                <a:lnTo>
                  <a:pt x="13653" y="17056"/>
                </a:lnTo>
                <a:lnTo>
                  <a:pt x="22896" y="24064"/>
                </a:lnTo>
                <a:lnTo>
                  <a:pt x="26694" y="27267"/>
                </a:lnTo>
                <a:lnTo>
                  <a:pt x="33454" y="35905"/>
                </a:lnTo>
                <a:lnTo>
                  <a:pt x="36591" y="40875"/>
                </a:lnTo>
                <a:lnTo>
                  <a:pt x="39634" y="46094"/>
                </a:lnTo>
                <a:lnTo>
                  <a:pt x="42615" y="51479"/>
                </a:lnTo>
                <a:lnTo>
                  <a:pt x="45555" y="56973"/>
                </a:lnTo>
                <a:lnTo>
                  <a:pt x="49420" y="65398"/>
                </a:lnTo>
                <a:lnTo>
                  <a:pt x="58795" y="87460"/>
                </a:lnTo>
                <a:lnTo>
                  <a:pt x="63009" y="98105"/>
                </a:lnTo>
                <a:lnTo>
                  <a:pt x="70232" y="117554"/>
                </a:lnTo>
                <a:lnTo>
                  <a:pt x="74444" y="126741"/>
                </a:lnTo>
                <a:lnTo>
                  <a:pt x="79157" y="135723"/>
                </a:lnTo>
                <a:lnTo>
                  <a:pt x="84204" y="144568"/>
                </a:lnTo>
                <a:lnTo>
                  <a:pt x="87569" y="153323"/>
                </a:lnTo>
                <a:lnTo>
                  <a:pt x="89812" y="162017"/>
                </a:lnTo>
                <a:lnTo>
                  <a:pt x="91307" y="170670"/>
                </a:lnTo>
                <a:lnTo>
                  <a:pt x="93257" y="179296"/>
                </a:lnTo>
                <a:lnTo>
                  <a:pt x="95509" y="187905"/>
                </a:lnTo>
                <a:lnTo>
                  <a:pt x="97963" y="196501"/>
                </a:lnTo>
                <a:lnTo>
                  <a:pt x="100551" y="204137"/>
                </a:lnTo>
                <a:lnTo>
                  <a:pt x="103229" y="211133"/>
                </a:lnTo>
                <a:lnTo>
                  <a:pt x="105967" y="217702"/>
                </a:lnTo>
                <a:lnTo>
                  <a:pt x="108745" y="223986"/>
                </a:lnTo>
                <a:lnTo>
                  <a:pt x="114372" y="236048"/>
                </a:lnTo>
                <a:lnTo>
                  <a:pt x="116253" y="241932"/>
                </a:lnTo>
                <a:lnTo>
                  <a:pt x="117507" y="247759"/>
                </a:lnTo>
                <a:lnTo>
                  <a:pt x="118343" y="253549"/>
                </a:lnTo>
                <a:lnTo>
                  <a:pt x="121812" y="262522"/>
                </a:lnTo>
                <a:lnTo>
                  <a:pt x="126529" y="270638"/>
                </a:lnTo>
                <a:lnTo>
                  <a:pt x="135573" y="287809"/>
                </a:lnTo>
                <a:lnTo>
                  <a:pt x="135149" y="284059"/>
                </a:lnTo>
                <a:lnTo>
                  <a:pt x="133915" y="276797"/>
                </a:lnTo>
                <a:lnTo>
                  <a:pt x="125089" y="230921"/>
                </a:lnTo>
                <a:lnTo>
                  <a:pt x="124351" y="218511"/>
                </a:lnTo>
                <a:lnTo>
                  <a:pt x="124811" y="206428"/>
                </a:lnTo>
                <a:lnTo>
                  <a:pt x="126070" y="194563"/>
                </a:lnTo>
                <a:lnTo>
                  <a:pt x="126909" y="184747"/>
                </a:lnTo>
                <a:lnTo>
                  <a:pt x="127469" y="176299"/>
                </a:lnTo>
                <a:lnTo>
                  <a:pt x="127842" y="168761"/>
                </a:lnTo>
                <a:lnTo>
                  <a:pt x="129995" y="159927"/>
                </a:lnTo>
                <a:lnTo>
                  <a:pt x="133336" y="150227"/>
                </a:lnTo>
                <a:lnTo>
                  <a:pt x="137469" y="139950"/>
                </a:lnTo>
                <a:lnTo>
                  <a:pt x="144600" y="120911"/>
                </a:lnTo>
                <a:lnTo>
                  <a:pt x="147835" y="111834"/>
                </a:lnTo>
                <a:lnTo>
                  <a:pt x="150944" y="103877"/>
                </a:lnTo>
                <a:lnTo>
                  <a:pt x="153970" y="96668"/>
                </a:lnTo>
                <a:lnTo>
                  <a:pt x="156939" y="89957"/>
                </a:lnTo>
                <a:lnTo>
                  <a:pt x="160824" y="82625"/>
                </a:lnTo>
                <a:lnTo>
                  <a:pt x="165319" y="74880"/>
                </a:lnTo>
                <a:lnTo>
                  <a:pt x="170220" y="66859"/>
                </a:lnTo>
                <a:lnTo>
                  <a:pt x="177298" y="57701"/>
                </a:lnTo>
                <a:lnTo>
                  <a:pt x="185826" y="47786"/>
                </a:lnTo>
                <a:lnTo>
                  <a:pt x="195322" y="37367"/>
                </a:lnTo>
                <a:lnTo>
                  <a:pt x="203557" y="29467"/>
                </a:lnTo>
                <a:lnTo>
                  <a:pt x="210953" y="23249"/>
                </a:lnTo>
                <a:lnTo>
                  <a:pt x="217788" y="18150"/>
                </a:lnTo>
                <a:lnTo>
                  <a:pt x="224249" y="13799"/>
                </a:lnTo>
                <a:lnTo>
                  <a:pt x="230462" y="9946"/>
                </a:lnTo>
                <a:lnTo>
                  <a:pt x="236509" y="6424"/>
                </a:lnTo>
                <a:lnTo>
                  <a:pt x="242445" y="4077"/>
                </a:lnTo>
                <a:lnTo>
                  <a:pt x="248308" y="2512"/>
                </a:lnTo>
                <a:lnTo>
                  <a:pt x="254121" y="1468"/>
                </a:lnTo>
                <a:lnTo>
                  <a:pt x="259902" y="773"/>
                </a:lnTo>
                <a:lnTo>
                  <a:pt x="265661" y="309"/>
                </a:lnTo>
                <a:lnTo>
                  <a:pt x="271405" y="0"/>
                </a:lnTo>
                <a:lnTo>
                  <a:pt x="277139" y="746"/>
                </a:lnTo>
                <a:lnTo>
                  <a:pt x="282867" y="2196"/>
                </a:lnTo>
                <a:lnTo>
                  <a:pt x="288591" y="4116"/>
                </a:lnTo>
                <a:lnTo>
                  <a:pt x="293359" y="7300"/>
                </a:lnTo>
                <a:lnTo>
                  <a:pt x="301197" y="15918"/>
                </a:lnTo>
                <a:lnTo>
                  <a:pt x="305573" y="21836"/>
                </a:lnTo>
                <a:lnTo>
                  <a:pt x="315516" y="36032"/>
                </a:lnTo>
                <a:lnTo>
                  <a:pt x="318929" y="44770"/>
                </a:lnTo>
                <a:lnTo>
                  <a:pt x="321204" y="54405"/>
                </a:lnTo>
                <a:lnTo>
                  <a:pt x="322721" y="64639"/>
                </a:lnTo>
                <a:lnTo>
                  <a:pt x="324685" y="74319"/>
                </a:lnTo>
                <a:lnTo>
                  <a:pt x="326947" y="83630"/>
                </a:lnTo>
                <a:lnTo>
                  <a:pt x="329407" y="92695"/>
                </a:lnTo>
                <a:lnTo>
                  <a:pt x="331048" y="106358"/>
                </a:lnTo>
                <a:lnTo>
                  <a:pt x="332141" y="123087"/>
                </a:lnTo>
                <a:lnTo>
                  <a:pt x="332870" y="141859"/>
                </a:lnTo>
                <a:lnTo>
                  <a:pt x="333896" y="213788"/>
                </a:lnTo>
                <a:lnTo>
                  <a:pt x="334992" y="232807"/>
                </a:lnTo>
                <a:lnTo>
                  <a:pt x="336676" y="247391"/>
                </a:lnTo>
                <a:lnTo>
                  <a:pt x="338751" y="259019"/>
                </a:lnTo>
                <a:lnTo>
                  <a:pt x="340134" y="267723"/>
                </a:lnTo>
                <a:lnTo>
                  <a:pt x="341056" y="274478"/>
                </a:lnTo>
                <a:lnTo>
                  <a:pt x="341671" y="279935"/>
                </a:lnTo>
                <a:lnTo>
                  <a:pt x="344894" y="288537"/>
                </a:lnTo>
                <a:lnTo>
                  <a:pt x="350174" y="297269"/>
                </a:lnTo>
                <a:lnTo>
                  <a:pt x="351559" y="297986"/>
                </a:lnTo>
                <a:lnTo>
                  <a:pt x="360045" y="2994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4"/>
          <p:cNvSpPr/>
          <p:nvPr/>
        </p:nvSpPr>
        <p:spPr>
          <a:xfrm>
            <a:off x="2660332" y="2743657"/>
            <a:ext cx="111444" cy="471031"/>
          </a:xfrm>
          <a:custGeom>
            <a:avLst/>
            <a:gdLst/>
            <a:ahLst/>
            <a:cxnLst/>
            <a:rect l="0" t="0" r="0" b="0"/>
            <a:pathLst>
              <a:path w="111444" h="471031">
                <a:moveTo>
                  <a:pt x="0" y="16688"/>
                </a:moveTo>
                <a:lnTo>
                  <a:pt x="4551" y="12137"/>
                </a:lnTo>
                <a:lnTo>
                  <a:pt x="7797" y="9844"/>
                </a:lnTo>
                <a:lnTo>
                  <a:pt x="11865" y="7362"/>
                </a:lnTo>
                <a:lnTo>
                  <a:pt x="22981" y="1087"/>
                </a:lnTo>
                <a:lnTo>
                  <a:pt x="24846" y="572"/>
                </a:lnTo>
                <a:lnTo>
                  <a:pt x="27041" y="229"/>
                </a:lnTo>
                <a:lnTo>
                  <a:pt x="29457" y="0"/>
                </a:lnTo>
                <a:lnTo>
                  <a:pt x="32021" y="800"/>
                </a:lnTo>
                <a:lnTo>
                  <a:pt x="34682" y="2286"/>
                </a:lnTo>
                <a:lnTo>
                  <a:pt x="37409" y="4229"/>
                </a:lnTo>
                <a:lnTo>
                  <a:pt x="40179" y="6477"/>
                </a:lnTo>
                <a:lnTo>
                  <a:pt x="42979" y="8928"/>
                </a:lnTo>
                <a:lnTo>
                  <a:pt x="45797" y="11514"/>
                </a:lnTo>
                <a:lnTo>
                  <a:pt x="48629" y="15144"/>
                </a:lnTo>
                <a:lnTo>
                  <a:pt x="51469" y="19468"/>
                </a:lnTo>
                <a:lnTo>
                  <a:pt x="54315" y="24256"/>
                </a:lnTo>
                <a:lnTo>
                  <a:pt x="57478" y="34657"/>
                </a:lnTo>
                <a:lnTo>
                  <a:pt x="59836" y="47534"/>
                </a:lnTo>
                <a:lnTo>
                  <a:pt x="64059" y="65957"/>
                </a:lnTo>
                <a:lnTo>
                  <a:pt x="66518" y="94301"/>
                </a:lnTo>
                <a:lnTo>
                  <a:pt x="74531" y="219812"/>
                </a:lnTo>
                <a:lnTo>
                  <a:pt x="77310" y="246402"/>
                </a:lnTo>
                <a:lnTo>
                  <a:pt x="80115" y="266985"/>
                </a:lnTo>
                <a:lnTo>
                  <a:pt x="81985" y="290233"/>
                </a:lnTo>
                <a:lnTo>
                  <a:pt x="83231" y="315256"/>
                </a:lnTo>
                <a:lnTo>
                  <a:pt x="84063" y="341463"/>
                </a:lnTo>
                <a:lnTo>
                  <a:pt x="85569" y="360840"/>
                </a:lnTo>
                <a:lnTo>
                  <a:pt x="87526" y="375662"/>
                </a:lnTo>
                <a:lnTo>
                  <a:pt x="89783" y="387449"/>
                </a:lnTo>
                <a:lnTo>
                  <a:pt x="91288" y="398164"/>
                </a:lnTo>
                <a:lnTo>
                  <a:pt x="92291" y="408165"/>
                </a:lnTo>
                <a:lnTo>
                  <a:pt x="92960" y="417690"/>
                </a:lnTo>
                <a:lnTo>
                  <a:pt x="95311" y="425945"/>
                </a:lnTo>
                <a:lnTo>
                  <a:pt x="98783" y="433353"/>
                </a:lnTo>
                <a:lnTo>
                  <a:pt x="103003" y="440197"/>
                </a:lnTo>
                <a:lnTo>
                  <a:pt x="105816" y="445713"/>
                </a:lnTo>
                <a:lnTo>
                  <a:pt x="108942" y="454380"/>
                </a:lnTo>
                <a:lnTo>
                  <a:pt x="110331" y="458868"/>
                </a:lnTo>
                <a:lnTo>
                  <a:pt x="111443" y="471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65"/>
          <p:cNvSpPr/>
          <p:nvPr/>
        </p:nvSpPr>
        <p:spPr>
          <a:xfrm>
            <a:off x="2600325" y="2966472"/>
            <a:ext cx="385763" cy="227788"/>
          </a:xfrm>
          <a:custGeom>
            <a:avLst/>
            <a:gdLst/>
            <a:ahLst/>
            <a:cxnLst/>
            <a:rect l="0" t="0" r="0" b="0"/>
            <a:pathLst>
              <a:path w="385763" h="227788">
                <a:moveTo>
                  <a:pt x="0" y="76765"/>
                </a:moveTo>
                <a:lnTo>
                  <a:pt x="4550" y="67664"/>
                </a:lnTo>
                <a:lnTo>
                  <a:pt x="7796" y="64030"/>
                </a:lnTo>
                <a:lnTo>
                  <a:pt x="16482" y="57452"/>
                </a:lnTo>
                <a:lnTo>
                  <a:pt x="23370" y="54365"/>
                </a:lnTo>
                <a:lnTo>
                  <a:pt x="31773" y="51354"/>
                </a:lnTo>
                <a:lnTo>
                  <a:pt x="41184" y="48395"/>
                </a:lnTo>
                <a:lnTo>
                  <a:pt x="50316" y="46422"/>
                </a:lnTo>
                <a:lnTo>
                  <a:pt x="59261" y="45106"/>
                </a:lnTo>
                <a:lnTo>
                  <a:pt x="68082" y="44229"/>
                </a:lnTo>
                <a:lnTo>
                  <a:pt x="78726" y="42692"/>
                </a:lnTo>
                <a:lnTo>
                  <a:pt x="103251" y="38444"/>
                </a:lnTo>
                <a:lnTo>
                  <a:pt x="114554" y="35978"/>
                </a:lnTo>
                <a:lnTo>
                  <a:pt x="124947" y="33381"/>
                </a:lnTo>
                <a:lnTo>
                  <a:pt x="134733" y="30697"/>
                </a:lnTo>
                <a:lnTo>
                  <a:pt x="146019" y="27956"/>
                </a:lnTo>
                <a:lnTo>
                  <a:pt x="171260" y="22370"/>
                </a:lnTo>
                <a:lnTo>
                  <a:pt x="182753" y="20499"/>
                </a:lnTo>
                <a:lnTo>
                  <a:pt x="193273" y="19252"/>
                </a:lnTo>
                <a:lnTo>
                  <a:pt x="203143" y="18420"/>
                </a:lnTo>
                <a:lnTo>
                  <a:pt x="211629" y="16914"/>
                </a:lnTo>
                <a:lnTo>
                  <a:pt x="219190" y="14957"/>
                </a:lnTo>
                <a:lnTo>
                  <a:pt x="226137" y="12699"/>
                </a:lnTo>
                <a:lnTo>
                  <a:pt x="232673" y="11195"/>
                </a:lnTo>
                <a:lnTo>
                  <a:pt x="238935" y="10192"/>
                </a:lnTo>
                <a:lnTo>
                  <a:pt x="250973" y="8124"/>
                </a:lnTo>
                <a:lnTo>
                  <a:pt x="262673" y="4031"/>
                </a:lnTo>
                <a:lnTo>
                  <a:pt x="274223" y="1576"/>
                </a:lnTo>
                <a:lnTo>
                  <a:pt x="285707" y="485"/>
                </a:lnTo>
                <a:lnTo>
                  <a:pt x="297160" y="0"/>
                </a:lnTo>
                <a:lnTo>
                  <a:pt x="301930" y="824"/>
                </a:lnTo>
                <a:lnTo>
                  <a:pt x="309768" y="4278"/>
                </a:lnTo>
                <a:lnTo>
                  <a:pt x="313192" y="7486"/>
                </a:lnTo>
                <a:lnTo>
                  <a:pt x="316427" y="11529"/>
                </a:lnTo>
                <a:lnTo>
                  <a:pt x="319536" y="16129"/>
                </a:lnTo>
                <a:lnTo>
                  <a:pt x="322561" y="20148"/>
                </a:lnTo>
                <a:lnTo>
                  <a:pt x="328463" y="27155"/>
                </a:lnTo>
                <a:lnTo>
                  <a:pt x="330418" y="31309"/>
                </a:lnTo>
                <a:lnTo>
                  <a:pt x="331721" y="35984"/>
                </a:lnTo>
                <a:lnTo>
                  <a:pt x="332589" y="41005"/>
                </a:lnTo>
                <a:lnTo>
                  <a:pt x="335074" y="51020"/>
                </a:lnTo>
                <a:lnTo>
                  <a:pt x="342914" y="79928"/>
                </a:lnTo>
                <a:lnTo>
                  <a:pt x="346719" y="92208"/>
                </a:lnTo>
                <a:lnTo>
                  <a:pt x="350208" y="102301"/>
                </a:lnTo>
                <a:lnTo>
                  <a:pt x="353487" y="110934"/>
                </a:lnTo>
                <a:lnTo>
                  <a:pt x="355673" y="119547"/>
                </a:lnTo>
                <a:lnTo>
                  <a:pt x="357130" y="128146"/>
                </a:lnTo>
                <a:lnTo>
                  <a:pt x="358101" y="136737"/>
                </a:lnTo>
                <a:lnTo>
                  <a:pt x="360654" y="148179"/>
                </a:lnTo>
                <a:lnTo>
                  <a:pt x="364261" y="161522"/>
                </a:lnTo>
                <a:lnTo>
                  <a:pt x="368570" y="176132"/>
                </a:lnTo>
                <a:lnTo>
                  <a:pt x="372396" y="186825"/>
                </a:lnTo>
                <a:lnTo>
                  <a:pt x="375899" y="194906"/>
                </a:lnTo>
                <a:lnTo>
                  <a:pt x="379187" y="201246"/>
                </a:lnTo>
                <a:lnTo>
                  <a:pt x="381378" y="207377"/>
                </a:lnTo>
                <a:lnTo>
                  <a:pt x="382840" y="213370"/>
                </a:lnTo>
                <a:lnTo>
                  <a:pt x="385185" y="227574"/>
                </a:lnTo>
                <a:lnTo>
                  <a:pt x="385377" y="227787"/>
                </a:lnTo>
                <a:lnTo>
                  <a:pt x="385762" y="2224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66"/>
          <p:cNvSpPr/>
          <p:nvPr/>
        </p:nvSpPr>
        <p:spPr>
          <a:xfrm>
            <a:off x="2866072" y="2880360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34290" y="17145"/>
                </a:moveTo>
                <a:lnTo>
                  <a:pt x="20638" y="12594"/>
                </a:lnTo>
                <a:lnTo>
                  <a:pt x="15663" y="10300"/>
                </a:lnTo>
                <a:lnTo>
                  <a:pt x="11395" y="781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67"/>
          <p:cNvSpPr/>
          <p:nvPr/>
        </p:nvSpPr>
        <p:spPr>
          <a:xfrm>
            <a:off x="3097529" y="2914650"/>
            <a:ext cx="291467" cy="260754"/>
          </a:xfrm>
          <a:custGeom>
            <a:avLst/>
            <a:gdLst/>
            <a:ahLst/>
            <a:cxnLst/>
            <a:rect l="0" t="0" r="0" b="0"/>
            <a:pathLst>
              <a:path w="291467" h="260754">
                <a:moveTo>
                  <a:pt x="0" y="0"/>
                </a:moveTo>
                <a:lnTo>
                  <a:pt x="0" y="44896"/>
                </a:lnTo>
                <a:lnTo>
                  <a:pt x="1906" y="63268"/>
                </a:lnTo>
                <a:lnTo>
                  <a:pt x="5080" y="85994"/>
                </a:lnTo>
                <a:lnTo>
                  <a:pt x="9102" y="111622"/>
                </a:lnTo>
                <a:lnTo>
                  <a:pt x="11783" y="131564"/>
                </a:lnTo>
                <a:lnTo>
                  <a:pt x="13571" y="147717"/>
                </a:lnTo>
                <a:lnTo>
                  <a:pt x="14763" y="161343"/>
                </a:lnTo>
                <a:lnTo>
                  <a:pt x="15557" y="174237"/>
                </a:lnTo>
                <a:lnTo>
                  <a:pt x="16439" y="198723"/>
                </a:lnTo>
                <a:lnTo>
                  <a:pt x="17627" y="210587"/>
                </a:lnTo>
                <a:lnTo>
                  <a:pt x="19372" y="222306"/>
                </a:lnTo>
                <a:lnTo>
                  <a:pt x="24464" y="250287"/>
                </a:lnTo>
                <a:lnTo>
                  <a:pt x="27701" y="256653"/>
                </a:lnTo>
                <a:lnTo>
                  <a:pt x="29897" y="259685"/>
                </a:lnTo>
                <a:lnTo>
                  <a:pt x="31362" y="260753"/>
                </a:lnTo>
                <a:lnTo>
                  <a:pt x="32338" y="260513"/>
                </a:lnTo>
                <a:lnTo>
                  <a:pt x="32989" y="259400"/>
                </a:lnTo>
                <a:lnTo>
                  <a:pt x="32470" y="257706"/>
                </a:lnTo>
                <a:lnTo>
                  <a:pt x="29354" y="253283"/>
                </a:lnTo>
                <a:lnTo>
                  <a:pt x="28142" y="248865"/>
                </a:lnTo>
                <a:lnTo>
                  <a:pt x="27334" y="243063"/>
                </a:lnTo>
                <a:lnTo>
                  <a:pt x="26795" y="236337"/>
                </a:lnTo>
                <a:lnTo>
                  <a:pt x="27389" y="227090"/>
                </a:lnTo>
                <a:lnTo>
                  <a:pt x="28737" y="216163"/>
                </a:lnTo>
                <a:lnTo>
                  <a:pt x="30588" y="204116"/>
                </a:lnTo>
                <a:lnTo>
                  <a:pt x="31822" y="192275"/>
                </a:lnTo>
                <a:lnTo>
                  <a:pt x="32645" y="180571"/>
                </a:lnTo>
                <a:lnTo>
                  <a:pt x="33194" y="168958"/>
                </a:lnTo>
                <a:lnTo>
                  <a:pt x="34512" y="157406"/>
                </a:lnTo>
                <a:lnTo>
                  <a:pt x="36343" y="145894"/>
                </a:lnTo>
                <a:lnTo>
                  <a:pt x="38516" y="134410"/>
                </a:lnTo>
                <a:lnTo>
                  <a:pt x="41870" y="123897"/>
                </a:lnTo>
                <a:lnTo>
                  <a:pt x="46011" y="114030"/>
                </a:lnTo>
                <a:lnTo>
                  <a:pt x="50677" y="104595"/>
                </a:lnTo>
                <a:lnTo>
                  <a:pt x="55692" y="95447"/>
                </a:lnTo>
                <a:lnTo>
                  <a:pt x="60941" y="86492"/>
                </a:lnTo>
                <a:lnTo>
                  <a:pt x="66345" y="77663"/>
                </a:lnTo>
                <a:lnTo>
                  <a:pt x="71853" y="69873"/>
                </a:lnTo>
                <a:lnTo>
                  <a:pt x="77429" y="62774"/>
                </a:lnTo>
                <a:lnTo>
                  <a:pt x="83052" y="56137"/>
                </a:lnTo>
                <a:lnTo>
                  <a:pt x="87753" y="48854"/>
                </a:lnTo>
                <a:lnTo>
                  <a:pt x="91840" y="41142"/>
                </a:lnTo>
                <a:lnTo>
                  <a:pt x="95517" y="33143"/>
                </a:lnTo>
                <a:lnTo>
                  <a:pt x="100825" y="26858"/>
                </a:lnTo>
                <a:lnTo>
                  <a:pt x="107222" y="21715"/>
                </a:lnTo>
                <a:lnTo>
                  <a:pt x="114344" y="17334"/>
                </a:lnTo>
                <a:lnTo>
                  <a:pt x="120997" y="13461"/>
                </a:lnTo>
                <a:lnTo>
                  <a:pt x="133469" y="6618"/>
                </a:lnTo>
                <a:lnTo>
                  <a:pt x="139462" y="4411"/>
                </a:lnTo>
                <a:lnTo>
                  <a:pt x="145362" y="2941"/>
                </a:lnTo>
                <a:lnTo>
                  <a:pt x="151201" y="1960"/>
                </a:lnTo>
                <a:lnTo>
                  <a:pt x="156998" y="1307"/>
                </a:lnTo>
                <a:lnTo>
                  <a:pt x="162768" y="871"/>
                </a:lnTo>
                <a:lnTo>
                  <a:pt x="168520" y="581"/>
                </a:lnTo>
                <a:lnTo>
                  <a:pt x="174259" y="1340"/>
                </a:lnTo>
                <a:lnTo>
                  <a:pt x="179991" y="2798"/>
                </a:lnTo>
                <a:lnTo>
                  <a:pt x="185716" y="4722"/>
                </a:lnTo>
                <a:lnTo>
                  <a:pt x="191438" y="6958"/>
                </a:lnTo>
                <a:lnTo>
                  <a:pt x="197158" y="9401"/>
                </a:lnTo>
                <a:lnTo>
                  <a:pt x="202876" y="11982"/>
                </a:lnTo>
                <a:lnTo>
                  <a:pt x="208594" y="15608"/>
                </a:lnTo>
                <a:lnTo>
                  <a:pt x="214310" y="19930"/>
                </a:lnTo>
                <a:lnTo>
                  <a:pt x="220026" y="24717"/>
                </a:lnTo>
                <a:lnTo>
                  <a:pt x="225742" y="29813"/>
                </a:lnTo>
                <a:lnTo>
                  <a:pt x="237172" y="40555"/>
                </a:lnTo>
                <a:lnTo>
                  <a:pt x="241935" y="46086"/>
                </a:lnTo>
                <a:lnTo>
                  <a:pt x="246063" y="51679"/>
                </a:lnTo>
                <a:lnTo>
                  <a:pt x="249767" y="57313"/>
                </a:lnTo>
                <a:lnTo>
                  <a:pt x="253189" y="63926"/>
                </a:lnTo>
                <a:lnTo>
                  <a:pt x="256423" y="71192"/>
                </a:lnTo>
                <a:lnTo>
                  <a:pt x="273008" y="112487"/>
                </a:lnTo>
                <a:lnTo>
                  <a:pt x="276303" y="123569"/>
                </a:lnTo>
                <a:lnTo>
                  <a:pt x="278499" y="133814"/>
                </a:lnTo>
                <a:lnTo>
                  <a:pt x="279964" y="143502"/>
                </a:lnTo>
                <a:lnTo>
                  <a:pt x="281893" y="153770"/>
                </a:lnTo>
                <a:lnTo>
                  <a:pt x="291466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68"/>
          <p:cNvSpPr/>
          <p:nvPr/>
        </p:nvSpPr>
        <p:spPr>
          <a:xfrm>
            <a:off x="3534727" y="2940367"/>
            <a:ext cx="162472" cy="256240"/>
          </a:xfrm>
          <a:custGeom>
            <a:avLst/>
            <a:gdLst/>
            <a:ahLst/>
            <a:cxnLst/>
            <a:rect l="0" t="0" r="0" b="0"/>
            <a:pathLst>
              <a:path w="162472" h="256240">
                <a:moveTo>
                  <a:pt x="0" y="25718"/>
                </a:moveTo>
                <a:lnTo>
                  <a:pt x="4551" y="39370"/>
                </a:lnTo>
                <a:lnTo>
                  <a:pt x="5891" y="44344"/>
                </a:lnTo>
                <a:lnTo>
                  <a:pt x="6785" y="48613"/>
                </a:lnTo>
                <a:lnTo>
                  <a:pt x="7381" y="52411"/>
                </a:lnTo>
                <a:lnTo>
                  <a:pt x="7778" y="56848"/>
                </a:lnTo>
                <a:lnTo>
                  <a:pt x="8043" y="61711"/>
                </a:lnTo>
                <a:lnTo>
                  <a:pt x="8219" y="66858"/>
                </a:lnTo>
                <a:lnTo>
                  <a:pt x="9290" y="76005"/>
                </a:lnTo>
                <a:lnTo>
                  <a:pt x="13019" y="101408"/>
                </a:lnTo>
                <a:lnTo>
                  <a:pt x="14394" y="112373"/>
                </a:lnTo>
                <a:lnTo>
                  <a:pt x="15311" y="121588"/>
                </a:lnTo>
                <a:lnTo>
                  <a:pt x="15922" y="129636"/>
                </a:lnTo>
                <a:lnTo>
                  <a:pt x="17282" y="136906"/>
                </a:lnTo>
                <a:lnTo>
                  <a:pt x="19142" y="143658"/>
                </a:lnTo>
                <a:lnTo>
                  <a:pt x="33520" y="186386"/>
                </a:lnTo>
                <a:lnTo>
                  <a:pt x="37587" y="197600"/>
                </a:lnTo>
                <a:lnTo>
                  <a:pt x="41250" y="206981"/>
                </a:lnTo>
                <a:lnTo>
                  <a:pt x="44645" y="215140"/>
                </a:lnTo>
                <a:lnTo>
                  <a:pt x="47861" y="221532"/>
                </a:lnTo>
                <a:lnTo>
                  <a:pt x="50957" y="226745"/>
                </a:lnTo>
                <a:lnTo>
                  <a:pt x="53974" y="231173"/>
                </a:lnTo>
                <a:lnTo>
                  <a:pt x="57890" y="236031"/>
                </a:lnTo>
                <a:lnTo>
                  <a:pt x="62406" y="241174"/>
                </a:lnTo>
                <a:lnTo>
                  <a:pt x="67322" y="246508"/>
                </a:lnTo>
                <a:lnTo>
                  <a:pt x="71551" y="250063"/>
                </a:lnTo>
                <a:lnTo>
                  <a:pt x="75323" y="252434"/>
                </a:lnTo>
                <a:lnTo>
                  <a:pt x="78791" y="254014"/>
                </a:lnTo>
                <a:lnTo>
                  <a:pt x="82054" y="255068"/>
                </a:lnTo>
                <a:lnTo>
                  <a:pt x="85183" y="255771"/>
                </a:lnTo>
                <a:lnTo>
                  <a:pt x="88221" y="256239"/>
                </a:lnTo>
                <a:lnTo>
                  <a:pt x="90247" y="255598"/>
                </a:lnTo>
                <a:lnTo>
                  <a:pt x="91597" y="254219"/>
                </a:lnTo>
                <a:lnTo>
                  <a:pt x="92497" y="252347"/>
                </a:lnTo>
                <a:lnTo>
                  <a:pt x="95002" y="249194"/>
                </a:lnTo>
                <a:lnTo>
                  <a:pt x="98577" y="245187"/>
                </a:lnTo>
                <a:lnTo>
                  <a:pt x="102866" y="240610"/>
                </a:lnTo>
                <a:lnTo>
                  <a:pt x="106677" y="235654"/>
                </a:lnTo>
                <a:lnTo>
                  <a:pt x="110171" y="230445"/>
                </a:lnTo>
                <a:lnTo>
                  <a:pt x="113452" y="225068"/>
                </a:lnTo>
                <a:lnTo>
                  <a:pt x="116592" y="219578"/>
                </a:lnTo>
                <a:lnTo>
                  <a:pt x="122621" y="208398"/>
                </a:lnTo>
                <a:lnTo>
                  <a:pt x="126515" y="197034"/>
                </a:lnTo>
                <a:lnTo>
                  <a:pt x="131016" y="181839"/>
                </a:lnTo>
                <a:lnTo>
                  <a:pt x="140144" y="149397"/>
                </a:lnTo>
                <a:lnTo>
                  <a:pt x="147376" y="125454"/>
                </a:lnTo>
                <a:lnTo>
                  <a:pt x="149686" y="115068"/>
                </a:lnTo>
                <a:lnTo>
                  <a:pt x="151226" y="105287"/>
                </a:lnTo>
                <a:lnTo>
                  <a:pt x="152252" y="95909"/>
                </a:lnTo>
                <a:lnTo>
                  <a:pt x="153889" y="87752"/>
                </a:lnTo>
                <a:lnTo>
                  <a:pt x="155933" y="80409"/>
                </a:lnTo>
                <a:lnTo>
                  <a:pt x="158247" y="73608"/>
                </a:lnTo>
                <a:lnTo>
                  <a:pt x="159791" y="65265"/>
                </a:lnTo>
                <a:lnTo>
                  <a:pt x="160820" y="55892"/>
                </a:lnTo>
                <a:lnTo>
                  <a:pt x="161963" y="38176"/>
                </a:lnTo>
                <a:lnTo>
                  <a:pt x="162471" y="27127"/>
                </a:lnTo>
                <a:lnTo>
                  <a:pt x="161654" y="22847"/>
                </a:lnTo>
                <a:lnTo>
                  <a:pt x="158206" y="15552"/>
                </a:lnTo>
                <a:lnTo>
                  <a:pt x="153499" y="9134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69"/>
          <p:cNvSpPr/>
          <p:nvPr/>
        </p:nvSpPr>
        <p:spPr>
          <a:xfrm>
            <a:off x="3767773" y="2957512"/>
            <a:ext cx="143851" cy="252865"/>
          </a:xfrm>
          <a:custGeom>
            <a:avLst/>
            <a:gdLst/>
            <a:ahLst/>
            <a:cxnLst/>
            <a:rect l="0" t="0" r="0" b="0"/>
            <a:pathLst>
              <a:path w="143851" h="252865">
                <a:moveTo>
                  <a:pt x="58419" y="0"/>
                </a:moveTo>
                <a:lnTo>
                  <a:pt x="43657" y="22143"/>
                </a:lnTo>
                <a:lnTo>
                  <a:pt x="41910" y="26192"/>
                </a:lnTo>
                <a:lnTo>
                  <a:pt x="39793" y="31749"/>
                </a:lnTo>
                <a:lnTo>
                  <a:pt x="37429" y="38311"/>
                </a:lnTo>
                <a:lnTo>
                  <a:pt x="34901" y="44591"/>
                </a:lnTo>
                <a:lnTo>
                  <a:pt x="32263" y="50682"/>
                </a:lnTo>
                <a:lnTo>
                  <a:pt x="29552" y="56648"/>
                </a:lnTo>
                <a:lnTo>
                  <a:pt x="26792" y="63483"/>
                </a:lnTo>
                <a:lnTo>
                  <a:pt x="21185" y="78697"/>
                </a:lnTo>
                <a:lnTo>
                  <a:pt x="19309" y="86755"/>
                </a:lnTo>
                <a:lnTo>
                  <a:pt x="18058" y="94984"/>
                </a:lnTo>
                <a:lnTo>
                  <a:pt x="17225" y="103328"/>
                </a:lnTo>
                <a:lnTo>
                  <a:pt x="15716" y="111748"/>
                </a:lnTo>
                <a:lnTo>
                  <a:pt x="13758" y="120219"/>
                </a:lnTo>
                <a:lnTo>
                  <a:pt x="11500" y="128723"/>
                </a:lnTo>
                <a:lnTo>
                  <a:pt x="6451" y="145793"/>
                </a:lnTo>
                <a:lnTo>
                  <a:pt x="3771" y="154345"/>
                </a:lnTo>
                <a:lnTo>
                  <a:pt x="1984" y="162904"/>
                </a:lnTo>
                <a:lnTo>
                  <a:pt x="794" y="171468"/>
                </a:lnTo>
                <a:lnTo>
                  <a:pt x="0" y="180035"/>
                </a:lnTo>
                <a:lnTo>
                  <a:pt x="423" y="187651"/>
                </a:lnTo>
                <a:lnTo>
                  <a:pt x="1658" y="194633"/>
                </a:lnTo>
                <a:lnTo>
                  <a:pt x="3433" y="201193"/>
                </a:lnTo>
                <a:lnTo>
                  <a:pt x="5569" y="207471"/>
                </a:lnTo>
                <a:lnTo>
                  <a:pt x="7946" y="213561"/>
                </a:lnTo>
                <a:lnTo>
                  <a:pt x="10483" y="219527"/>
                </a:lnTo>
                <a:lnTo>
                  <a:pt x="12174" y="225409"/>
                </a:lnTo>
                <a:lnTo>
                  <a:pt x="13302" y="231235"/>
                </a:lnTo>
                <a:lnTo>
                  <a:pt x="14053" y="237024"/>
                </a:lnTo>
                <a:lnTo>
                  <a:pt x="15507" y="240884"/>
                </a:lnTo>
                <a:lnTo>
                  <a:pt x="17428" y="243457"/>
                </a:lnTo>
                <a:lnTo>
                  <a:pt x="19662" y="245172"/>
                </a:lnTo>
                <a:lnTo>
                  <a:pt x="22104" y="247268"/>
                </a:lnTo>
                <a:lnTo>
                  <a:pt x="24683" y="249618"/>
                </a:lnTo>
                <a:lnTo>
                  <a:pt x="27356" y="252137"/>
                </a:lnTo>
                <a:lnTo>
                  <a:pt x="31043" y="252864"/>
                </a:lnTo>
                <a:lnTo>
                  <a:pt x="35406" y="252396"/>
                </a:lnTo>
                <a:lnTo>
                  <a:pt x="40220" y="251131"/>
                </a:lnTo>
                <a:lnTo>
                  <a:pt x="44381" y="250288"/>
                </a:lnTo>
                <a:lnTo>
                  <a:pt x="48108" y="249726"/>
                </a:lnTo>
                <a:lnTo>
                  <a:pt x="51545" y="249352"/>
                </a:lnTo>
                <a:lnTo>
                  <a:pt x="54789" y="247197"/>
                </a:lnTo>
                <a:lnTo>
                  <a:pt x="57904" y="243856"/>
                </a:lnTo>
                <a:lnTo>
                  <a:pt x="60933" y="239723"/>
                </a:lnTo>
                <a:lnTo>
                  <a:pt x="64858" y="236015"/>
                </a:lnTo>
                <a:lnTo>
                  <a:pt x="69379" y="232591"/>
                </a:lnTo>
                <a:lnTo>
                  <a:pt x="74298" y="229356"/>
                </a:lnTo>
                <a:lnTo>
                  <a:pt x="78530" y="225294"/>
                </a:lnTo>
                <a:lnTo>
                  <a:pt x="82304" y="220681"/>
                </a:lnTo>
                <a:lnTo>
                  <a:pt x="85773" y="215701"/>
                </a:lnTo>
                <a:lnTo>
                  <a:pt x="89990" y="210476"/>
                </a:lnTo>
                <a:lnTo>
                  <a:pt x="94706" y="205087"/>
                </a:lnTo>
                <a:lnTo>
                  <a:pt x="99755" y="199590"/>
                </a:lnTo>
                <a:lnTo>
                  <a:pt x="105027" y="191162"/>
                </a:lnTo>
                <a:lnTo>
                  <a:pt x="110446" y="180782"/>
                </a:lnTo>
                <a:lnTo>
                  <a:pt x="115963" y="169099"/>
                </a:lnTo>
                <a:lnTo>
                  <a:pt x="121547" y="159405"/>
                </a:lnTo>
                <a:lnTo>
                  <a:pt x="127174" y="151037"/>
                </a:lnTo>
                <a:lnTo>
                  <a:pt x="132831" y="143554"/>
                </a:lnTo>
                <a:lnTo>
                  <a:pt x="136602" y="136660"/>
                </a:lnTo>
                <a:lnTo>
                  <a:pt x="139116" y="130159"/>
                </a:lnTo>
                <a:lnTo>
                  <a:pt x="140792" y="123921"/>
                </a:lnTo>
                <a:lnTo>
                  <a:pt x="141909" y="116904"/>
                </a:lnTo>
                <a:lnTo>
                  <a:pt x="142654" y="109369"/>
                </a:lnTo>
                <a:lnTo>
                  <a:pt x="143151" y="101487"/>
                </a:lnTo>
                <a:lnTo>
                  <a:pt x="143703" y="87650"/>
                </a:lnTo>
                <a:lnTo>
                  <a:pt x="143850" y="81294"/>
                </a:lnTo>
                <a:lnTo>
                  <a:pt x="142996" y="76103"/>
                </a:lnTo>
                <a:lnTo>
                  <a:pt x="141474" y="71691"/>
                </a:lnTo>
                <a:lnTo>
                  <a:pt x="123985" y="36828"/>
                </a:lnTo>
                <a:lnTo>
                  <a:pt x="120228" y="32172"/>
                </a:lnTo>
                <a:lnTo>
                  <a:pt x="115817" y="28116"/>
                </a:lnTo>
                <a:lnTo>
                  <a:pt x="110972" y="24459"/>
                </a:lnTo>
                <a:lnTo>
                  <a:pt x="105837" y="22021"/>
                </a:lnTo>
                <a:lnTo>
                  <a:pt x="100508" y="20396"/>
                </a:lnTo>
                <a:lnTo>
                  <a:pt x="8413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70"/>
          <p:cNvSpPr/>
          <p:nvPr/>
        </p:nvSpPr>
        <p:spPr>
          <a:xfrm>
            <a:off x="3989070" y="2948939"/>
            <a:ext cx="145222" cy="265586"/>
          </a:xfrm>
          <a:custGeom>
            <a:avLst/>
            <a:gdLst/>
            <a:ahLst/>
            <a:cxnLst/>
            <a:rect l="0" t="0" r="0" b="0"/>
            <a:pathLst>
              <a:path w="145222" h="265586">
                <a:moveTo>
                  <a:pt x="0" y="17146"/>
                </a:moveTo>
                <a:lnTo>
                  <a:pt x="0" y="30798"/>
                </a:lnTo>
                <a:lnTo>
                  <a:pt x="2540" y="65441"/>
                </a:lnTo>
                <a:lnTo>
                  <a:pt x="6843" y="113858"/>
                </a:lnTo>
                <a:lnTo>
                  <a:pt x="11931" y="163951"/>
                </a:lnTo>
                <a:lnTo>
                  <a:pt x="14622" y="183596"/>
                </a:lnTo>
                <a:lnTo>
                  <a:pt x="17368" y="199550"/>
                </a:lnTo>
                <a:lnTo>
                  <a:pt x="20150" y="213043"/>
                </a:lnTo>
                <a:lnTo>
                  <a:pt x="22006" y="222992"/>
                </a:lnTo>
                <a:lnTo>
                  <a:pt x="23243" y="230577"/>
                </a:lnTo>
                <a:lnTo>
                  <a:pt x="24068" y="236585"/>
                </a:lnTo>
                <a:lnTo>
                  <a:pt x="25570" y="241544"/>
                </a:lnTo>
                <a:lnTo>
                  <a:pt x="29779" y="249593"/>
                </a:lnTo>
                <a:lnTo>
                  <a:pt x="33187" y="253073"/>
                </a:lnTo>
                <a:lnTo>
                  <a:pt x="37365" y="256346"/>
                </a:lnTo>
                <a:lnTo>
                  <a:pt x="42055" y="259480"/>
                </a:lnTo>
                <a:lnTo>
                  <a:pt x="46134" y="261569"/>
                </a:lnTo>
                <a:lnTo>
                  <a:pt x="49806" y="262962"/>
                </a:lnTo>
                <a:lnTo>
                  <a:pt x="53206" y="263891"/>
                </a:lnTo>
                <a:lnTo>
                  <a:pt x="56426" y="264510"/>
                </a:lnTo>
                <a:lnTo>
                  <a:pt x="59525" y="264923"/>
                </a:lnTo>
                <a:lnTo>
                  <a:pt x="66790" y="265585"/>
                </a:lnTo>
                <a:lnTo>
                  <a:pt x="69292" y="264687"/>
                </a:lnTo>
                <a:lnTo>
                  <a:pt x="72865" y="263136"/>
                </a:lnTo>
                <a:lnTo>
                  <a:pt x="77151" y="261149"/>
                </a:lnTo>
                <a:lnTo>
                  <a:pt x="80962" y="258872"/>
                </a:lnTo>
                <a:lnTo>
                  <a:pt x="84454" y="256401"/>
                </a:lnTo>
                <a:lnTo>
                  <a:pt x="87735" y="253802"/>
                </a:lnTo>
                <a:lnTo>
                  <a:pt x="90875" y="250164"/>
                </a:lnTo>
                <a:lnTo>
                  <a:pt x="93921" y="245834"/>
                </a:lnTo>
                <a:lnTo>
                  <a:pt x="96904" y="241042"/>
                </a:lnTo>
                <a:lnTo>
                  <a:pt x="100798" y="231180"/>
                </a:lnTo>
                <a:lnTo>
                  <a:pt x="105298" y="217937"/>
                </a:lnTo>
                <a:lnTo>
                  <a:pt x="110203" y="202442"/>
                </a:lnTo>
                <a:lnTo>
                  <a:pt x="114426" y="190206"/>
                </a:lnTo>
                <a:lnTo>
                  <a:pt x="118194" y="180145"/>
                </a:lnTo>
                <a:lnTo>
                  <a:pt x="121658" y="171531"/>
                </a:lnTo>
                <a:lnTo>
                  <a:pt x="128048" y="154342"/>
                </a:lnTo>
                <a:lnTo>
                  <a:pt x="131085" y="145757"/>
                </a:lnTo>
                <a:lnTo>
                  <a:pt x="134062" y="135272"/>
                </a:lnTo>
                <a:lnTo>
                  <a:pt x="137000" y="123519"/>
                </a:lnTo>
                <a:lnTo>
                  <a:pt x="139910" y="110921"/>
                </a:lnTo>
                <a:lnTo>
                  <a:pt x="141851" y="100618"/>
                </a:lnTo>
                <a:lnTo>
                  <a:pt x="143145" y="91844"/>
                </a:lnTo>
                <a:lnTo>
                  <a:pt x="144007" y="84089"/>
                </a:lnTo>
                <a:lnTo>
                  <a:pt x="144582" y="76062"/>
                </a:lnTo>
                <a:lnTo>
                  <a:pt x="144966" y="67853"/>
                </a:lnTo>
                <a:lnTo>
                  <a:pt x="145221" y="59523"/>
                </a:lnTo>
                <a:lnTo>
                  <a:pt x="144439" y="51112"/>
                </a:lnTo>
                <a:lnTo>
                  <a:pt x="142965" y="42648"/>
                </a:lnTo>
                <a:lnTo>
                  <a:pt x="141030" y="34147"/>
                </a:lnTo>
                <a:lnTo>
                  <a:pt x="138787" y="27527"/>
                </a:lnTo>
                <a:lnTo>
                  <a:pt x="136340" y="22162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1"/>
          <p:cNvSpPr/>
          <p:nvPr/>
        </p:nvSpPr>
        <p:spPr>
          <a:xfrm>
            <a:off x="4211954" y="2897505"/>
            <a:ext cx="162363" cy="334328"/>
          </a:xfrm>
          <a:custGeom>
            <a:avLst/>
            <a:gdLst/>
            <a:ahLst/>
            <a:cxnLst/>
            <a:rect l="0" t="0" r="0" b="0"/>
            <a:pathLst>
              <a:path w="162363" h="334328">
                <a:moveTo>
                  <a:pt x="111443" y="0"/>
                </a:moveTo>
                <a:lnTo>
                  <a:pt x="78522" y="32921"/>
                </a:lnTo>
                <a:lnTo>
                  <a:pt x="71398" y="41950"/>
                </a:lnTo>
                <a:lnTo>
                  <a:pt x="62838" y="53684"/>
                </a:lnTo>
                <a:lnTo>
                  <a:pt x="53323" y="67221"/>
                </a:lnTo>
                <a:lnTo>
                  <a:pt x="45074" y="78152"/>
                </a:lnTo>
                <a:lnTo>
                  <a:pt x="37669" y="87343"/>
                </a:lnTo>
                <a:lnTo>
                  <a:pt x="30828" y="95377"/>
                </a:lnTo>
                <a:lnTo>
                  <a:pt x="25314" y="102637"/>
                </a:lnTo>
                <a:lnTo>
                  <a:pt x="20687" y="109382"/>
                </a:lnTo>
                <a:lnTo>
                  <a:pt x="16649" y="115783"/>
                </a:lnTo>
                <a:lnTo>
                  <a:pt x="12162" y="125437"/>
                </a:lnTo>
                <a:lnTo>
                  <a:pt x="10168" y="132902"/>
                </a:lnTo>
                <a:lnTo>
                  <a:pt x="8888" y="142916"/>
                </a:lnTo>
                <a:lnTo>
                  <a:pt x="8783" y="143854"/>
                </a:lnTo>
                <a:lnTo>
                  <a:pt x="9665" y="144480"/>
                </a:lnTo>
                <a:lnTo>
                  <a:pt x="13186" y="145176"/>
                </a:lnTo>
                <a:lnTo>
                  <a:pt x="16411" y="145361"/>
                </a:lnTo>
                <a:lnTo>
                  <a:pt x="25074" y="145567"/>
                </a:lnTo>
                <a:lnTo>
                  <a:pt x="36111" y="145683"/>
                </a:lnTo>
                <a:lnTo>
                  <a:pt x="42171" y="144747"/>
                </a:lnTo>
                <a:lnTo>
                  <a:pt x="50022" y="143170"/>
                </a:lnTo>
                <a:lnTo>
                  <a:pt x="59066" y="141167"/>
                </a:lnTo>
                <a:lnTo>
                  <a:pt x="67952" y="139831"/>
                </a:lnTo>
                <a:lnTo>
                  <a:pt x="76734" y="138941"/>
                </a:lnTo>
                <a:lnTo>
                  <a:pt x="85447" y="138347"/>
                </a:lnTo>
                <a:lnTo>
                  <a:pt x="93159" y="138904"/>
                </a:lnTo>
                <a:lnTo>
                  <a:pt x="100207" y="140227"/>
                </a:lnTo>
                <a:lnTo>
                  <a:pt x="106809" y="142062"/>
                </a:lnTo>
                <a:lnTo>
                  <a:pt x="113116" y="143285"/>
                </a:lnTo>
                <a:lnTo>
                  <a:pt x="119226" y="144101"/>
                </a:lnTo>
                <a:lnTo>
                  <a:pt x="125204" y="144645"/>
                </a:lnTo>
                <a:lnTo>
                  <a:pt x="130142" y="145960"/>
                </a:lnTo>
                <a:lnTo>
                  <a:pt x="134387" y="147789"/>
                </a:lnTo>
                <a:lnTo>
                  <a:pt x="138169" y="149961"/>
                </a:lnTo>
                <a:lnTo>
                  <a:pt x="141643" y="153314"/>
                </a:lnTo>
                <a:lnTo>
                  <a:pt x="144911" y="157454"/>
                </a:lnTo>
                <a:lnTo>
                  <a:pt x="148043" y="162119"/>
                </a:lnTo>
                <a:lnTo>
                  <a:pt x="151083" y="166182"/>
                </a:lnTo>
                <a:lnTo>
                  <a:pt x="154062" y="169843"/>
                </a:lnTo>
                <a:lnTo>
                  <a:pt x="157001" y="173236"/>
                </a:lnTo>
                <a:lnTo>
                  <a:pt x="158960" y="177403"/>
                </a:lnTo>
                <a:lnTo>
                  <a:pt x="161137" y="187113"/>
                </a:lnTo>
                <a:lnTo>
                  <a:pt x="161717" y="192369"/>
                </a:lnTo>
                <a:lnTo>
                  <a:pt x="162104" y="197779"/>
                </a:lnTo>
                <a:lnTo>
                  <a:pt x="162362" y="203290"/>
                </a:lnTo>
                <a:lnTo>
                  <a:pt x="160629" y="209821"/>
                </a:lnTo>
                <a:lnTo>
                  <a:pt x="157569" y="217033"/>
                </a:lnTo>
                <a:lnTo>
                  <a:pt x="143520" y="244589"/>
                </a:lnTo>
                <a:lnTo>
                  <a:pt x="137590" y="252594"/>
                </a:lnTo>
                <a:lnTo>
                  <a:pt x="129827" y="261741"/>
                </a:lnTo>
                <a:lnTo>
                  <a:pt x="120841" y="271649"/>
                </a:lnTo>
                <a:lnTo>
                  <a:pt x="108184" y="282064"/>
                </a:lnTo>
                <a:lnTo>
                  <a:pt x="93078" y="292818"/>
                </a:lnTo>
                <a:lnTo>
                  <a:pt x="76339" y="303796"/>
                </a:lnTo>
                <a:lnTo>
                  <a:pt x="63276" y="312068"/>
                </a:lnTo>
                <a:lnTo>
                  <a:pt x="52662" y="318535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72"/>
          <p:cNvSpPr/>
          <p:nvPr/>
        </p:nvSpPr>
        <p:spPr>
          <a:xfrm>
            <a:off x="3388995" y="3051810"/>
            <a:ext cx="25718" cy="162878"/>
          </a:xfrm>
          <a:custGeom>
            <a:avLst/>
            <a:gdLst/>
            <a:ahLst/>
            <a:cxnLst/>
            <a:rect l="0" t="0" r="0" b="0"/>
            <a:pathLst>
              <a:path w="25718" h="162878">
                <a:moveTo>
                  <a:pt x="0" y="0"/>
                </a:moveTo>
                <a:lnTo>
                  <a:pt x="11931" y="23863"/>
                </a:lnTo>
                <a:lnTo>
                  <a:pt x="13669" y="28291"/>
                </a:lnTo>
                <a:lnTo>
                  <a:pt x="14827" y="32196"/>
                </a:lnTo>
                <a:lnTo>
                  <a:pt x="15600" y="35751"/>
                </a:lnTo>
                <a:lnTo>
                  <a:pt x="17067" y="39074"/>
                </a:lnTo>
                <a:lnTo>
                  <a:pt x="18998" y="42242"/>
                </a:lnTo>
                <a:lnTo>
                  <a:pt x="21238" y="45306"/>
                </a:lnTo>
                <a:lnTo>
                  <a:pt x="22731" y="49254"/>
                </a:lnTo>
                <a:lnTo>
                  <a:pt x="23726" y="53791"/>
                </a:lnTo>
                <a:lnTo>
                  <a:pt x="24390" y="58720"/>
                </a:lnTo>
                <a:lnTo>
                  <a:pt x="24832" y="63912"/>
                </a:lnTo>
                <a:lnTo>
                  <a:pt x="25127" y="69278"/>
                </a:lnTo>
                <a:lnTo>
                  <a:pt x="25324" y="74760"/>
                </a:lnTo>
                <a:lnTo>
                  <a:pt x="25600" y="96128"/>
                </a:lnTo>
                <a:lnTo>
                  <a:pt x="25717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3"/>
          <p:cNvSpPr/>
          <p:nvPr/>
        </p:nvSpPr>
        <p:spPr>
          <a:xfrm>
            <a:off x="5610133" y="3360420"/>
            <a:ext cx="384718" cy="476546"/>
          </a:xfrm>
          <a:custGeom>
            <a:avLst/>
            <a:gdLst/>
            <a:ahLst/>
            <a:cxnLst/>
            <a:rect l="0" t="0" r="0" b="0"/>
            <a:pathLst>
              <a:path w="384718" h="476546">
                <a:moveTo>
                  <a:pt x="16284" y="34290"/>
                </a:moveTo>
                <a:lnTo>
                  <a:pt x="16284" y="47942"/>
                </a:lnTo>
                <a:lnTo>
                  <a:pt x="19142" y="52917"/>
                </a:lnTo>
                <a:lnTo>
                  <a:pt x="23904" y="57185"/>
                </a:lnTo>
                <a:lnTo>
                  <a:pt x="29937" y="60983"/>
                </a:lnTo>
                <a:lnTo>
                  <a:pt x="33958" y="66373"/>
                </a:lnTo>
                <a:lnTo>
                  <a:pt x="36640" y="72823"/>
                </a:lnTo>
                <a:lnTo>
                  <a:pt x="40571" y="87611"/>
                </a:lnTo>
                <a:lnTo>
                  <a:pt x="45493" y="103708"/>
                </a:lnTo>
                <a:lnTo>
                  <a:pt x="47187" y="112954"/>
                </a:lnTo>
                <a:lnTo>
                  <a:pt x="48316" y="122927"/>
                </a:lnTo>
                <a:lnTo>
                  <a:pt x="49069" y="133386"/>
                </a:lnTo>
                <a:lnTo>
                  <a:pt x="51476" y="148932"/>
                </a:lnTo>
                <a:lnTo>
                  <a:pt x="54985" y="167868"/>
                </a:lnTo>
                <a:lnTo>
                  <a:pt x="59230" y="189064"/>
                </a:lnTo>
                <a:lnTo>
                  <a:pt x="62059" y="207958"/>
                </a:lnTo>
                <a:lnTo>
                  <a:pt x="63946" y="225316"/>
                </a:lnTo>
                <a:lnTo>
                  <a:pt x="65204" y="241650"/>
                </a:lnTo>
                <a:lnTo>
                  <a:pt x="66995" y="257303"/>
                </a:lnTo>
                <a:lnTo>
                  <a:pt x="69141" y="272500"/>
                </a:lnTo>
                <a:lnTo>
                  <a:pt x="83981" y="362966"/>
                </a:lnTo>
                <a:lnTo>
                  <a:pt x="88085" y="384852"/>
                </a:lnTo>
                <a:lnTo>
                  <a:pt x="91774" y="402300"/>
                </a:lnTo>
                <a:lnTo>
                  <a:pt x="95186" y="416790"/>
                </a:lnTo>
                <a:lnTo>
                  <a:pt x="97460" y="428355"/>
                </a:lnTo>
                <a:lnTo>
                  <a:pt x="98977" y="437970"/>
                </a:lnTo>
                <a:lnTo>
                  <a:pt x="99987" y="446285"/>
                </a:lnTo>
                <a:lnTo>
                  <a:pt x="103651" y="460604"/>
                </a:lnTo>
                <a:lnTo>
                  <a:pt x="105961" y="467089"/>
                </a:lnTo>
                <a:lnTo>
                  <a:pt x="106549" y="471413"/>
                </a:lnTo>
                <a:lnTo>
                  <a:pt x="105988" y="474295"/>
                </a:lnTo>
                <a:lnTo>
                  <a:pt x="104662" y="476217"/>
                </a:lnTo>
                <a:lnTo>
                  <a:pt x="103777" y="476545"/>
                </a:lnTo>
                <a:lnTo>
                  <a:pt x="103188" y="475812"/>
                </a:lnTo>
                <a:lnTo>
                  <a:pt x="102795" y="474370"/>
                </a:lnTo>
                <a:lnTo>
                  <a:pt x="99818" y="470229"/>
                </a:lnTo>
                <a:lnTo>
                  <a:pt x="95321" y="464260"/>
                </a:lnTo>
                <a:lnTo>
                  <a:pt x="90146" y="455258"/>
                </a:lnTo>
                <a:lnTo>
                  <a:pt x="84672" y="442366"/>
                </a:lnTo>
                <a:lnTo>
                  <a:pt x="81878" y="434928"/>
                </a:lnTo>
                <a:lnTo>
                  <a:pt x="79063" y="426160"/>
                </a:lnTo>
                <a:lnTo>
                  <a:pt x="76235" y="416504"/>
                </a:lnTo>
                <a:lnTo>
                  <a:pt x="70551" y="395615"/>
                </a:lnTo>
                <a:lnTo>
                  <a:pt x="64850" y="373631"/>
                </a:lnTo>
                <a:lnTo>
                  <a:pt x="51735" y="317080"/>
                </a:lnTo>
                <a:lnTo>
                  <a:pt x="48490" y="299017"/>
                </a:lnTo>
                <a:lnTo>
                  <a:pt x="46327" y="283164"/>
                </a:lnTo>
                <a:lnTo>
                  <a:pt x="44886" y="268786"/>
                </a:lnTo>
                <a:lnTo>
                  <a:pt x="42971" y="254438"/>
                </a:lnTo>
                <a:lnTo>
                  <a:pt x="40743" y="240111"/>
                </a:lnTo>
                <a:lnTo>
                  <a:pt x="38305" y="225796"/>
                </a:lnTo>
                <a:lnTo>
                  <a:pt x="36680" y="212443"/>
                </a:lnTo>
                <a:lnTo>
                  <a:pt x="35596" y="199731"/>
                </a:lnTo>
                <a:lnTo>
                  <a:pt x="34874" y="187446"/>
                </a:lnTo>
                <a:lnTo>
                  <a:pt x="33440" y="175447"/>
                </a:lnTo>
                <a:lnTo>
                  <a:pt x="31531" y="163637"/>
                </a:lnTo>
                <a:lnTo>
                  <a:pt x="29306" y="151953"/>
                </a:lnTo>
                <a:lnTo>
                  <a:pt x="27823" y="137497"/>
                </a:lnTo>
                <a:lnTo>
                  <a:pt x="26834" y="121192"/>
                </a:lnTo>
                <a:lnTo>
                  <a:pt x="26175" y="103654"/>
                </a:lnTo>
                <a:lnTo>
                  <a:pt x="21926" y="90058"/>
                </a:lnTo>
                <a:lnTo>
                  <a:pt x="15282" y="79089"/>
                </a:lnTo>
                <a:lnTo>
                  <a:pt x="7044" y="69871"/>
                </a:lnTo>
                <a:lnTo>
                  <a:pt x="2504" y="61820"/>
                </a:lnTo>
                <a:lnTo>
                  <a:pt x="430" y="54548"/>
                </a:lnTo>
                <a:lnTo>
                  <a:pt x="0" y="47795"/>
                </a:lnTo>
                <a:lnTo>
                  <a:pt x="2062" y="35212"/>
                </a:lnTo>
                <a:lnTo>
                  <a:pt x="3945" y="29190"/>
                </a:lnTo>
                <a:lnTo>
                  <a:pt x="6153" y="25175"/>
                </a:lnTo>
                <a:lnTo>
                  <a:pt x="8577" y="22498"/>
                </a:lnTo>
                <a:lnTo>
                  <a:pt x="11147" y="20713"/>
                </a:lnTo>
                <a:lnTo>
                  <a:pt x="16541" y="18731"/>
                </a:lnTo>
                <a:lnTo>
                  <a:pt x="19313" y="18202"/>
                </a:lnTo>
                <a:lnTo>
                  <a:pt x="22113" y="18802"/>
                </a:lnTo>
                <a:lnTo>
                  <a:pt x="27765" y="22009"/>
                </a:lnTo>
                <a:lnTo>
                  <a:pt x="36301" y="29169"/>
                </a:lnTo>
                <a:lnTo>
                  <a:pt x="44548" y="39634"/>
                </a:lnTo>
                <a:lnTo>
                  <a:pt x="49414" y="46425"/>
                </a:lnTo>
                <a:lnTo>
                  <a:pt x="57421" y="52858"/>
                </a:lnTo>
                <a:lnTo>
                  <a:pt x="67521" y="59051"/>
                </a:lnTo>
                <a:lnTo>
                  <a:pt x="79017" y="65084"/>
                </a:lnTo>
                <a:lnTo>
                  <a:pt x="88586" y="71965"/>
                </a:lnTo>
                <a:lnTo>
                  <a:pt x="96870" y="79409"/>
                </a:lnTo>
                <a:lnTo>
                  <a:pt x="104299" y="87229"/>
                </a:lnTo>
                <a:lnTo>
                  <a:pt x="111156" y="95300"/>
                </a:lnTo>
                <a:lnTo>
                  <a:pt x="117631" y="103538"/>
                </a:lnTo>
                <a:lnTo>
                  <a:pt x="123854" y="111888"/>
                </a:lnTo>
                <a:lnTo>
                  <a:pt x="143468" y="136405"/>
                </a:lnTo>
                <a:lnTo>
                  <a:pt x="155366" y="150944"/>
                </a:lnTo>
                <a:lnTo>
                  <a:pt x="167107" y="167304"/>
                </a:lnTo>
                <a:lnTo>
                  <a:pt x="178746" y="184879"/>
                </a:lnTo>
                <a:lnTo>
                  <a:pt x="190314" y="203262"/>
                </a:lnTo>
                <a:lnTo>
                  <a:pt x="200884" y="218375"/>
                </a:lnTo>
                <a:lnTo>
                  <a:pt x="210788" y="231308"/>
                </a:lnTo>
                <a:lnTo>
                  <a:pt x="220249" y="242788"/>
                </a:lnTo>
                <a:lnTo>
                  <a:pt x="228461" y="253298"/>
                </a:lnTo>
                <a:lnTo>
                  <a:pt x="235840" y="263163"/>
                </a:lnTo>
                <a:lnTo>
                  <a:pt x="242665" y="272597"/>
                </a:lnTo>
                <a:lnTo>
                  <a:pt x="260408" y="295779"/>
                </a:lnTo>
                <a:lnTo>
                  <a:pt x="270473" y="308628"/>
                </a:lnTo>
                <a:lnTo>
                  <a:pt x="279088" y="319100"/>
                </a:lnTo>
                <a:lnTo>
                  <a:pt x="286737" y="327985"/>
                </a:lnTo>
                <a:lnTo>
                  <a:pt x="293741" y="335814"/>
                </a:lnTo>
                <a:lnTo>
                  <a:pt x="301268" y="342939"/>
                </a:lnTo>
                <a:lnTo>
                  <a:pt x="309144" y="349593"/>
                </a:lnTo>
                <a:lnTo>
                  <a:pt x="317251" y="355934"/>
                </a:lnTo>
                <a:lnTo>
                  <a:pt x="324561" y="362067"/>
                </a:lnTo>
                <a:lnTo>
                  <a:pt x="331339" y="368060"/>
                </a:lnTo>
                <a:lnTo>
                  <a:pt x="342998" y="378847"/>
                </a:lnTo>
                <a:lnTo>
                  <a:pt x="351355" y="386816"/>
                </a:lnTo>
                <a:lnTo>
                  <a:pt x="355870" y="389322"/>
                </a:lnTo>
                <a:lnTo>
                  <a:pt x="365966" y="392107"/>
                </a:lnTo>
                <a:lnTo>
                  <a:pt x="377810" y="393674"/>
                </a:lnTo>
                <a:lnTo>
                  <a:pt x="382800" y="394139"/>
                </a:lnTo>
                <a:lnTo>
                  <a:pt x="383501" y="393252"/>
                </a:lnTo>
                <a:lnTo>
                  <a:pt x="384279" y="389726"/>
                </a:lnTo>
                <a:lnTo>
                  <a:pt x="384717" y="377835"/>
                </a:lnTo>
                <a:lnTo>
                  <a:pt x="382874" y="370000"/>
                </a:lnTo>
                <a:lnTo>
                  <a:pt x="379739" y="360014"/>
                </a:lnTo>
                <a:lnTo>
                  <a:pt x="375745" y="348594"/>
                </a:lnTo>
                <a:lnTo>
                  <a:pt x="371177" y="328599"/>
                </a:lnTo>
                <a:lnTo>
                  <a:pt x="366227" y="302885"/>
                </a:lnTo>
                <a:lnTo>
                  <a:pt x="361022" y="273361"/>
                </a:lnTo>
                <a:lnTo>
                  <a:pt x="357552" y="249868"/>
                </a:lnTo>
                <a:lnTo>
                  <a:pt x="355238" y="230396"/>
                </a:lnTo>
                <a:lnTo>
                  <a:pt x="353696" y="213605"/>
                </a:lnTo>
                <a:lnTo>
                  <a:pt x="352668" y="194790"/>
                </a:lnTo>
                <a:lnTo>
                  <a:pt x="351525" y="153566"/>
                </a:lnTo>
                <a:lnTo>
                  <a:pt x="350882" y="105720"/>
                </a:lnTo>
                <a:lnTo>
                  <a:pt x="347935" y="93340"/>
                </a:lnTo>
                <a:lnTo>
                  <a:pt x="343112" y="82229"/>
                </a:lnTo>
                <a:lnTo>
                  <a:pt x="337040" y="71964"/>
                </a:lnTo>
                <a:lnTo>
                  <a:pt x="333944" y="63216"/>
                </a:lnTo>
                <a:lnTo>
                  <a:pt x="332832" y="55479"/>
                </a:lnTo>
                <a:lnTo>
                  <a:pt x="334137" y="41802"/>
                </a:lnTo>
                <a:lnTo>
                  <a:pt x="337892" y="29373"/>
                </a:lnTo>
                <a:lnTo>
                  <a:pt x="342736" y="20039"/>
                </a:lnTo>
                <a:lnTo>
                  <a:pt x="350818" y="9430"/>
                </a:lnTo>
                <a:lnTo>
                  <a:pt x="3591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4"/>
          <p:cNvSpPr/>
          <p:nvPr/>
        </p:nvSpPr>
        <p:spPr>
          <a:xfrm>
            <a:off x="6165956" y="3336576"/>
            <a:ext cx="198968" cy="430986"/>
          </a:xfrm>
          <a:custGeom>
            <a:avLst/>
            <a:gdLst/>
            <a:ahLst/>
            <a:cxnLst/>
            <a:rect l="0" t="0" r="0" b="0"/>
            <a:pathLst>
              <a:path w="198968" h="430986">
                <a:moveTo>
                  <a:pt x="9101" y="66706"/>
                </a:moveTo>
                <a:lnTo>
                  <a:pt x="0" y="75808"/>
                </a:lnTo>
                <a:lnTo>
                  <a:pt x="1128" y="80394"/>
                </a:lnTo>
                <a:lnTo>
                  <a:pt x="5690" y="85356"/>
                </a:lnTo>
                <a:lnTo>
                  <a:pt x="12543" y="90569"/>
                </a:lnTo>
                <a:lnTo>
                  <a:pt x="16158" y="95950"/>
                </a:lnTo>
                <a:lnTo>
                  <a:pt x="17616" y="101442"/>
                </a:lnTo>
                <a:lnTo>
                  <a:pt x="17662" y="123944"/>
                </a:lnTo>
                <a:lnTo>
                  <a:pt x="16713" y="130582"/>
                </a:lnTo>
                <a:lnTo>
                  <a:pt x="15129" y="137865"/>
                </a:lnTo>
                <a:lnTo>
                  <a:pt x="13119" y="145578"/>
                </a:lnTo>
                <a:lnTo>
                  <a:pt x="10828" y="153578"/>
                </a:lnTo>
                <a:lnTo>
                  <a:pt x="5741" y="170085"/>
                </a:lnTo>
                <a:lnTo>
                  <a:pt x="4003" y="179441"/>
                </a:lnTo>
                <a:lnTo>
                  <a:pt x="2845" y="189488"/>
                </a:lnTo>
                <a:lnTo>
                  <a:pt x="2073" y="199995"/>
                </a:lnTo>
                <a:lnTo>
                  <a:pt x="1558" y="209858"/>
                </a:lnTo>
                <a:lnTo>
                  <a:pt x="986" y="228437"/>
                </a:lnTo>
                <a:lnTo>
                  <a:pt x="664" y="259512"/>
                </a:lnTo>
                <a:lnTo>
                  <a:pt x="1571" y="270491"/>
                </a:lnTo>
                <a:lnTo>
                  <a:pt x="3129" y="281620"/>
                </a:lnTo>
                <a:lnTo>
                  <a:pt x="5120" y="292850"/>
                </a:lnTo>
                <a:lnTo>
                  <a:pt x="8352" y="307003"/>
                </a:lnTo>
                <a:lnTo>
                  <a:pt x="17023" y="340510"/>
                </a:lnTo>
                <a:lnTo>
                  <a:pt x="21050" y="354017"/>
                </a:lnTo>
                <a:lnTo>
                  <a:pt x="24687" y="364927"/>
                </a:lnTo>
                <a:lnTo>
                  <a:pt x="28064" y="374105"/>
                </a:lnTo>
                <a:lnTo>
                  <a:pt x="32221" y="382129"/>
                </a:lnTo>
                <a:lnTo>
                  <a:pt x="36897" y="389383"/>
                </a:lnTo>
                <a:lnTo>
                  <a:pt x="41919" y="396124"/>
                </a:lnTo>
                <a:lnTo>
                  <a:pt x="47172" y="402523"/>
                </a:lnTo>
                <a:lnTo>
                  <a:pt x="52579" y="408694"/>
                </a:lnTo>
                <a:lnTo>
                  <a:pt x="58089" y="414713"/>
                </a:lnTo>
                <a:lnTo>
                  <a:pt x="62715" y="418726"/>
                </a:lnTo>
                <a:lnTo>
                  <a:pt x="66751" y="421401"/>
                </a:lnTo>
                <a:lnTo>
                  <a:pt x="84624" y="430245"/>
                </a:lnTo>
                <a:lnTo>
                  <a:pt x="89930" y="430985"/>
                </a:lnTo>
                <a:lnTo>
                  <a:pt x="95372" y="430527"/>
                </a:lnTo>
                <a:lnTo>
                  <a:pt x="100905" y="429268"/>
                </a:lnTo>
                <a:lnTo>
                  <a:pt x="105546" y="427477"/>
                </a:lnTo>
                <a:lnTo>
                  <a:pt x="109593" y="425330"/>
                </a:lnTo>
                <a:lnTo>
                  <a:pt x="113243" y="422946"/>
                </a:lnTo>
                <a:lnTo>
                  <a:pt x="117582" y="419452"/>
                </a:lnTo>
                <a:lnTo>
                  <a:pt x="122379" y="415217"/>
                </a:lnTo>
                <a:lnTo>
                  <a:pt x="132789" y="405433"/>
                </a:lnTo>
                <a:lnTo>
                  <a:pt x="143766" y="394734"/>
                </a:lnTo>
                <a:lnTo>
                  <a:pt x="148408" y="388261"/>
                </a:lnTo>
                <a:lnTo>
                  <a:pt x="152455" y="381088"/>
                </a:lnTo>
                <a:lnTo>
                  <a:pt x="156105" y="373449"/>
                </a:lnTo>
                <a:lnTo>
                  <a:pt x="160443" y="359784"/>
                </a:lnTo>
                <a:lnTo>
                  <a:pt x="165242" y="342102"/>
                </a:lnTo>
                <a:lnTo>
                  <a:pt x="175651" y="299594"/>
                </a:lnTo>
                <a:lnTo>
                  <a:pt x="186629" y="252127"/>
                </a:lnTo>
                <a:lnTo>
                  <a:pt x="191270" y="226515"/>
                </a:lnTo>
                <a:lnTo>
                  <a:pt x="195318" y="199915"/>
                </a:lnTo>
                <a:lnTo>
                  <a:pt x="198967" y="172657"/>
                </a:lnTo>
                <a:lnTo>
                  <a:pt x="196638" y="150675"/>
                </a:lnTo>
                <a:lnTo>
                  <a:pt x="190324" y="132211"/>
                </a:lnTo>
                <a:lnTo>
                  <a:pt x="181351" y="116091"/>
                </a:lnTo>
                <a:lnTo>
                  <a:pt x="175370" y="101534"/>
                </a:lnTo>
                <a:lnTo>
                  <a:pt x="171382" y="88020"/>
                </a:lnTo>
                <a:lnTo>
                  <a:pt x="168723" y="75201"/>
                </a:lnTo>
                <a:lnTo>
                  <a:pt x="165998" y="64749"/>
                </a:lnTo>
                <a:lnTo>
                  <a:pt x="163229" y="55877"/>
                </a:lnTo>
                <a:lnTo>
                  <a:pt x="160431" y="48056"/>
                </a:lnTo>
                <a:lnTo>
                  <a:pt x="157612" y="40938"/>
                </a:lnTo>
                <a:lnTo>
                  <a:pt x="151941" y="27948"/>
                </a:lnTo>
                <a:lnTo>
                  <a:pt x="148143" y="22770"/>
                </a:lnTo>
                <a:lnTo>
                  <a:pt x="143706" y="18366"/>
                </a:lnTo>
                <a:lnTo>
                  <a:pt x="138843" y="14477"/>
                </a:lnTo>
                <a:lnTo>
                  <a:pt x="132743" y="10932"/>
                </a:lnTo>
                <a:lnTo>
                  <a:pt x="125819" y="7615"/>
                </a:lnTo>
                <a:lnTo>
                  <a:pt x="118346" y="4453"/>
                </a:lnTo>
                <a:lnTo>
                  <a:pt x="112411" y="2343"/>
                </a:lnTo>
                <a:lnTo>
                  <a:pt x="107502" y="938"/>
                </a:lnTo>
                <a:lnTo>
                  <a:pt x="103277" y="0"/>
                </a:lnTo>
                <a:lnTo>
                  <a:pt x="99507" y="328"/>
                </a:lnTo>
                <a:lnTo>
                  <a:pt x="96042" y="1499"/>
                </a:lnTo>
                <a:lnTo>
                  <a:pt x="86253" y="6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5"/>
          <p:cNvSpPr/>
          <p:nvPr/>
        </p:nvSpPr>
        <p:spPr>
          <a:xfrm>
            <a:off x="6163642" y="3361964"/>
            <a:ext cx="131431" cy="84182"/>
          </a:xfrm>
          <a:custGeom>
            <a:avLst/>
            <a:gdLst/>
            <a:ahLst/>
            <a:cxnLst/>
            <a:rect l="0" t="0" r="0" b="0"/>
            <a:pathLst>
              <a:path w="131431" h="84182">
                <a:moveTo>
                  <a:pt x="131430" y="15601"/>
                </a:moveTo>
                <a:lnTo>
                  <a:pt x="126879" y="11050"/>
                </a:lnTo>
                <a:lnTo>
                  <a:pt x="123634" y="8757"/>
                </a:lnTo>
                <a:lnTo>
                  <a:pt x="119565" y="6275"/>
                </a:lnTo>
                <a:lnTo>
                  <a:pt x="114948" y="3669"/>
                </a:lnTo>
                <a:lnTo>
                  <a:pt x="110917" y="1931"/>
                </a:lnTo>
                <a:lnTo>
                  <a:pt x="107277" y="772"/>
                </a:lnTo>
                <a:lnTo>
                  <a:pt x="103898" y="0"/>
                </a:lnTo>
                <a:lnTo>
                  <a:pt x="99740" y="438"/>
                </a:lnTo>
                <a:lnTo>
                  <a:pt x="95064" y="1682"/>
                </a:lnTo>
                <a:lnTo>
                  <a:pt x="90041" y="3464"/>
                </a:lnTo>
                <a:lnTo>
                  <a:pt x="83835" y="4652"/>
                </a:lnTo>
                <a:lnTo>
                  <a:pt x="76840" y="5444"/>
                </a:lnTo>
                <a:lnTo>
                  <a:pt x="69319" y="5972"/>
                </a:lnTo>
                <a:lnTo>
                  <a:pt x="62400" y="7277"/>
                </a:lnTo>
                <a:lnTo>
                  <a:pt x="55883" y="9099"/>
                </a:lnTo>
                <a:lnTo>
                  <a:pt x="49633" y="11266"/>
                </a:lnTo>
                <a:lnTo>
                  <a:pt x="44513" y="13663"/>
                </a:lnTo>
                <a:lnTo>
                  <a:pt x="40148" y="16214"/>
                </a:lnTo>
                <a:lnTo>
                  <a:pt x="36285" y="18867"/>
                </a:lnTo>
                <a:lnTo>
                  <a:pt x="32758" y="20636"/>
                </a:lnTo>
                <a:lnTo>
                  <a:pt x="29454" y="21815"/>
                </a:lnTo>
                <a:lnTo>
                  <a:pt x="26298" y="22601"/>
                </a:lnTo>
                <a:lnTo>
                  <a:pt x="23242" y="24078"/>
                </a:lnTo>
                <a:lnTo>
                  <a:pt x="20252" y="26014"/>
                </a:lnTo>
                <a:lnTo>
                  <a:pt x="17307" y="28258"/>
                </a:lnTo>
                <a:lnTo>
                  <a:pt x="14390" y="30707"/>
                </a:lnTo>
                <a:lnTo>
                  <a:pt x="11493" y="33291"/>
                </a:lnTo>
                <a:lnTo>
                  <a:pt x="5735" y="38703"/>
                </a:lnTo>
                <a:lnTo>
                  <a:pt x="0" y="44283"/>
                </a:lnTo>
                <a:lnTo>
                  <a:pt x="948" y="48058"/>
                </a:lnTo>
                <a:lnTo>
                  <a:pt x="4437" y="52478"/>
                </a:lnTo>
                <a:lnTo>
                  <a:pt x="9620" y="57331"/>
                </a:lnTo>
                <a:lnTo>
                  <a:pt x="12124" y="60566"/>
                </a:lnTo>
                <a:lnTo>
                  <a:pt x="12840" y="62722"/>
                </a:lnTo>
                <a:lnTo>
                  <a:pt x="12365" y="64160"/>
                </a:lnTo>
                <a:lnTo>
                  <a:pt x="12049" y="66071"/>
                </a:lnTo>
                <a:lnTo>
                  <a:pt x="11837" y="68297"/>
                </a:lnTo>
                <a:lnTo>
                  <a:pt x="11696" y="70734"/>
                </a:lnTo>
                <a:lnTo>
                  <a:pt x="11540" y="75982"/>
                </a:lnTo>
                <a:lnTo>
                  <a:pt x="11415" y="84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76"/>
          <p:cNvSpPr/>
          <p:nvPr/>
        </p:nvSpPr>
        <p:spPr>
          <a:xfrm>
            <a:off x="6389370" y="3291840"/>
            <a:ext cx="428625" cy="34290"/>
          </a:xfrm>
          <a:custGeom>
            <a:avLst/>
            <a:gdLst/>
            <a:ahLst/>
            <a:cxnLst/>
            <a:rect l="0" t="0" r="0" b="0"/>
            <a:pathLst>
              <a:path w="428625" h="34290">
                <a:moveTo>
                  <a:pt x="0" y="34289"/>
                </a:moveTo>
                <a:lnTo>
                  <a:pt x="22754" y="29739"/>
                </a:lnTo>
                <a:lnTo>
                  <a:pt x="31362" y="28398"/>
                </a:lnTo>
                <a:lnTo>
                  <a:pt x="39005" y="27505"/>
                </a:lnTo>
                <a:lnTo>
                  <a:pt x="46006" y="26909"/>
                </a:lnTo>
                <a:lnTo>
                  <a:pt x="53530" y="26512"/>
                </a:lnTo>
                <a:lnTo>
                  <a:pt x="69511" y="26070"/>
                </a:lnTo>
                <a:lnTo>
                  <a:pt x="80630" y="25000"/>
                </a:lnTo>
                <a:lnTo>
                  <a:pt x="93759" y="23334"/>
                </a:lnTo>
                <a:lnTo>
                  <a:pt x="108226" y="21271"/>
                </a:lnTo>
                <a:lnTo>
                  <a:pt x="120727" y="19895"/>
                </a:lnTo>
                <a:lnTo>
                  <a:pt x="131920" y="18978"/>
                </a:lnTo>
                <a:lnTo>
                  <a:pt x="142239" y="18367"/>
                </a:lnTo>
                <a:lnTo>
                  <a:pt x="152929" y="17007"/>
                </a:lnTo>
                <a:lnTo>
                  <a:pt x="163865" y="15148"/>
                </a:lnTo>
                <a:lnTo>
                  <a:pt x="174965" y="12956"/>
                </a:lnTo>
                <a:lnTo>
                  <a:pt x="188081" y="11495"/>
                </a:lnTo>
                <a:lnTo>
                  <a:pt x="202540" y="10521"/>
                </a:lnTo>
                <a:lnTo>
                  <a:pt x="231940" y="9438"/>
                </a:lnTo>
                <a:lnTo>
                  <a:pt x="257707" y="8957"/>
                </a:lnTo>
                <a:lnTo>
                  <a:pt x="274674" y="7876"/>
                </a:lnTo>
                <a:lnTo>
                  <a:pt x="316387" y="4135"/>
                </a:lnTo>
                <a:lnTo>
                  <a:pt x="338560" y="2757"/>
                </a:lnTo>
                <a:lnTo>
                  <a:pt x="4286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77"/>
          <p:cNvSpPr/>
          <p:nvPr/>
        </p:nvSpPr>
        <p:spPr>
          <a:xfrm>
            <a:off x="6569602" y="3266122"/>
            <a:ext cx="102661" cy="531496"/>
          </a:xfrm>
          <a:custGeom>
            <a:avLst/>
            <a:gdLst/>
            <a:ahLst/>
            <a:cxnLst/>
            <a:rect l="0" t="0" r="0" b="0"/>
            <a:pathLst>
              <a:path w="102661" h="531496">
                <a:moveTo>
                  <a:pt x="16935" y="0"/>
                </a:moveTo>
                <a:lnTo>
                  <a:pt x="7833" y="4551"/>
                </a:lnTo>
                <a:lnTo>
                  <a:pt x="5152" y="6844"/>
                </a:lnTo>
                <a:lnTo>
                  <a:pt x="3365" y="9325"/>
                </a:lnTo>
                <a:lnTo>
                  <a:pt x="1379" y="14622"/>
                </a:lnTo>
                <a:lnTo>
                  <a:pt x="496" y="20151"/>
                </a:lnTo>
                <a:lnTo>
                  <a:pt x="261" y="28674"/>
                </a:lnTo>
                <a:lnTo>
                  <a:pt x="0" y="55924"/>
                </a:lnTo>
                <a:lnTo>
                  <a:pt x="882" y="70620"/>
                </a:lnTo>
                <a:lnTo>
                  <a:pt x="2423" y="85180"/>
                </a:lnTo>
                <a:lnTo>
                  <a:pt x="4402" y="99649"/>
                </a:lnTo>
                <a:lnTo>
                  <a:pt x="10485" y="113105"/>
                </a:lnTo>
                <a:lnTo>
                  <a:pt x="19302" y="125886"/>
                </a:lnTo>
                <a:lnTo>
                  <a:pt x="29944" y="138217"/>
                </a:lnTo>
                <a:lnTo>
                  <a:pt x="37990" y="149294"/>
                </a:lnTo>
                <a:lnTo>
                  <a:pt x="44306" y="159537"/>
                </a:lnTo>
                <a:lnTo>
                  <a:pt x="49471" y="169223"/>
                </a:lnTo>
                <a:lnTo>
                  <a:pt x="52913" y="179490"/>
                </a:lnTo>
                <a:lnTo>
                  <a:pt x="55208" y="190145"/>
                </a:lnTo>
                <a:lnTo>
                  <a:pt x="56738" y="201059"/>
                </a:lnTo>
                <a:lnTo>
                  <a:pt x="58710" y="212144"/>
                </a:lnTo>
                <a:lnTo>
                  <a:pt x="60977" y="223344"/>
                </a:lnTo>
                <a:lnTo>
                  <a:pt x="63441" y="234621"/>
                </a:lnTo>
                <a:lnTo>
                  <a:pt x="66037" y="248807"/>
                </a:lnTo>
                <a:lnTo>
                  <a:pt x="71460" y="282349"/>
                </a:lnTo>
                <a:lnTo>
                  <a:pt x="73288" y="297770"/>
                </a:lnTo>
                <a:lnTo>
                  <a:pt x="74507" y="311861"/>
                </a:lnTo>
                <a:lnTo>
                  <a:pt x="75318" y="325064"/>
                </a:lnTo>
                <a:lnTo>
                  <a:pt x="76812" y="337677"/>
                </a:lnTo>
                <a:lnTo>
                  <a:pt x="78761" y="349896"/>
                </a:lnTo>
                <a:lnTo>
                  <a:pt x="81012" y="361851"/>
                </a:lnTo>
                <a:lnTo>
                  <a:pt x="86054" y="392915"/>
                </a:lnTo>
                <a:lnTo>
                  <a:pt x="88732" y="410534"/>
                </a:lnTo>
                <a:lnTo>
                  <a:pt x="90517" y="425137"/>
                </a:lnTo>
                <a:lnTo>
                  <a:pt x="91707" y="437729"/>
                </a:lnTo>
                <a:lnTo>
                  <a:pt x="92501" y="448982"/>
                </a:lnTo>
                <a:lnTo>
                  <a:pt x="93982" y="460294"/>
                </a:lnTo>
                <a:lnTo>
                  <a:pt x="95922" y="471645"/>
                </a:lnTo>
                <a:lnTo>
                  <a:pt x="98168" y="483023"/>
                </a:lnTo>
                <a:lnTo>
                  <a:pt x="99666" y="493465"/>
                </a:lnTo>
                <a:lnTo>
                  <a:pt x="100664" y="503284"/>
                </a:lnTo>
                <a:lnTo>
                  <a:pt x="10266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f(x) = |x</a:t>
            </a:r>
            <a:r>
              <a:rPr lang="en-US" dirty="0" smtClean="0"/>
              <a:t>|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3883279" cy="3895725"/>
          </a:xfrm>
          <a:prstGeom prst="rect">
            <a:avLst/>
          </a:prstGeom>
        </p:spPr>
      </p:pic>
      <p:sp>
        <p:nvSpPr>
          <p:cNvPr id="97" name="SMARTPenAnnotation1215"/>
          <p:cNvSpPr/>
          <p:nvPr/>
        </p:nvSpPr>
        <p:spPr>
          <a:xfrm>
            <a:off x="6672262" y="2203132"/>
            <a:ext cx="1714501" cy="1723073"/>
          </a:xfrm>
          <a:custGeom>
            <a:avLst/>
            <a:gdLst/>
            <a:ahLst/>
            <a:cxnLst/>
            <a:rect l="0" t="0" r="0" b="0"/>
            <a:pathLst>
              <a:path w="1714501" h="1723073">
                <a:moveTo>
                  <a:pt x="0" y="1723072"/>
                </a:moveTo>
                <a:lnTo>
                  <a:pt x="4551" y="1718522"/>
                </a:lnTo>
                <a:lnTo>
                  <a:pt x="5892" y="1716229"/>
                </a:lnTo>
                <a:lnTo>
                  <a:pt x="7381" y="1711141"/>
                </a:lnTo>
                <a:lnTo>
                  <a:pt x="8730" y="1709403"/>
                </a:lnTo>
                <a:lnTo>
                  <a:pt x="10583" y="1708245"/>
                </a:lnTo>
                <a:lnTo>
                  <a:pt x="12771" y="1707472"/>
                </a:lnTo>
                <a:lnTo>
                  <a:pt x="14229" y="1706005"/>
                </a:lnTo>
                <a:lnTo>
                  <a:pt x="15201" y="1704074"/>
                </a:lnTo>
                <a:lnTo>
                  <a:pt x="15849" y="1701835"/>
                </a:lnTo>
                <a:lnTo>
                  <a:pt x="29625" y="1685505"/>
                </a:lnTo>
                <a:lnTo>
                  <a:pt x="71531" y="1642017"/>
                </a:lnTo>
                <a:lnTo>
                  <a:pt x="74654" y="1635295"/>
                </a:lnTo>
                <a:lnTo>
                  <a:pt x="76440" y="1633122"/>
                </a:lnTo>
                <a:lnTo>
                  <a:pt x="78583" y="1631673"/>
                </a:lnTo>
                <a:lnTo>
                  <a:pt x="80963" y="1630707"/>
                </a:lnTo>
                <a:lnTo>
                  <a:pt x="82551" y="1629110"/>
                </a:lnTo>
                <a:lnTo>
                  <a:pt x="83609" y="1627094"/>
                </a:lnTo>
                <a:lnTo>
                  <a:pt x="84785" y="1622313"/>
                </a:lnTo>
                <a:lnTo>
                  <a:pt x="85307" y="1617013"/>
                </a:lnTo>
                <a:lnTo>
                  <a:pt x="86399" y="1615219"/>
                </a:lnTo>
                <a:lnTo>
                  <a:pt x="88080" y="1614022"/>
                </a:lnTo>
                <a:lnTo>
                  <a:pt x="90152" y="1613225"/>
                </a:lnTo>
                <a:lnTo>
                  <a:pt x="91534" y="1611741"/>
                </a:lnTo>
                <a:lnTo>
                  <a:pt x="92456" y="1609799"/>
                </a:lnTo>
                <a:lnTo>
                  <a:pt x="93070" y="1607552"/>
                </a:lnTo>
                <a:lnTo>
                  <a:pt x="96292" y="1602515"/>
                </a:lnTo>
                <a:lnTo>
                  <a:pt x="125595" y="1570810"/>
                </a:lnTo>
                <a:lnTo>
                  <a:pt x="127257" y="1565548"/>
                </a:lnTo>
                <a:lnTo>
                  <a:pt x="128653" y="1563764"/>
                </a:lnTo>
                <a:lnTo>
                  <a:pt x="130536" y="1562574"/>
                </a:lnTo>
                <a:lnTo>
                  <a:pt x="132744" y="1561781"/>
                </a:lnTo>
                <a:lnTo>
                  <a:pt x="134217" y="1560300"/>
                </a:lnTo>
                <a:lnTo>
                  <a:pt x="135197" y="1558360"/>
                </a:lnTo>
                <a:lnTo>
                  <a:pt x="135851" y="1556114"/>
                </a:lnTo>
                <a:lnTo>
                  <a:pt x="139119" y="1551079"/>
                </a:lnTo>
                <a:lnTo>
                  <a:pt x="170015" y="1518774"/>
                </a:lnTo>
                <a:lnTo>
                  <a:pt x="180127" y="1513209"/>
                </a:lnTo>
                <a:lnTo>
                  <a:pt x="182949" y="1510774"/>
                </a:lnTo>
                <a:lnTo>
                  <a:pt x="184831" y="1508197"/>
                </a:lnTo>
                <a:lnTo>
                  <a:pt x="187875" y="1502795"/>
                </a:lnTo>
                <a:lnTo>
                  <a:pt x="192402" y="1497219"/>
                </a:lnTo>
                <a:lnTo>
                  <a:pt x="194943" y="1495351"/>
                </a:lnTo>
                <a:lnTo>
                  <a:pt x="203070" y="1491769"/>
                </a:lnTo>
                <a:lnTo>
                  <a:pt x="214152" y="1482982"/>
                </a:lnTo>
                <a:lnTo>
                  <a:pt x="218369" y="1478888"/>
                </a:lnTo>
                <a:lnTo>
                  <a:pt x="220827" y="1477416"/>
                </a:lnTo>
                <a:lnTo>
                  <a:pt x="226098" y="1475779"/>
                </a:lnTo>
                <a:lnTo>
                  <a:pt x="234155" y="1469972"/>
                </a:lnTo>
                <a:lnTo>
                  <a:pt x="243134" y="1462946"/>
                </a:lnTo>
                <a:lnTo>
                  <a:pt x="250300" y="1459823"/>
                </a:lnTo>
                <a:lnTo>
                  <a:pt x="252592" y="1458038"/>
                </a:lnTo>
                <a:lnTo>
                  <a:pt x="254119" y="1455895"/>
                </a:lnTo>
                <a:lnTo>
                  <a:pt x="255138" y="1453514"/>
                </a:lnTo>
                <a:lnTo>
                  <a:pt x="256770" y="1451927"/>
                </a:lnTo>
                <a:lnTo>
                  <a:pt x="258810" y="1450869"/>
                </a:lnTo>
                <a:lnTo>
                  <a:pt x="261122" y="1450163"/>
                </a:lnTo>
                <a:lnTo>
                  <a:pt x="266232" y="1446840"/>
                </a:lnTo>
                <a:lnTo>
                  <a:pt x="272723" y="1441495"/>
                </a:lnTo>
                <a:lnTo>
                  <a:pt x="276151" y="1440765"/>
                </a:lnTo>
                <a:lnTo>
                  <a:pt x="278398" y="1440570"/>
                </a:lnTo>
                <a:lnTo>
                  <a:pt x="279896" y="1439487"/>
                </a:lnTo>
                <a:lnTo>
                  <a:pt x="280894" y="1437813"/>
                </a:lnTo>
                <a:lnTo>
                  <a:pt x="281560" y="1435745"/>
                </a:lnTo>
                <a:lnTo>
                  <a:pt x="282957" y="1434366"/>
                </a:lnTo>
                <a:lnTo>
                  <a:pt x="284841" y="1433446"/>
                </a:lnTo>
                <a:lnTo>
                  <a:pt x="287048" y="1432834"/>
                </a:lnTo>
                <a:lnTo>
                  <a:pt x="289473" y="1430520"/>
                </a:lnTo>
                <a:lnTo>
                  <a:pt x="297437" y="1420067"/>
                </a:lnTo>
                <a:lnTo>
                  <a:pt x="300209" y="1418199"/>
                </a:lnTo>
                <a:lnTo>
                  <a:pt x="305829" y="1415171"/>
                </a:lnTo>
                <a:lnTo>
                  <a:pt x="315500" y="1407300"/>
                </a:lnTo>
                <a:lnTo>
                  <a:pt x="321235" y="1397206"/>
                </a:lnTo>
                <a:lnTo>
                  <a:pt x="323694" y="1394386"/>
                </a:lnTo>
                <a:lnTo>
                  <a:pt x="326286" y="1392506"/>
                </a:lnTo>
                <a:lnTo>
                  <a:pt x="328967" y="1391252"/>
                </a:lnTo>
                <a:lnTo>
                  <a:pt x="341841" y="1380386"/>
                </a:lnTo>
                <a:lnTo>
                  <a:pt x="347192" y="1372965"/>
                </a:lnTo>
                <a:lnTo>
                  <a:pt x="350522" y="1366492"/>
                </a:lnTo>
                <a:lnTo>
                  <a:pt x="372771" y="1341950"/>
                </a:lnTo>
                <a:lnTo>
                  <a:pt x="387100" y="1326514"/>
                </a:lnTo>
                <a:lnTo>
                  <a:pt x="391120" y="1318859"/>
                </a:lnTo>
                <a:lnTo>
                  <a:pt x="393143" y="1316437"/>
                </a:lnTo>
                <a:lnTo>
                  <a:pt x="395446" y="1314822"/>
                </a:lnTo>
                <a:lnTo>
                  <a:pt x="397933" y="1313745"/>
                </a:lnTo>
                <a:lnTo>
                  <a:pt x="399591" y="1312075"/>
                </a:lnTo>
                <a:lnTo>
                  <a:pt x="400697" y="1310010"/>
                </a:lnTo>
                <a:lnTo>
                  <a:pt x="401434" y="1307680"/>
                </a:lnTo>
                <a:lnTo>
                  <a:pt x="451607" y="1256393"/>
                </a:lnTo>
                <a:lnTo>
                  <a:pt x="467814" y="1237344"/>
                </a:lnTo>
                <a:lnTo>
                  <a:pt x="469855" y="1231603"/>
                </a:lnTo>
                <a:lnTo>
                  <a:pt x="471352" y="1229691"/>
                </a:lnTo>
                <a:lnTo>
                  <a:pt x="473302" y="1228417"/>
                </a:lnTo>
                <a:lnTo>
                  <a:pt x="475555" y="1227567"/>
                </a:lnTo>
                <a:lnTo>
                  <a:pt x="473246" y="1226048"/>
                </a:lnTo>
                <a:lnTo>
                  <a:pt x="460522" y="1221820"/>
                </a:lnTo>
                <a:lnTo>
                  <a:pt x="456557" y="1219359"/>
                </a:lnTo>
                <a:lnTo>
                  <a:pt x="454867" y="1216767"/>
                </a:lnTo>
                <a:lnTo>
                  <a:pt x="454692" y="1214085"/>
                </a:lnTo>
                <a:lnTo>
                  <a:pt x="455527" y="1211345"/>
                </a:lnTo>
                <a:lnTo>
                  <a:pt x="458997" y="1205761"/>
                </a:lnTo>
                <a:lnTo>
                  <a:pt x="476355" y="1185856"/>
                </a:lnTo>
                <a:lnTo>
                  <a:pt x="478413" y="1180145"/>
                </a:lnTo>
                <a:lnTo>
                  <a:pt x="491517" y="1163778"/>
                </a:lnTo>
                <a:lnTo>
                  <a:pt x="509909" y="1144592"/>
                </a:lnTo>
                <a:lnTo>
                  <a:pt x="511390" y="1142157"/>
                </a:lnTo>
                <a:lnTo>
                  <a:pt x="513034" y="1136911"/>
                </a:lnTo>
                <a:lnTo>
                  <a:pt x="514425" y="1135130"/>
                </a:lnTo>
                <a:lnTo>
                  <a:pt x="516305" y="1133943"/>
                </a:lnTo>
                <a:lnTo>
                  <a:pt x="518511" y="1133152"/>
                </a:lnTo>
                <a:lnTo>
                  <a:pt x="519981" y="1131672"/>
                </a:lnTo>
                <a:lnTo>
                  <a:pt x="520962" y="1129733"/>
                </a:lnTo>
                <a:lnTo>
                  <a:pt x="521615" y="1127488"/>
                </a:lnTo>
                <a:lnTo>
                  <a:pt x="523956" y="1125039"/>
                </a:lnTo>
                <a:lnTo>
                  <a:pt x="534447" y="1117041"/>
                </a:lnTo>
                <a:lnTo>
                  <a:pt x="536321" y="1114264"/>
                </a:lnTo>
                <a:lnTo>
                  <a:pt x="537570" y="1111460"/>
                </a:lnTo>
                <a:lnTo>
                  <a:pt x="539355" y="1109591"/>
                </a:lnTo>
                <a:lnTo>
                  <a:pt x="541497" y="1108345"/>
                </a:lnTo>
                <a:lnTo>
                  <a:pt x="543878" y="1107514"/>
                </a:lnTo>
                <a:lnTo>
                  <a:pt x="546418" y="1105055"/>
                </a:lnTo>
                <a:lnTo>
                  <a:pt x="593976" y="1052025"/>
                </a:lnTo>
                <a:lnTo>
                  <a:pt x="628647" y="1017274"/>
                </a:lnTo>
                <a:lnTo>
                  <a:pt x="631506" y="1015368"/>
                </a:lnTo>
                <a:lnTo>
                  <a:pt x="637222" y="1013249"/>
                </a:lnTo>
                <a:lnTo>
                  <a:pt x="639128" y="1011732"/>
                </a:lnTo>
                <a:lnTo>
                  <a:pt x="640397" y="1009768"/>
                </a:lnTo>
                <a:lnTo>
                  <a:pt x="641244" y="1007506"/>
                </a:lnTo>
                <a:lnTo>
                  <a:pt x="644725" y="1002453"/>
                </a:lnTo>
                <a:lnTo>
                  <a:pt x="654721" y="991448"/>
                </a:lnTo>
                <a:lnTo>
                  <a:pt x="657461" y="989578"/>
                </a:lnTo>
                <a:lnTo>
                  <a:pt x="663045" y="987500"/>
                </a:lnTo>
                <a:lnTo>
                  <a:pt x="665867" y="985041"/>
                </a:lnTo>
                <a:lnTo>
                  <a:pt x="674391" y="974383"/>
                </a:lnTo>
                <a:lnTo>
                  <a:pt x="677242" y="972486"/>
                </a:lnTo>
                <a:lnTo>
                  <a:pt x="680094" y="971222"/>
                </a:lnTo>
                <a:lnTo>
                  <a:pt x="681996" y="969426"/>
                </a:lnTo>
                <a:lnTo>
                  <a:pt x="683264" y="967277"/>
                </a:lnTo>
                <a:lnTo>
                  <a:pt x="684109" y="964891"/>
                </a:lnTo>
                <a:lnTo>
                  <a:pt x="687589" y="959700"/>
                </a:lnTo>
                <a:lnTo>
                  <a:pt x="705907" y="940093"/>
                </a:lnTo>
                <a:lnTo>
                  <a:pt x="708730" y="938196"/>
                </a:lnTo>
                <a:lnTo>
                  <a:pt x="717253" y="934574"/>
                </a:lnTo>
                <a:lnTo>
                  <a:pt x="722957" y="930351"/>
                </a:lnTo>
                <a:lnTo>
                  <a:pt x="724859" y="927892"/>
                </a:lnTo>
                <a:lnTo>
                  <a:pt x="726127" y="925299"/>
                </a:lnTo>
                <a:lnTo>
                  <a:pt x="726972" y="922619"/>
                </a:lnTo>
                <a:lnTo>
                  <a:pt x="728488" y="920832"/>
                </a:lnTo>
                <a:lnTo>
                  <a:pt x="730452" y="919640"/>
                </a:lnTo>
                <a:lnTo>
                  <a:pt x="732713" y="918846"/>
                </a:lnTo>
                <a:lnTo>
                  <a:pt x="756151" y="898085"/>
                </a:lnTo>
                <a:lnTo>
                  <a:pt x="774287" y="880183"/>
                </a:lnTo>
                <a:lnTo>
                  <a:pt x="776224" y="877301"/>
                </a:lnTo>
                <a:lnTo>
                  <a:pt x="778376" y="871559"/>
                </a:lnTo>
                <a:lnTo>
                  <a:pt x="780855" y="869647"/>
                </a:lnTo>
                <a:lnTo>
                  <a:pt x="784413" y="868372"/>
                </a:lnTo>
                <a:lnTo>
                  <a:pt x="788689" y="867522"/>
                </a:lnTo>
                <a:lnTo>
                  <a:pt x="791540" y="866003"/>
                </a:lnTo>
                <a:lnTo>
                  <a:pt x="793441" y="864038"/>
                </a:lnTo>
                <a:lnTo>
                  <a:pt x="796506" y="859314"/>
                </a:lnTo>
                <a:lnTo>
                  <a:pt x="848756" y="805737"/>
                </a:lnTo>
                <a:lnTo>
                  <a:pt x="888769" y="765724"/>
                </a:lnTo>
                <a:lnTo>
                  <a:pt x="890646" y="764800"/>
                </a:lnTo>
                <a:lnTo>
                  <a:pt x="895270" y="763773"/>
                </a:lnTo>
                <a:lnTo>
                  <a:pt x="896884" y="762547"/>
                </a:lnTo>
                <a:lnTo>
                  <a:pt x="897961" y="760777"/>
                </a:lnTo>
                <a:lnTo>
                  <a:pt x="898678" y="758645"/>
                </a:lnTo>
                <a:lnTo>
                  <a:pt x="902015" y="753736"/>
                </a:lnTo>
                <a:lnTo>
                  <a:pt x="904238" y="751093"/>
                </a:lnTo>
                <a:lnTo>
                  <a:pt x="906673" y="749331"/>
                </a:lnTo>
                <a:lnTo>
                  <a:pt x="911919" y="747374"/>
                </a:lnTo>
                <a:lnTo>
                  <a:pt x="946328" y="716639"/>
                </a:lnTo>
                <a:lnTo>
                  <a:pt x="975678" y="687388"/>
                </a:lnTo>
                <a:lnTo>
                  <a:pt x="981346" y="677169"/>
                </a:lnTo>
                <a:lnTo>
                  <a:pt x="983796" y="674331"/>
                </a:lnTo>
                <a:lnTo>
                  <a:pt x="986381" y="672439"/>
                </a:lnTo>
                <a:lnTo>
                  <a:pt x="989057" y="671178"/>
                </a:lnTo>
                <a:lnTo>
                  <a:pt x="990842" y="669384"/>
                </a:lnTo>
                <a:lnTo>
                  <a:pt x="992031" y="667236"/>
                </a:lnTo>
                <a:lnTo>
                  <a:pt x="992824" y="664852"/>
                </a:lnTo>
                <a:lnTo>
                  <a:pt x="996245" y="659662"/>
                </a:lnTo>
                <a:lnTo>
                  <a:pt x="998491" y="656945"/>
                </a:lnTo>
                <a:lnTo>
                  <a:pt x="1000941" y="655133"/>
                </a:lnTo>
                <a:lnTo>
                  <a:pt x="1008939" y="651631"/>
                </a:lnTo>
                <a:lnTo>
                  <a:pt x="1023017" y="639720"/>
                </a:lnTo>
                <a:lnTo>
                  <a:pt x="1024911" y="636983"/>
                </a:lnTo>
                <a:lnTo>
                  <a:pt x="1027016" y="631401"/>
                </a:lnTo>
                <a:lnTo>
                  <a:pt x="1028530" y="629531"/>
                </a:lnTo>
                <a:lnTo>
                  <a:pt x="1030492" y="628285"/>
                </a:lnTo>
                <a:lnTo>
                  <a:pt x="1032752" y="627454"/>
                </a:lnTo>
                <a:lnTo>
                  <a:pt x="1034259" y="625948"/>
                </a:lnTo>
                <a:lnTo>
                  <a:pt x="1035263" y="623991"/>
                </a:lnTo>
                <a:lnTo>
                  <a:pt x="1035933" y="621734"/>
                </a:lnTo>
                <a:lnTo>
                  <a:pt x="1037332" y="620229"/>
                </a:lnTo>
                <a:lnTo>
                  <a:pt x="1039217" y="619226"/>
                </a:lnTo>
                <a:lnTo>
                  <a:pt x="1041427" y="618557"/>
                </a:lnTo>
                <a:lnTo>
                  <a:pt x="1057708" y="604749"/>
                </a:lnTo>
                <a:lnTo>
                  <a:pt x="1068939" y="594898"/>
                </a:lnTo>
                <a:lnTo>
                  <a:pt x="1090278" y="580143"/>
                </a:lnTo>
                <a:lnTo>
                  <a:pt x="1125469" y="546137"/>
                </a:lnTo>
                <a:lnTo>
                  <a:pt x="1127502" y="543162"/>
                </a:lnTo>
                <a:lnTo>
                  <a:pt x="1129762" y="537315"/>
                </a:lnTo>
                <a:lnTo>
                  <a:pt x="1131317" y="535375"/>
                </a:lnTo>
                <a:lnTo>
                  <a:pt x="1133307" y="534082"/>
                </a:lnTo>
                <a:lnTo>
                  <a:pt x="1135585" y="533220"/>
                </a:lnTo>
                <a:lnTo>
                  <a:pt x="1140658" y="529722"/>
                </a:lnTo>
                <a:lnTo>
                  <a:pt x="1143343" y="527455"/>
                </a:lnTo>
                <a:lnTo>
                  <a:pt x="1145133" y="524992"/>
                </a:lnTo>
                <a:lnTo>
                  <a:pt x="1147123" y="519715"/>
                </a:lnTo>
                <a:lnTo>
                  <a:pt x="1148606" y="517927"/>
                </a:lnTo>
                <a:lnTo>
                  <a:pt x="1150548" y="516734"/>
                </a:lnTo>
                <a:lnTo>
                  <a:pt x="1152794" y="515940"/>
                </a:lnTo>
                <a:lnTo>
                  <a:pt x="1154292" y="514457"/>
                </a:lnTo>
                <a:lnTo>
                  <a:pt x="1155291" y="512516"/>
                </a:lnTo>
                <a:lnTo>
                  <a:pt x="1155957" y="510270"/>
                </a:lnTo>
                <a:lnTo>
                  <a:pt x="1158305" y="507820"/>
                </a:lnTo>
                <a:lnTo>
                  <a:pt x="1179610" y="492371"/>
                </a:lnTo>
                <a:lnTo>
                  <a:pt x="1185624" y="490294"/>
                </a:lnTo>
                <a:lnTo>
                  <a:pt x="1187608" y="488788"/>
                </a:lnTo>
                <a:lnTo>
                  <a:pt x="1188931" y="486831"/>
                </a:lnTo>
                <a:lnTo>
                  <a:pt x="1189813" y="484574"/>
                </a:lnTo>
                <a:lnTo>
                  <a:pt x="1198804" y="473075"/>
                </a:lnTo>
                <a:lnTo>
                  <a:pt x="1212886" y="458759"/>
                </a:lnTo>
                <a:lnTo>
                  <a:pt x="1215308" y="457287"/>
                </a:lnTo>
                <a:lnTo>
                  <a:pt x="1223268" y="454262"/>
                </a:lnTo>
                <a:lnTo>
                  <a:pt x="1234491" y="445190"/>
                </a:lnTo>
                <a:lnTo>
                  <a:pt x="1254796" y="425405"/>
                </a:lnTo>
                <a:lnTo>
                  <a:pt x="1257536" y="423620"/>
                </a:lnTo>
                <a:lnTo>
                  <a:pt x="1265942" y="420157"/>
                </a:lnTo>
                <a:lnTo>
                  <a:pt x="1277316" y="410936"/>
                </a:lnTo>
                <a:lnTo>
                  <a:pt x="1284185" y="404493"/>
                </a:lnTo>
                <a:lnTo>
                  <a:pt x="1302286" y="394270"/>
                </a:lnTo>
                <a:lnTo>
                  <a:pt x="1306821" y="390179"/>
                </a:lnTo>
                <a:lnTo>
                  <a:pt x="1309363" y="388706"/>
                </a:lnTo>
                <a:lnTo>
                  <a:pt x="1314730" y="387071"/>
                </a:lnTo>
                <a:lnTo>
                  <a:pt x="1316541" y="385683"/>
                </a:lnTo>
                <a:lnTo>
                  <a:pt x="1317750" y="383804"/>
                </a:lnTo>
                <a:lnTo>
                  <a:pt x="1318554" y="381599"/>
                </a:lnTo>
                <a:lnTo>
                  <a:pt x="1320043" y="380130"/>
                </a:lnTo>
                <a:lnTo>
                  <a:pt x="1321989" y="379150"/>
                </a:lnTo>
                <a:lnTo>
                  <a:pt x="1324239" y="378497"/>
                </a:lnTo>
                <a:lnTo>
                  <a:pt x="1329279" y="375231"/>
                </a:lnTo>
                <a:lnTo>
                  <a:pt x="1352399" y="354466"/>
                </a:lnTo>
                <a:lnTo>
                  <a:pt x="1360407" y="351407"/>
                </a:lnTo>
                <a:lnTo>
                  <a:pt x="1365990" y="347316"/>
                </a:lnTo>
                <a:lnTo>
                  <a:pt x="1367860" y="344891"/>
                </a:lnTo>
                <a:lnTo>
                  <a:pt x="1369107" y="342323"/>
                </a:lnTo>
                <a:lnTo>
                  <a:pt x="1369938" y="339658"/>
                </a:lnTo>
                <a:lnTo>
                  <a:pt x="1371445" y="337881"/>
                </a:lnTo>
                <a:lnTo>
                  <a:pt x="1373402" y="336696"/>
                </a:lnTo>
                <a:lnTo>
                  <a:pt x="1375659" y="335907"/>
                </a:lnTo>
                <a:lnTo>
                  <a:pt x="1380706" y="332489"/>
                </a:lnTo>
                <a:lnTo>
                  <a:pt x="1420014" y="295435"/>
                </a:lnTo>
                <a:lnTo>
                  <a:pt x="1425820" y="293229"/>
                </a:lnTo>
                <a:lnTo>
                  <a:pt x="1427749" y="291689"/>
                </a:lnTo>
                <a:lnTo>
                  <a:pt x="1429035" y="289709"/>
                </a:lnTo>
                <a:lnTo>
                  <a:pt x="1429893" y="287437"/>
                </a:lnTo>
                <a:lnTo>
                  <a:pt x="1433385" y="282372"/>
                </a:lnTo>
                <a:lnTo>
                  <a:pt x="1445177" y="268537"/>
                </a:lnTo>
                <a:lnTo>
                  <a:pt x="1447163" y="262860"/>
                </a:lnTo>
                <a:lnTo>
                  <a:pt x="1448646" y="260965"/>
                </a:lnTo>
                <a:lnTo>
                  <a:pt x="1450586" y="259702"/>
                </a:lnTo>
                <a:lnTo>
                  <a:pt x="1452832" y="258859"/>
                </a:lnTo>
                <a:lnTo>
                  <a:pt x="1454330" y="257346"/>
                </a:lnTo>
                <a:lnTo>
                  <a:pt x="1455328" y="255384"/>
                </a:lnTo>
                <a:lnTo>
                  <a:pt x="1455994" y="253123"/>
                </a:lnTo>
                <a:lnTo>
                  <a:pt x="1459274" y="248072"/>
                </a:lnTo>
                <a:lnTo>
                  <a:pt x="1515725" y="189266"/>
                </a:lnTo>
                <a:lnTo>
                  <a:pt x="1534634" y="163251"/>
                </a:lnTo>
                <a:lnTo>
                  <a:pt x="1580198" y="117158"/>
                </a:lnTo>
                <a:lnTo>
                  <a:pt x="1582103" y="114300"/>
                </a:lnTo>
                <a:lnTo>
                  <a:pt x="1584220" y="108585"/>
                </a:lnTo>
                <a:lnTo>
                  <a:pt x="1586689" y="105728"/>
                </a:lnTo>
                <a:lnTo>
                  <a:pt x="1629314" y="72931"/>
                </a:lnTo>
                <a:lnTo>
                  <a:pt x="1641529" y="58651"/>
                </a:lnTo>
                <a:lnTo>
                  <a:pt x="1644897" y="56245"/>
                </a:lnTo>
                <a:lnTo>
                  <a:pt x="1651181" y="52621"/>
                </a:lnTo>
                <a:lnTo>
                  <a:pt x="1660073" y="46177"/>
                </a:lnTo>
                <a:lnTo>
                  <a:pt x="1668740" y="42892"/>
                </a:lnTo>
                <a:lnTo>
                  <a:pt x="1680201" y="33732"/>
                </a:lnTo>
                <a:lnTo>
                  <a:pt x="1683062" y="31060"/>
                </a:lnTo>
                <a:lnTo>
                  <a:pt x="1685922" y="29279"/>
                </a:lnTo>
                <a:lnTo>
                  <a:pt x="1694496" y="25820"/>
                </a:lnTo>
                <a:lnTo>
                  <a:pt x="1705928" y="16601"/>
                </a:lnTo>
                <a:lnTo>
                  <a:pt x="1712807" y="10158"/>
                </a:lnTo>
                <a:lnTo>
                  <a:pt x="1713371" y="8677"/>
                </a:lnTo>
                <a:lnTo>
                  <a:pt x="17145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16"/>
          <p:cNvSpPr/>
          <p:nvPr/>
        </p:nvSpPr>
        <p:spPr>
          <a:xfrm>
            <a:off x="8322286" y="2108973"/>
            <a:ext cx="157507" cy="205603"/>
          </a:xfrm>
          <a:custGeom>
            <a:avLst/>
            <a:gdLst/>
            <a:ahLst/>
            <a:cxnLst/>
            <a:rect l="0" t="0" r="0" b="0"/>
            <a:pathLst>
              <a:path w="157507" h="205603">
                <a:moveTo>
                  <a:pt x="21614" y="59869"/>
                </a:moveTo>
                <a:lnTo>
                  <a:pt x="624" y="59869"/>
                </a:lnTo>
                <a:lnTo>
                  <a:pt x="0" y="60822"/>
                </a:lnTo>
                <a:lnTo>
                  <a:pt x="537" y="62409"/>
                </a:lnTo>
                <a:lnTo>
                  <a:pt x="1848" y="64420"/>
                </a:lnTo>
                <a:lnTo>
                  <a:pt x="2722" y="64808"/>
                </a:lnTo>
                <a:lnTo>
                  <a:pt x="3304" y="64114"/>
                </a:lnTo>
                <a:lnTo>
                  <a:pt x="3692" y="62699"/>
                </a:lnTo>
                <a:lnTo>
                  <a:pt x="5856" y="59851"/>
                </a:lnTo>
                <a:lnTo>
                  <a:pt x="9203" y="56047"/>
                </a:lnTo>
                <a:lnTo>
                  <a:pt x="13340" y="51606"/>
                </a:lnTo>
                <a:lnTo>
                  <a:pt x="17050" y="48645"/>
                </a:lnTo>
                <a:lnTo>
                  <a:pt x="20476" y="46672"/>
                </a:lnTo>
                <a:lnTo>
                  <a:pt x="23713" y="45356"/>
                </a:lnTo>
                <a:lnTo>
                  <a:pt x="27776" y="43526"/>
                </a:lnTo>
                <a:lnTo>
                  <a:pt x="37370" y="38953"/>
                </a:lnTo>
                <a:lnTo>
                  <a:pt x="53481" y="31023"/>
                </a:lnTo>
                <a:lnTo>
                  <a:pt x="58099" y="29209"/>
                </a:lnTo>
                <a:lnTo>
                  <a:pt x="62130" y="27999"/>
                </a:lnTo>
                <a:lnTo>
                  <a:pt x="65770" y="27192"/>
                </a:lnTo>
                <a:lnTo>
                  <a:pt x="70100" y="25702"/>
                </a:lnTo>
                <a:lnTo>
                  <a:pt x="74893" y="23756"/>
                </a:lnTo>
                <a:lnTo>
                  <a:pt x="79994" y="21506"/>
                </a:lnTo>
                <a:lnTo>
                  <a:pt x="84346" y="20006"/>
                </a:lnTo>
                <a:lnTo>
                  <a:pt x="88200" y="19006"/>
                </a:lnTo>
                <a:lnTo>
                  <a:pt x="91722" y="18340"/>
                </a:lnTo>
                <a:lnTo>
                  <a:pt x="95975" y="16943"/>
                </a:lnTo>
                <a:lnTo>
                  <a:pt x="100716" y="15059"/>
                </a:lnTo>
                <a:lnTo>
                  <a:pt x="105780" y="12851"/>
                </a:lnTo>
                <a:lnTo>
                  <a:pt x="110110" y="10426"/>
                </a:lnTo>
                <a:lnTo>
                  <a:pt x="113949" y="7857"/>
                </a:lnTo>
                <a:lnTo>
                  <a:pt x="117460" y="5192"/>
                </a:lnTo>
                <a:lnTo>
                  <a:pt x="120754" y="3415"/>
                </a:lnTo>
                <a:lnTo>
                  <a:pt x="123902" y="2231"/>
                </a:lnTo>
                <a:lnTo>
                  <a:pt x="126953" y="1441"/>
                </a:lnTo>
                <a:lnTo>
                  <a:pt x="130893" y="915"/>
                </a:lnTo>
                <a:lnTo>
                  <a:pt x="135424" y="564"/>
                </a:lnTo>
                <a:lnTo>
                  <a:pt x="147283" y="0"/>
                </a:lnTo>
                <a:lnTo>
                  <a:pt x="148255" y="907"/>
                </a:lnTo>
                <a:lnTo>
                  <a:pt x="148903" y="2463"/>
                </a:lnTo>
                <a:lnTo>
                  <a:pt x="149336" y="4454"/>
                </a:lnTo>
                <a:lnTo>
                  <a:pt x="152357" y="9205"/>
                </a:lnTo>
                <a:lnTo>
                  <a:pt x="157506" y="15465"/>
                </a:lnTo>
                <a:lnTo>
                  <a:pt x="156976" y="16932"/>
                </a:lnTo>
                <a:lnTo>
                  <a:pt x="153848" y="21101"/>
                </a:lnTo>
                <a:lnTo>
                  <a:pt x="152632" y="23546"/>
                </a:lnTo>
                <a:lnTo>
                  <a:pt x="151281" y="28803"/>
                </a:lnTo>
                <a:lnTo>
                  <a:pt x="150921" y="32491"/>
                </a:lnTo>
                <a:lnTo>
                  <a:pt x="150682" y="36854"/>
                </a:lnTo>
                <a:lnTo>
                  <a:pt x="150414" y="45830"/>
                </a:lnTo>
                <a:lnTo>
                  <a:pt x="150296" y="52995"/>
                </a:lnTo>
                <a:lnTo>
                  <a:pt x="148359" y="58144"/>
                </a:lnTo>
                <a:lnTo>
                  <a:pt x="145163" y="64434"/>
                </a:lnTo>
                <a:lnTo>
                  <a:pt x="141127" y="71485"/>
                </a:lnTo>
                <a:lnTo>
                  <a:pt x="136532" y="80948"/>
                </a:lnTo>
                <a:lnTo>
                  <a:pt x="131564" y="92019"/>
                </a:lnTo>
                <a:lnTo>
                  <a:pt x="126346" y="104162"/>
                </a:lnTo>
                <a:lnTo>
                  <a:pt x="121916" y="113210"/>
                </a:lnTo>
                <a:lnTo>
                  <a:pt x="118009" y="120195"/>
                </a:lnTo>
                <a:lnTo>
                  <a:pt x="114452" y="125804"/>
                </a:lnTo>
                <a:lnTo>
                  <a:pt x="112081" y="131448"/>
                </a:lnTo>
                <a:lnTo>
                  <a:pt x="110500" y="137116"/>
                </a:lnTo>
                <a:lnTo>
                  <a:pt x="109446" y="142800"/>
                </a:lnTo>
                <a:lnTo>
                  <a:pt x="107792" y="147541"/>
                </a:lnTo>
                <a:lnTo>
                  <a:pt x="105735" y="151655"/>
                </a:lnTo>
                <a:lnTo>
                  <a:pt x="103412" y="155350"/>
                </a:lnTo>
                <a:lnTo>
                  <a:pt x="101864" y="158765"/>
                </a:lnTo>
                <a:lnTo>
                  <a:pt x="100143" y="165100"/>
                </a:lnTo>
                <a:lnTo>
                  <a:pt x="99684" y="169076"/>
                </a:lnTo>
                <a:lnTo>
                  <a:pt x="99379" y="173631"/>
                </a:lnTo>
                <a:lnTo>
                  <a:pt x="90194" y="205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17"/>
          <p:cNvSpPr/>
          <p:nvPr/>
        </p:nvSpPr>
        <p:spPr>
          <a:xfrm>
            <a:off x="4889182" y="2151697"/>
            <a:ext cx="1800226" cy="1774508"/>
          </a:xfrm>
          <a:custGeom>
            <a:avLst/>
            <a:gdLst/>
            <a:ahLst/>
            <a:cxnLst/>
            <a:rect l="0" t="0" r="0" b="0"/>
            <a:pathLst>
              <a:path w="1800226" h="1774508">
                <a:moveTo>
                  <a:pt x="1800225" y="1774507"/>
                </a:moveTo>
                <a:lnTo>
                  <a:pt x="1800225" y="1769957"/>
                </a:lnTo>
                <a:lnTo>
                  <a:pt x="1799273" y="1767664"/>
                </a:lnTo>
                <a:lnTo>
                  <a:pt x="1794334" y="1759885"/>
                </a:lnTo>
                <a:lnTo>
                  <a:pt x="1792844" y="1754357"/>
                </a:lnTo>
                <a:lnTo>
                  <a:pt x="1791494" y="1752501"/>
                </a:lnTo>
                <a:lnTo>
                  <a:pt x="1789642" y="1751264"/>
                </a:lnTo>
                <a:lnTo>
                  <a:pt x="1787455" y="1750439"/>
                </a:lnTo>
                <a:lnTo>
                  <a:pt x="1777100" y="1743224"/>
                </a:lnTo>
                <a:lnTo>
                  <a:pt x="1771533" y="1741554"/>
                </a:lnTo>
                <a:lnTo>
                  <a:pt x="1769667" y="1740156"/>
                </a:lnTo>
                <a:lnTo>
                  <a:pt x="1768423" y="1738271"/>
                </a:lnTo>
                <a:lnTo>
                  <a:pt x="1767593" y="1736063"/>
                </a:lnTo>
                <a:lnTo>
                  <a:pt x="1761876" y="1728403"/>
                </a:lnTo>
                <a:lnTo>
                  <a:pt x="1745519" y="1716329"/>
                </a:lnTo>
                <a:lnTo>
                  <a:pt x="1738446" y="1707058"/>
                </a:lnTo>
                <a:lnTo>
                  <a:pt x="1734274" y="1703824"/>
                </a:lnTo>
                <a:lnTo>
                  <a:pt x="1729588" y="1701667"/>
                </a:lnTo>
                <a:lnTo>
                  <a:pt x="1724559" y="1700230"/>
                </a:lnTo>
                <a:lnTo>
                  <a:pt x="1721205" y="1698319"/>
                </a:lnTo>
                <a:lnTo>
                  <a:pt x="1718971" y="1696093"/>
                </a:lnTo>
                <a:lnTo>
                  <a:pt x="1715535" y="1691079"/>
                </a:lnTo>
                <a:lnTo>
                  <a:pt x="1710832" y="1685676"/>
                </a:lnTo>
                <a:lnTo>
                  <a:pt x="1687318" y="1668555"/>
                </a:lnTo>
                <a:lnTo>
                  <a:pt x="1658602" y="1649961"/>
                </a:lnTo>
                <a:lnTo>
                  <a:pt x="1652191" y="1647716"/>
                </a:lnTo>
                <a:lnTo>
                  <a:pt x="1643627" y="1641638"/>
                </a:lnTo>
                <a:lnTo>
                  <a:pt x="1590677" y="1590667"/>
                </a:lnTo>
                <a:lnTo>
                  <a:pt x="1575071" y="1580008"/>
                </a:lnTo>
                <a:lnTo>
                  <a:pt x="1572970" y="1577214"/>
                </a:lnTo>
                <a:lnTo>
                  <a:pt x="1570636" y="1571569"/>
                </a:lnTo>
                <a:lnTo>
                  <a:pt x="1569597" y="1565885"/>
                </a:lnTo>
                <a:lnTo>
                  <a:pt x="1567416" y="1563036"/>
                </a:lnTo>
                <a:lnTo>
                  <a:pt x="1557149" y="1554475"/>
                </a:lnTo>
                <a:lnTo>
                  <a:pt x="1555307" y="1551619"/>
                </a:lnTo>
                <a:lnTo>
                  <a:pt x="1554079" y="1548763"/>
                </a:lnTo>
                <a:lnTo>
                  <a:pt x="1547799" y="1540192"/>
                </a:lnTo>
                <a:lnTo>
                  <a:pt x="1496147" y="1487575"/>
                </a:lnTo>
                <a:lnTo>
                  <a:pt x="1480081" y="1464128"/>
                </a:lnTo>
                <a:lnTo>
                  <a:pt x="1477258" y="1461860"/>
                </a:lnTo>
                <a:lnTo>
                  <a:pt x="1474424" y="1460349"/>
                </a:lnTo>
                <a:lnTo>
                  <a:pt x="1471582" y="1459341"/>
                </a:lnTo>
                <a:lnTo>
                  <a:pt x="1469687" y="1457716"/>
                </a:lnTo>
                <a:lnTo>
                  <a:pt x="1468424" y="1455681"/>
                </a:lnTo>
                <a:lnTo>
                  <a:pt x="1467582" y="1453372"/>
                </a:lnTo>
                <a:lnTo>
                  <a:pt x="1464106" y="1448265"/>
                </a:lnTo>
                <a:lnTo>
                  <a:pt x="1461846" y="1445570"/>
                </a:lnTo>
                <a:lnTo>
                  <a:pt x="1460339" y="1442821"/>
                </a:lnTo>
                <a:lnTo>
                  <a:pt x="1458665" y="1437226"/>
                </a:lnTo>
                <a:lnTo>
                  <a:pt x="1457265" y="1435353"/>
                </a:lnTo>
                <a:lnTo>
                  <a:pt x="1455380" y="1434105"/>
                </a:lnTo>
                <a:lnTo>
                  <a:pt x="1453171" y="1433272"/>
                </a:lnTo>
                <a:lnTo>
                  <a:pt x="1445511" y="1427550"/>
                </a:lnTo>
                <a:lnTo>
                  <a:pt x="1443734" y="1425093"/>
                </a:lnTo>
                <a:lnTo>
                  <a:pt x="1440648" y="1416051"/>
                </a:lnTo>
                <a:lnTo>
                  <a:pt x="1435768" y="1410382"/>
                </a:lnTo>
                <a:lnTo>
                  <a:pt x="1433429" y="1408885"/>
                </a:lnTo>
                <a:lnTo>
                  <a:pt x="1425585" y="1405825"/>
                </a:lnTo>
                <a:lnTo>
                  <a:pt x="1414612" y="1397237"/>
                </a:lnTo>
                <a:lnTo>
                  <a:pt x="1410401" y="1393154"/>
                </a:lnTo>
                <a:lnTo>
                  <a:pt x="1407945" y="1391685"/>
                </a:lnTo>
                <a:lnTo>
                  <a:pt x="1402676" y="1390051"/>
                </a:lnTo>
                <a:lnTo>
                  <a:pt x="1400890" y="1388664"/>
                </a:lnTo>
                <a:lnTo>
                  <a:pt x="1399699" y="1386786"/>
                </a:lnTo>
                <a:lnTo>
                  <a:pt x="1398905" y="1384581"/>
                </a:lnTo>
                <a:lnTo>
                  <a:pt x="1397424" y="1383112"/>
                </a:lnTo>
                <a:lnTo>
                  <a:pt x="1395483" y="1382132"/>
                </a:lnTo>
                <a:lnTo>
                  <a:pt x="1393238" y="1381479"/>
                </a:lnTo>
                <a:lnTo>
                  <a:pt x="1391740" y="1380091"/>
                </a:lnTo>
                <a:lnTo>
                  <a:pt x="1390742" y="1378213"/>
                </a:lnTo>
                <a:lnTo>
                  <a:pt x="1390076" y="1376009"/>
                </a:lnTo>
                <a:lnTo>
                  <a:pt x="1386796" y="1371020"/>
                </a:lnTo>
                <a:lnTo>
                  <a:pt x="1384588" y="1368355"/>
                </a:lnTo>
                <a:lnTo>
                  <a:pt x="1382165" y="1366580"/>
                </a:lnTo>
                <a:lnTo>
                  <a:pt x="1374201" y="1363127"/>
                </a:lnTo>
                <a:lnTo>
                  <a:pt x="1364687" y="1355785"/>
                </a:lnTo>
                <a:lnTo>
                  <a:pt x="1361225" y="1355046"/>
                </a:lnTo>
                <a:lnTo>
                  <a:pt x="1358968" y="1354849"/>
                </a:lnTo>
                <a:lnTo>
                  <a:pt x="1356512" y="1353765"/>
                </a:lnTo>
                <a:lnTo>
                  <a:pt x="1348503" y="1347689"/>
                </a:lnTo>
                <a:lnTo>
                  <a:pt x="1312899" y="1312899"/>
                </a:lnTo>
                <a:lnTo>
                  <a:pt x="1302440" y="1295654"/>
                </a:lnTo>
                <a:lnTo>
                  <a:pt x="1287535" y="1279067"/>
                </a:lnTo>
                <a:lnTo>
                  <a:pt x="1249116" y="1270077"/>
                </a:lnTo>
                <a:lnTo>
                  <a:pt x="1243185" y="1266789"/>
                </a:lnTo>
                <a:lnTo>
                  <a:pt x="1240270" y="1264578"/>
                </a:lnTo>
                <a:lnTo>
                  <a:pt x="1234491" y="1257042"/>
                </a:lnTo>
                <a:lnTo>
                  <a:pt x="1227571" y="1245784"/>
                </a:lnTo>
                <a:lnTo>
                  <a:pt x="1226050" y="1244860"/>
                </a:lnTo>
                <a:lnTo>
                  <a:pt x="1221821" y="1243834"/>
                </a:lnTo>
                <a:lnTo>
                  <a:pt x="1220313" y="1242608"/>
                </a:lnTo>
                <a:lnTo>
                  <a:pt x="1219307" y="1240838"/>
                </a:lnTo>
                <a:lnTo>
                  <a:pt x="1218637" y="1238705"/>
                </a:lnTo>
                <a:lnTo>
                  <a:pt x="1215351" y="1233796"/>
                </a:lnTo>
                <a:lnTo>
                  <a:pt x="1187495" y="1204642"/>
                </a:lnTo>
                <a:lnTo>
                  <a:pt x="1185998" y="1202192"/>
                </a:lnTo>
                <a:lnTo>
                  <a:pt x="1184335" y="1196930"/>
                </a:lnTo>
                <a:lnTo>
                  <a:pt x="1182939" y="1195146"/>
                </a:lnTo>
                <a:lnTo>
                  <a:pt x="1181057" y="1193956"/>
                </a:lnTo>
                <a:lnTo>
                  <a:pt x="1178849" y="1193163"/>
                </a:lnTo>
                <a:lnTo>
                  <a:pt x="1177377" y="1191683"/>
                </a:lnTo>
                <a:lnTo>
                  <a:pt x="1176395" y="1189742"/>
                </a:lnTo>
                <a:lnTo>
                  <a:pt x="1175741" y="1187497"/>
                </a:lnTo>
                <a:lnTo>
                  <a:pt x="1172474" y="1182461"/>
                </a:lnTo>
                <a:lnTo>
                  <a:pt x="1138443" y="1139659"/>
                </a:lnTo>
                <a:lnTo>
                  <a:pt x="1135200" y="1136963"/>
                </a:lnTo>
                <a:lnTo>
                  <a:pt x="1125131" y="1131263"/>
                </a:lnTo>
                <a:lnTo>
                  <a:pt x="1076614" y="1086120"/>
                </a:lnTo>
                <a:lnTo>
                  <a:pt x="1069680" y="1082795"/>
                </a:lnTo>
                <a:lnTo>
                  <a:pt x="1067450" y="1080956"/>
                </a:lnTo>
                <a:lnTo>
                  <a:pt x="1065963" y="1078777"/>
                </a:lnTo>
                <a:lnTo>
                  <a:pt x="1064973" y="1076372"/>
                </a:lnTo>
                <a:lnTo>
                  <a:pt x="1049925" y="1059335"/>
                </a:lnTo>
                <a:lnTo>
                  <a:pt x="1040356" y="1051841"/>
                </a:lnTo>
                <a:lnTo>
                  <a:pt x="1036471" y="1049842"/>
                </a:lnTo>
                <a:lnTo>
                  <a:pt x="983376" y="1000190"/>
                </a:lnTo>
                <a:lnTo>
                  <a:pt x="964749" y="982781"/>
                </a:lnTo>
                <a:lnTo>
                  <a:pt x="958050" y="979717"/>
                </a:lnTo>
                <a:lnTo>
                  <a:pt x="954930" y="976994"/>
                </a:lnTo>
                <a:lnTo>
                  <a:pt x="945988" y="965966"/>
                </a:lnTo>
                <a:lnTo>
                  <a:pt x="943079" y="964018"/>
                </a:lnTo>
                <a:lnTo>
                  <a:pt x="937306" y="960900"/>
                </a:lnTo>
                <a:lnTo>
                  <a:pt x="925058" y="951542"/>
                </a:lnTo>
                <a:lnTo>
                  <a:pt x="917232" y="947417"/>
                </a:lnTo>
                <a:lnTo>
                  <a:pt x="914383" y="944984"/>
                </a:lnTo>
                <a:lnTo>
                  <a:pt x="912484" y="942409"/>
                </a:lnTo>
                <a:lnTo>
                  <a:pt x="909421" y="937009"/>
                </a:lnTo>
                <a:lnTo>
                  <a:pt x="904885" y="931433"/>
                </a:lnTo>
                <a:lnTo>
                  <a:pt x="862719" y="899536"/>
                </a:lnTo>
                <a:lnTo>
                  <a:pt x="850298" y="891369"/>
                </a:lnTo>
                <a:lnTo>
                  <a:pt x="846901" y="888569"/>
                </a:lnTo>
                <a:lnTo>
                  <a:pt x="844636" y="885749"/>
                </a:lnTo>
                <a:lnTo>
                  <a:pt x="843126" y="882917"/>
                </a:lnTo>
                <a:lnTo>
                  <a:pt x="842118" y="880077"/>
                </a:lnTo>
                <a:lnTo>
                  <a:pt x="840495" y="878183"/>
                </a:lnTo>
                <a:lnTo>
                  <a:pt x="838460" y="876920"/>
                </a:lnTo>
                <a:lnTo>
                  <a:pt x="836151" y="876078"/>
                </a:lnTo>
                <a:lnTo>
                  <a:pt x="831045" y="872603"/>
                </a:lnTo>
                <a:lnTo>
                  <a:pt x="828350" y="870343"/>
                </a:lnTo>
                <a:lnTo>
                  <a:pt x="817181" y="854933"/>
                </a:lnTo>
                <a:lnTo>
                  <a:pt x="814345" y="852848"/>
                </a:lnTo>
                <a:lnTo>
                  <a:pt x="808653" y="849579"/>
                </a:lnTo>
                <a:lnTo>
                  <a:pt x="782955" y="826719"/>
                </a:lnTo>
                <a:lnTo>
                  <a:pt x="774382" y="823122"/>
                </a:lnTo>
                <a:lnTo>
                  <a:pt x="765810" y="817399"/>
                </a:lnTo>
                <a:lnTo>
                  <a:pt x="757237" y="814327"/>
                </a:lnTo>
                <a:lnTo>
                  <a:pt x="748665" y="808761"/>
                </a:lnTo>
                <a:lnTo>
                  <a:pt x="740093" y="805735"/>
                </a:lnTo>
                <a:lnTo>
                  <a:pt x="731520" y="800182"/>
                </a:lnTo>
                <a:lnTo>
                  <a:pt x="722947" y="797161"/>
                </a:lnTo>
                <a:lnTo>
                  <a:pt x="717233" y="793079"/>
                </a:lnTo>
                <a:lnTo>
                  <a:pt x="715328" y="790657"/>
                </a:lnTo>
                <a:lnTo>
                  <a:pt x="714058" y="788090"/>
                </a:lnTo>
                <a:lnTo>
                  <a:pt x="713211" y="785426"/>
                </a:lnTo>
                <a:lnTo>
                  <a:pt x="711694" y="783650"/>
                </a:lnTo>
                <a:lnTo>
                  <a:pt x="709730" y="782466"/>
                </a:lnTo>
                <a:lnTo>
                  <a:pt x="707468" y="781676"/>
                </a:lnTo>
                <a:lnTo>
                  <a:pt x="702415" y="778259"/>
                </a:lnTo>
                <a:lnTo>
                  <a:pt x="699734" y="776014"/>
                </a:lnTo>
                <a:lnTo>
                  <a:pt x="696994" y="774518"/>
                </a:lnTo>
                <a:lnTo>
                  <a:pt x="688588" y="771459"/>
                </a:lnTo>
                <a:lnTo>
                  <a:pt x="678912" y="764261"/>
                </a:lnTo>
                <a:lnTo>
                  <a:pt x="597123" y="682848"/>
                </a:lnTo>
                <a:lnTo>
                  <a:pt x="585769" y="666555"/>
                </a:lnTo>
                <a:lnTo>
                  <a:pt x="582918" y="664398"/>
                </a:lnTo>
                <a:lnTo>
                  <a:pt x="580064" y="662959"/>
                </a:lnTo>
                <a:lnTo>
                  <a:pt x="578162" y="661048"/>
                </a:lnTo>
                <a:lnTo>
                  <a:pt x="576894" y="658821"/>
                </a:lnTo>
                <a:lnTo>
                  <a:pt x="576048" y="656384"/>
                </a:lnTo>
                <a:lnTo>
                  <a:pt x="572569" y="651136"/>
                </a:lnTo>
                <a:lnTo>
                  <a:pt x="545744" y="621960"/>
                </a:lnTo>
                <a:lnTo>
                  <a:pt x="542590" y="615199"/>
                </a:lnTo>
                <a:lnTo>
                  <a:pt x="539844" y="612063"/>
                </a:lnTo>
                <a:lnTo>
                  <a:pt x="528783" y="603098"/>
                </a:lnTo>
                <a:lnTo>
                  <a:pt x="526830" y="600185"/>
                </a:lnTo>
                <a:lnTo>
                  <a:pt x="525527" y="597291"/>
                </a:lnTo>
                <a:lnTo>
                  <a:pt x="523707" y="595362"/>
                </a:lnTo>
                <a:lnTo>
                  <a:pt x="521540" y="594075"/>
                </a:lnTo>
                <a:lnTo>
                  <a:pt x="519144" y="593218"/>
                </a:lnTo>
                <a:lnTo>
                  <a:pt x="513940" y="589725"/>
                </a:lnTo>
                <a:lnTo>
                  <a:pt x="511220" y="587460"/>
                </a:lnTo>
                <a:lnTo>
                  <a:pt x="475296" y="542989"/>
                </a:lnTo>
                <a:lnTo>
                  <a:pt x="471663" y="534371"/>
                </a:lnTo>
                <a:lnTo>
                  <a:pt x="445723" y="497735"/>
                </a:lnTo>
                <a:lnTo>
                  <a:pt x="440034" y="490773"/>
                </a:lnTo>
                <a:lnTo>
                  <a:pt x="406717" y="440921"/>
                </a:lnTo>
                <a:lnTo>
                  <a:pt x="403084" y="431739"/>
                </a:lnTo>
                <a:lnTo>
                  <a:pt x="397351" y="422986"/>
                </a:lnTo>
                <a:lnTo>
                  <a:pt x="394276" y="414360"/>
                </a:lnTo>
                <a:lnTo>
                  <a:pt x="387756" y="405772"/>
                </a:lnTo>
                <a:lnTo>
                  <a:pt x="374219" y="391478"/>
                </a:lnTo>
                <a:lnTo>
                  <a:pt x="372352" y="388621"/>
                </a:lnTo>
                <a:lnTo>
                  <a:pt x="368771" y="380048"/>
                </a:lnTo>
                <a:lnTo>
                  <a:pt x="359511" y="368617"/>
                </a:lnTo>
                <a:lnTo>
                  <a:pt x="330339" y="337979"/>
                </a:lnTo>
                <a:lnTo>
                  <a:pt x="326160" y="328848"/>
                </a:lnTo>
                <a:lnTo>
                  <a:pt x="314002" y="314356"/>
                </a:lnTo>
                <a:lnTo>
                  <a:pt x="261905" y="269296"/>
                </a:lnTo>
                <a:lnTo>
                  <a:pt x="237543" y="241895"/>
                </a:lnTo>
                <a:lnTo>
                  <a:pt x="231705" y="238416"/>
                </a:lnTo>
                <a:lnTo>
                  <a:pt x="221090" y="233598"/>
                </a:lnTo>
                <a:lnTo>
                  <a:pt x="213197" y="228281"/>
                </a:lnTo>
                <a:lnTo>
                  <a:pt x="169087" y="177793"/>
                </a:lnTo>
                <a:lnTo>
                  <a:pt x="152674" y="161273"/>
                </a:lnTo>
                <a:lnTo>
                  <a:pt x="150360" y="157998"/>
                </a:lnTo>
                <a:lnTo>
                  <a:pt x="147789" y="151819"/>
                </a:lnTo>
                <a:lnTo>
                  <a:pt x="145199" y="148838"/>
                </a:lnTo>
                <a:lnTo>
                  <a:pt x="134356" y="140091"/>
                </a:lnTo>
                <a:lnTo>
                  <a:pt x="132433" y="137209"/>
                </a:lnTo>
                <a:lnTo>
                  <a:pt x="129344" y="131467"/>
                </a:lnTo>
                <a:lnTo>
                  <a:pt x="124796" y="125740"/>
                </a:lnTo>
                <a:lnTo>
                  <a:pt x="122250" y="123831"/>
                </a:lnTo>
                <a:lnTo>
                  <a:pt x="116881" y="121711"/>
                </a:lnTo>
                <a:lnTo>
                  <a:pt x="108780" y="113149"/>
                </a:lnTo>
                <a:lnTo>
                  <a:pt x="81193" y="80411"/>
                </a:lnTo>
                <a:lnTo>
                  <a:pt x="77397" y="71556"/>
                </a:lnTo>
                <a:lnTo>
                  <a:pt x="68064" y="60031"/>
                </a:lnTo>
                <a:lnTo>
                  <a:pt x="57048" y="48582"/>
                </a:lnTo>
                <a:lnTo>
                  <a:pt x="55177" y="45723"/>
                </a:lnTo>
                <a:lnTo>
                  <a:pt x="53098" y="40006"/>
                </a:lnTo>
                <a:lnTo>
                  <a:pt x="51592" y="38101"/>
                </a:lnTo>
                <a:lnTo>
                  <a:pt x="49634" y="36831"/>
                </a:lnTo>
                <a:lnTo>
                  <a:pt x="47377" y="35984"/>
                </a:lnTo>
                <a:lnTo>
                  <a:pt x="42329" y="32503"/>
                </a:lnTo>
                <a:lnTo>
                  <a:pt x="21561" y="12982"/>
                </a:lnTo>
                <a:lnTo>
                  <a:pt x="19137" y="11512"/>
                </a:lnTo>
                <a:lnTo>
                  <a:pt x="13903" y="9879"/>
                </a:lnTo>
                <a:lnTo>
                  <a:pt x="5601" y="8960"/>
                </a:lnTo>
                <a:lnTo>
                  <a:pt x="3734" y="7878"/>
                </a:lnTo>
                <a:lnTo>
                  <a:pt x="2489" y="620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18"/>
          <p:cNvSpPr/>
          <p:nvPr/>
        </p:nvSpPr>
        <p:spPr>
          <a:xfrm>
            <a:off x="4863468" y="2134840"/>
            <a:ext cx="137158" cy="111156"/>
          </a:xfrm>
          <a:custGeom>
            <a:avLst/>
            <a:gdLst/>
            <a:ahLst/>
            <a:cxnLst/>
            <a:rect l="0" t="0" r="0" b="0"/>
            <a:pathLst>
              <a:path w="137158" h="111156">
                <a:moveTo>
                  <a:pt x="25714" y="111155"/>
                </a:moveTo>
                <a:lnTo>
                  <a:pt x="4476" y="89916"/>
                </a:lnTo>
                <a:lnTo>
                  <a:pt x="2983" y="87471"/>
                </a:lnTo>
                <a:lnTo>
                  <a:pt x="1987" y="84888"/>
                </a:lnTo>
                <a:lnTo>
                  <a:pt x="390" y="78449"/>
                </a:lnTo>
                <a:lnTo>
                  <a:pt x="259" y="76016"/>
                </a:lnTo>
                <a:lnTo>
                  <a:pt x="113" y="68233"/>
                </a:lnTo>
                <a:lnTo>
                  <a:pt x="0" y="27019"/>
                </a:lnTo>
                <a:lnTo>
                  <a:pt x="951" y="21727"/>
                </a:lnTo>
                <a:lnTo>
                  <a:pt x="2538" y="16294"/>
                </a:lnTo>
                <a:lnTo>
                  <a:pt x="4548" y="10767"/>
                </a:lnTo>
                <a:lnTo>
                  <a:pt x="6841" y="7082"/>
                </a:lnTo>
                <a:lnTo>
                  <a:pt x="9322" y="4625"/>
                </a:lnTo>
                <a:lnTo>
                  <a:pt x="11928" y="2988"/>
                </a:lnTo>
                <a:lnTo>
                  <a:pt x="14619" y="1896"/>
                </a:lnTo>
                <a:lnTo>
                  <a:pt x="17365" y="1168"/>
                </a:lnTo>
                <a:lnTo>
                  <a:pt x="24065" y="0"/>
                </a:lnTo>
                <a:lnTo>
                  <a:pt x="27521" y="2380"/>
                </a:lnTo>
                <a:lnTo>
                  <a:pt x="29776" y="4348"/>
                </a:lnTo>
                <a:lnTo>
                  <a:pt x="32232" y="5660"/>
                </a:lnTo>
                <a:lnTo>
                  <a:pt x="34822" y="6535"/>
                </a:lnTo>
                <a:lnTo>
                  <a:pt x="37501" y="7118"/>
                </a:lnTo>
                <a:lnTo>
                  <a:pt x="42144" y="9412"/>
                </a:lnTo>
                <a:lnTo>
                  <a:pt x="48098" y="12846"/>
                </a:lnTo>
                <a:lnTo>
                  <a:pt x="54924" y="17041"/>
                </a:lnTo>
                <a:lnTo>
                  <a:pt x="60427" y="19837"/>
                </a:lnTo>
                <a:lnTo>
                  <a:pt x="65049" y="21701"/>
                </a:lnTo>
                <a:lnTo>
                  <a:pt x="69082" y="22944"/>
                </a:lnTo>
                <a:lnTo>
                  <a:pt x="72724" y="24725"/>
                </a:lnTo>
                <a:lnTo>
                  <a:pt x="76104" y="26865"/>
                </a:lnTo>
                <a:lnTo>
                  <a:pt x="79310" y="29244"/>
                </a:lnTo>
                <a:lnTo>
                  <a:pt x="82399" y="31782"/>
                </a:lnTo>
                <a:lnTo>
                  <a:pt x="85412" y="34427"/>
                </a:lnTo>
                <a:lnTo>
                  <a:pt x="88373" y="37143"/>
                </a:lnTo>
                <a:lnTo>
                  <a:pt x="91299" y="38954"/>
                </a:lnTo>
                <a:lnTo>
                  <a:pt x="94203" y="40161"/>
                </a:lnTo>
                <a:lnTo>
                  <a:pt x="97091" y="40965"/>
                </a:lnTo>
                <a:lnTo>
                  <a:pt x="99968" y="42454"/>
                </a:lnTo>
                <a:lnTo>
                  <a:pt x="102839" y="44399"/>
                </a:lnTo>
                <a:lnTo>
                  <a:pt x="105706" y="46649"/>
                </a:lnTo>
                <a:lnTo>
                  <a:pt x="108569" y="48148"/>
                </a:lnTo>
                <a:lnTo>
                  <a:pt x="111431" y="49148"/>
                </a:lnTo>
                <a:lnTo>
                  <a:pt x="114291" y="49814"/>
                </a:lnTo>
                <a:lnTo>
                  <a:pt x="117150" y="50258"/>
                </a:lnTo>
                <a:lnTo>
                  <a:pt x="120009" y="50555"/>
                </a:lnTo>
                <a:lnTo>
                  <a:pt x="122867" y="50752"/>
                </a:lnTo>
                <a:lnTo>
                  <a:pt x="124773" y="51836"/>
                </a:lnTo>
                <a:lnTo>
                  <a:pt x="126043" y="53512"/>
                </a:lnTo>
                <a:lnTo>
                  <a:pt x="126890" y="55581"/>
                </a:lnTo>
                <a:lnTo>
                  <a:pt x="128407" y="56960"/>
                </a:lnTo>
                <a:lnTo>
                  <a:pt x="130371" y="57880"/>
                </a:lnTo>
                <a:lnTo>
                  <a:pt x="137157" y="59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19"/>
          <p:cNvSpPr/>
          <p:nvPr/>
        </p:nvSpPr>
        <p:spPr>
          <a:xfrm>
            <a:off x="569834" y="2451735"/>
            <a:ext cx="50244" cy="488633"/>
          </a:xfrm>
          <a:custGeom>
            <a:avLst/>
            <a:gdLst/>
            <a:ahLst/>
            <a:cxnLst/>
            <a:rect l="0" t="0" r="0" b="0"/>
            <a:pathLst>
              <a:path w="50244" h="488633">
                <a:moveTo>
                  <a:pt x="7380" y="0"/>
                </a:moveTo>
                <a:lnTo>
                  <a:pt x="0" y="7380"/>
                </a:lnTo>
                <a:lnTo>
                  <a:pt x="555" y="8730"/>
                </a:lnTo>
                <a:lnTo>
                  <a:pt x="1878" y="10583"/>
                </a:lnTo>
                <a:lnTo>
                  <a:pt x="3712" y="12770"/>
                </a:lnTo>
                <a:lnTo>
                  <a:pt x="4935" y="16133"/>
                </a:lnTo>
                <a:lnTo>
                  <a:pt x="6293" y="24950"/>
                </a:lnTo>
                <a:lnTo>
                  <a:pt x="6656" y="32826"/>
                </a:lnTo>
                <a:lnTo>
                  <a:pt x="7058" y="54276"/>
                </a:lnTo>
                <a:lnTo>
                  <a:pt x="7285" y="88577"/>
                </a:lnTo>
                <a:lnTo>
                  <a:pt x="8269" y="99056"/>
                </a:lnTo>
                <a:lnTo>
                  <a:pt x="9878" y="108900"/>
                </a:lnTo>
                <a:lnTo>
                  <a:pt x="11903" y="118320"/>
                </a:lnTo>
                <a:lnTo>
                  <a:pt x="14205" y="132220"/>
                </a:lnTo>
                <a:lnTo>
                  <a:pt x="19304" y="167984"/>
                </a:lnTo>
                <a:lnTo>
                  <a:pt x="21997" y="183427"/>
                </a:lnTo>
                <a:lnTo>
                  <a:pt x="24745" y="196579"/>
                </a:lnTo>
                <a:lnTo>
                  <a:pt x="27529" y="208205"/>
                </a:lnTo>
                <a:lnTo>
                  <a:pt x="29385" y="217861"/>
                </a:lnTo>
                <a:lnTo>
                  <a:pt x="30623" y="226203"/>
                </a:lnTo>
                <a:lnTo>
                  <a:pt x="31448" y="233669"/>
                </a:lnTo>
                <a:lnTo>
                  <a:pt x="37160" y="298788"/>
                </a:lnTo>
                <a:lnTo>
                  <a:pt x="38663" y="321112"/>
                </a:lnTo>
                <a:lnTo>
                  <a:pt x="40334" y="358616"/>
                </a:lnTo>
                <a:lnTo>
                  <a:pt x="41274" y="392853"/>
                </a:lnTo>
                <a:lnTo>
                  <a:pt x="42359" y="400967"/>
                </a:lnTo>
                <a:lnTo>
                  <a:pt x="44034" y="408281"/>
                </a:lnTo>
                <a:lnTo>
                  <a:pt x="46104" y="415062"/>
                </a:lnTo>
                <a:lnTo>
                  <a:pt x="47484" y="421488"/>
                </a:lnTo>
                <a:lnTo>
                  <a:pt x="49017" y="433708"/>
                </a:lnTo>
                <a:lnTo>
                  <a:pt x="49425" y="441538"/>
                </a:lnTo>
                <a:lnTo>
                  <a:pt x="49880" y="460399"/>
                </a:lnTo>
                <a:lnTo>
                  <a:pt x="49048" y="467905"/>
                </a:lnTo>
                <a:lnTo>
                  <a:pt x="47541" y="473862"/>
                </a:lnTo>
                <a:lnTo>
                  <a:pt x="45584" y="478785"/>
                </a:lnTo>
                <a:lnTo>
                  <a:pt x="45232" y="482067"/>
                </a:lnTo>
                <a:lnTo>
                  <a:pt x="45950" y="484256"/>
                </a:lnTo>
                <a:lnTo>
                  <a:pt x="50243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20"/>
          <p:cNvSpPr/>
          <p:nvPr/>
        </p:nvSpPr>
        <p:spPr>
          <a:xfrm>
            <a:off x="758429" y="2571750"/>
            <a:ext cx="307419" cy="308611"/>
          </a:xfrm>
          <a:custGeom>
            <a:avLst/>
            <a:gdLst/>
            <a:ahLst/>
            <a:cxnLst/>
            <a:rect l="0" t="0" r="0" b="0"/>
            <a:pathLst>
              <a:path w="307419" h="308611">
                <a:moveTo>
                  <a:pt x="7380" y="0"/>
                </a:moveTo>
                <a:lnTo>
                  <a:pt x="2830" y="0"/>
                </a:lnTo>
                <a:lnTo>
                  <a:pt x="1489" y="952"/>
                </a:lnTo>
                <a:lnTo>
                  <a:pt x="595" y="2539"/>
                </a:lnTo>
                <a:lnTo>
                  <a:pt x="0" y="4551"/>
                </a:lnTo>
                <a:lnTo>
                  <a:pt x="555" y="9701"/>
                </a:lnTo>
                <a:lnTo>
                  <a:pt x="1878" y="16945"/>
                </a:lnTo>
                <a:lnTo>
                  <a:pt x="3712" y="25584"/>
                </a:lnTo>
                <a:lnTo>
                  <a:pt x="5887" y="33248"/>
                </a:lnTo>
                <a:lnTo>
                  <a:pt x="8290" y="40263"/>
                </a:lnTo>
                <a:lnTo>
                  <a:pt x="10844" y="46844"/>
                </a:lnTo>
                <a:lnTo>
                  <a:pt x="13500" y="53137"/>
                </a:lnTo>
                <a:lnTo>
                  <a:pt x="16222" y="59237"/>
                </a:lnTo>
                <a:lnTo>
                  <a:pt x="18990" y="65209"/>
                </a:lnTo>
                <a:lnTo>
                  <a:pt x="22740" y="72047"/>
                </a:lnTo>
                <a:lnTo>
                  <a:pt x="27145" y="79464"/>
                </a:lnTo>
                <a:lnTo>
                  <a:pt x="31987" y="87266"/>
                </a:lnTo>
                <a:lnTo>
                  <a:pt x="36167" y="94372"/>
                </a:lnTo>
                <a:lnTo>
                  <a:pt x="39907" y="101014"/>
                </a:lnTo>
                <a:lnTo>
                  <a:pt x="46602" y="113475"/>
                </a:lnTo>
                <a:lnTo>
                  <a:pt x="52752" y="125363"/>
                </a:lnTo>
                <a:lnTo>
                  <a:pt x="56678" y="131200"/>
                </a:lnTo>
                <a:lnTo>
                  <a:pt x="61201" y="136997"/>
                </a:lnTo>
                <a:lnTo>
                  <a:pt x="66121" y="142766"/>
                </a:lnTo>
                <a:lnTo>
                  <a:pt x="71306" y="149470"/>
                </a:lnTo>
                <a:lnTo>
                  <a:pt x="76667" y="156796"/>
                </a:lnTo>
                <a:lnTo>
                  <a:pt x="82147" y="164538"/>
                </a:lnTo>
                <a:lnTo>
                  <a:pt x="87705" y="171604"/>
                </a:lnTo>
                <a:lnTo>
                  <a:pt x="93315" y="178220"/>
                </a:lnTo>
                <a:lnTo>
                  <a:pt x="98960" y="184536"/>
                </a:lnTo>
                <a:lnTo>
                  <a:pt x="110313" y="196633"/>
                </a:lnTo>
                <a:lnTo>
                  <a:pt x="116007" y="202526"/>
                </a:lnTo>
                <a:lnTo>
                  <a:pt x="122661" y="207407"/>
                </a:lnTo>
                <a:lnTo>
                  <a:pt x="129954" y="211614"/>
                </a:lnTo>
                <a:lnTo>
                  <a:pt x="137674" y="215371"/>
                </a:lnTo>
                <a:lnTo>
                  <a:pt x="144725" y="219780"/>
                </a:lnTo>
                <a:lnTo>
                  <a:pt x="151331" y="224625"/>
                </a:lnTo>
                <a:lnTo>
                  <a:pt x="157640" y="229760"/>
                </a:lnTo>
                <a:lnTo>
                  <a:pt x="163751" y="235088"/>
                </a:lnTo>
                <a:lnTo>
                  <a:pt x="169730" y="240545"/>
                </a:lnTo>
                <a:lnTo>
                  <a:pt x="175621" y="246089"/>
                </a:lnTo>
                <a:lnTo>
                  <a:pt x="181453" y="250736"/>
                </a:lnTo>
                <a:lnTo>
                  <a:pt x="187246" y="254787"/>
                </a:lnTo>
                <a:lnTo>
                  <a:pt x="193014" y="258441"/>
                </a:lnTo>
                <a:lnTo>
                  <a:pt x="201962" y="267580"/>
                </a:lnTo>
                <a:lnTo>
                  <a:pt x="205681" y="272684"/>
                </a:lnTo>
                <a:lnTo>
                  <a:pt x="211018" y="277039"/>
                </a:lnTo>
                <a:lnTo>
                  <a:pt x="217434" y="280895"/>
                </a:lnTo>
                <a:lnTo>
                  <a:pt x="252813" y="298478"/>
                </a:lnTo>
                <a:lnTo>
                  <a:pt x="261490" y="301855"/>
                </a:lnTo>
                <a:lnTo>
                  <a:pt x="269179" y="304107"/>
                </a:lnTo>
                <a:lnTo>
                  <a:pt x="276210" y="305608"/>
                </a:lnTo>
                <a:lnTo>
                  <a:pt x="281850" y="306608"/>
                </a:lnTo>
                <a:lnTo>
                  <a:pt x="290657" y="307720"/>
                </a:lnTo>
                <a:lnTo>
                  <a:pt x="297746" y="308214"/>
                </a:lnTo>
                <a:lnTo>
                  <a:pt x="307418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21"/>
          <p:cNvSpPr/>
          <p:nvPr/>
        </p:nvSpPr>
        <p:spPr>
          <a:xfrm>
            <a:off x="645794" y="2606039"/>
            <a:ext cx="377191" cy="248604"/>
          </a:xfrm>
          <a:custGeom>
            <a:avLst/>
            <a:gdLst/>
            <a:ahLst/>
            <a:cxnLst/>
            <a:rect l="0" t="0" r="0" b="0"/>
            <a:pathLst>
              <a:path w="377191" h="248604">
                <a:moveTo>
                  <a:pt x="377190" y="0"/>
                </a:moveTo>
                <a:lnTo>
                  <a:pt x="363538" y="4552"/>
                </a:lnTo>
                <a:lnTo>
                  <a:pt x="351755" y="9326"/>
                </a:lnTo>
                <a:lnTo>
                  <a:pt x="341121" y="14623"/>
                </a:lnTo>
                <a:lnTo>
                  <a:pt x="333220" y="20152"/>
                </a:lnTo>
                <a:lnTo>
                  <a:pt x="309764" y="37721"/>
                </a:lnTo>
                <a:lnTo>
                  <a:pt x="301759" y="44198"/>
                </a:lnTo>
                <a:lnTo>
                  <a:pt x="294518" y="50420"/>
                </a:lnTo>
                <a:lnTo>
                  <a:pt x="287785" y="56474"/>
                </a:lnTo>
                <a:lnTo>
                  <a:pt x="280440" y="62414"/>
                </a:lnTo>
                <a:lnTo>
                  <a:pt x="272685" y="68280"/>
                </a:lnTo>
                <a:lnTo>
                  <a:pt x="264658" y="74095"/>
                </a:lnTo>
                <a:lnTo>
                  <a:pt x="243038" y="90716"/>
                </a:lnTo>
                <a:lnTo>
                  <a:pt x="230606" y="100483"/>
                </a:lnTo>
                <a:lnTo>
                  <a:pt x="219460" y="107946"/>
                </a:lnTo>
                <a:lnTo>
                  <a:pt x="209172" y="113875"/>
                </a:lnTo>
                <a:lnTo>
                  <a:pt x="167577" y="134783"/>
                </a:lnTo>
                <a:lnTo>
                  <a:pt x="157438" y="140338"/>
                </a:lnTo>
                <a:lnTo>
                  <a:pt x="147822" y="145947"/>
                </a:lnTo>
                <a:lnTo>
                  <a:pt x="129516" y="157258"/>
                </a:lnTo>
                <a:lnTo>
                  <a:pt x="111855" y="168635"/>
                </a:lnTo>
                <a:lnTo>
                  <a:pt x="103145" y="173384"/>
                </a:lnTo>
                <a:lnTo>
                  <a:pt x="94481" y="177502"/>
                </a:lnTo>
                <a:lnTo>
                  <a:pt x="85848" y="181200"/>
                </a:lnTo>
                <a:lnTo>
                  <a:pt x="79139" y="185570"/>
                </a:lnTo>
                <a:lnTo>
                  <a:pt x="73715" y="190389"/>
                </a:lnTo>
                <a:lnTo>
                  <a:pt x="69146" y="195506"/>
                </a:lnTo>
                <a:lnTo>
                  <a:pt x="64195" y="199870"/>
                </a:lnTo>
                <a:lnTo>
                  <a:pt x="53614" y="207259"/>
                </a:lnTo>
                <a:lnTo>
                  <a:pt x="42561" y="213718"/>
                </a:lnTo>
                <a:lnTo>
                  <a:pt x="32251" y="219763"/>
                </a:lnTo>
                <a:lnTo>
                  <a:pt x="24494" y="225626"/>
                </a:lnTo>
                <a:lnTo>
                  <a:pt x="17871" y="231406"/>
                </a:lnTo>
                <a:lnTo>
                  <a:pt x="11753" y="237150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22"/>
          <p:cNvSpPr/>
          <p:nvPr/>
        </p:nvSpPr>
        <p:spPr>
          <a:xfrm>
            <a:off x="200024" y="270891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32965" y="8572"/>
                </a:lnTo>
                <a:lnTo>
                  <a:pt x="43885" y="7619"/>
                </a:lnTo>
                <a:lnTo>
                  <a:pt x="55927" y="6032"/>
                </a:lnTo>
                <a:lnTo>
                  <a:pt x="68717" y="4021"/>
                </a:lnTo>
                <a:lnTo>
                  <a:pt x="82959" y="2681"/>
                </a:lnTo>
                <a:lnTo>
                  <a:pt x="98169" y="1787"/>
                </a:lnTo>
                <a:lnTo>
                  <a:pt x="128403" y="794"/>
                </a:lnTo>
                <a:lnTo>
                  <a:pt x="176318" y="157"/>
                </a:lnTo>
                <a:lnTo>
                  <a:pt x="229658" y="0"/>
                </a:lnTo>
                <a:lnTo>
                  <a:pt x="231210" y="953"/>
                </a:lnTo>
                <a:lnTo>
                  <a:pt x="233198" y="2540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23"/>
          <p:cNvSpPr/>
          <p:nvPr/>
        </p:nvSpPr>
        <p:spPr>
          <a:xfrm>
            <a:off x="225742" y="278606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46845" y="25718"/>
                </a:lnTo>
                <a:lnTo>
                  <a:pt x="54090" y="24765"/>
                </a:lnTo>
                <a:lnTo>
                  <a:pt x="61777" y="23178"/>
                </a:lnTo>
                <a:lnTo>
                  <a:pt x="69760" y="21167"/>
                </a:lnTo>
                <a:lnTo>
                  <a:pt x="76987" y="19826"/>
                </a:lnTo>
                <a:lnTo>
                  <a:pt x="83709" y="18932"/>
                </a:lnTo>
                <a:lnTo>
                  <a:pt x="144593" y="12947"/>
                </a:lnTo>
                <a:lnTo>
                  <a:pt x="163071" y="10537"/>
                </a:lnTo>
                <a:lnTo>
                  <a:pt x="179199" y="797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24"/>
          <p:cNvSpPr/>
          <p:nvPr/>
        </p:nvSpPr>
        <p:spPr>
          <a:xfrm>
            <a:off x="1211579" y="2657475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4551" y="12594"/>
                </a:lnTo>
                <a:lnTo>
                  <a:pt x="7797" y="11253"/>
                </a:lnTo>
                <a:lnTo>
                  <a:pt x="11866" y="10359"/>
                </a:lnTo>
                <a:lnTo>
                  <a:pt x="16483" y="9764"/>
                </a:lnTo>
                <a:lnTo>
                  <a:pt x="21466" y="9367"/>
                </a:lnTo>
                <a:lnTo>
                  <a:pt x="32083" y="8925"/>
                </a:lnTo>
                <a:lnTo>
                  <a:pt x="48771" y="8677"/>
                </a:lnTo>
                <a:lnTo>
                  <a:pt x="225292" y="8575"/>
                </a:lnTo>
                <a:lnTo>
                  <a:pt x="252113" y="7621"/>
                </a:lnTo>
                <a:lnTo>
                  <a:pt x="271898" y="6033"/>
                </a:lnTo>
                <a:lnTo>
                  <a:pt x="298009" y="2681"/>
                </a:lnTo>
                <a:lnTo>
                  <a:pt x="306305" y="1787"/>
                </a:lnTo>
                <a:lnTo>
                  <a:pt x="312789" y="1191"/>
                </a:lnTo>
                <a:lnTo>
                  <a:pt x="318063" y="794"/>
                </a:lnTo>
                <a:lnTo>
                  <a:pt x="326464" y="353"/>
                </a:lnTo>
                <a:lnTo>
                  <a:pt x="333373" y="15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25"/>
          <p:cNvSpPr/>
          <p:nvPr/>
        </p:nvSpPr>
        <p:spPr>
          <a:xfrm>
            <a:off x="1365884" y="2563177"/>
            <a:ext cx="51436" cy="334329"/>
          </a:xfrm>
          <a:custGeom>
            <a:avLst/>
            <a:gdLst/>
            <a:ahLst/>
            <a:cxnLst/>
            <a:rect l="0" t="0" r="0" b="0"/>
            <a:pathLst>
              <a:path w="51436" h="334329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33613"/>
                </a:lnTo>
                <a:lnTo>
                  <a:pt x="6786" y="45269"/>
                </a:lnTo>
                <a:lnTo>
                  <a:pt x="7381" y="58754"/>
                </a:lnTo>
                <a:lnTo>
                  <a:pt x="8731" y="69650"/>
                </a:lnTo>
                <a:lnTo>
                  <a:pt x="10583" y="78818"/>
                </a:lnTo>
                <a:lnTo>
                  <a:pt x="12771" y="86835"/>
                </a:lnTo>
                <a:lnTo>
                  <a:pt x="14229" y="94085"/>
                </a:lnTo>
                <a:lnTo>
                  <a:pt x="15201" y="100823"/>
                </a:lnTo>
                <a:lnTo>
                  <a:pt x="15849" y="107221"/>
                </a:lnTo>
                <a:lnTo>
                  <a:pt x="16281" y="114343"/>
                </a:lnTo>
                <a:lnTo>
                  <a:pt x="16761" y="129877"/>
                </a:lnTo>
                <a:lnTo>
                  <a:pt x="17032" y="150136"/>
                </a:lnTo>
                <a:lnTo>
                  <a:pt x="18022" y="157241"/>
                </a:lnTo>
                <a:lnTo>
                  <a:pt x="19635" y="164835"/>
                </a:lnTo>
                <a:lnTo>
                  <a:pt x="21662" y="172755"/>
                </a:lnTo>
                <a:lnTo>
                  <a:pt x="23014" y="179940"/>
                </a:lnTo>
                <a:lnTo>
                  <a:pt x="23916" y="186635"/>
                </a:lnTo>
                <a:lnTo>
                  <a:pt x="24516" y="193003"/>
                </a:lnTo>
                <a:lnTo>
                  <a:pt x="24917" y="199154"/>
                </a:lnTo>
                <a:lnTo>
                  <a:pt x="25184" y="205159"/>
                </a:lnTo>
                <a:lnTo>
                  <a:pt x="25362" y="211068"/>
                </a:lnTo>
                <a:lnTo>
                  <a:pt x="26433" y="222627"/>
                </a:lnTo>
                <a:lnTo>
                  <a:pt x="32456" y="278150"/>
                </a:lnTo>
                <a:lnTo>
                  <a:pt x="33475" y="291262"/>
                </a:lnTo>
                <a:lnTo>
                  <a:pt x="33928" y="300265"/>
                </a:lnTo>
                <a:lnTo>
                  <a:pt x="34183" y="310688"/>
                </a:lnTo>
                <a:lnTo>
                  <a:pt x="35172" y="313805"/>
                </a:lnTo>
                <a:lnTo>
                  <a:pt x="36783" y="316836"/>
                </a:lnTo>
                <a:lnTo>
                  <a:pt x="41662" y="323993"/>
                </a:lnTo>
                <a:lnTo>
                  <a:pt x="43015" y="325533"/>
                </a:lnTo>
                <a:lnTo>
                  <a:pt x="5143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26"/>
          <p:cNvSpPr/>
          <p:nvPr/>
        </p:nvSpPr>
        <p:spPr>
          <a:xfrm>
            <a:off x="1657350" y="2460356"/>
            <a:ext cx="368618" cy="316697"/>
          </a:xfrm>
          <a:custGeom>
            <a:avLst/>
            <a:gdLst/>
            <a:ahLst/>
            <a:cxnLst/>
            <a:rect l="0" t="0" r="0" b="0"/>
            <a:pathLst>
              <a:path w="368618" h="316697">
                <a:moveTo>
                  <a:pt x="0" y="85676"/>
                </a:moveTo>
                <a:lnTo>
                  <a:pt x="4550" y="76575"/>
                </a:lnTo>
                <a:lnTo>
                  <a:pt x="8748" y="70083"/>
                </a:lnTo>
                <a:lnTo>
                  <a:pt x="14405" y="61946"/>
                </a:lnTo>
                <a:lnTo>
                  <a:pt x="21033" y="52711"/>
                </a:lnTo>
                <a:lnTo>
                  <a:pt x="27357" y="44649"/>
                </a:lnTo>
                <a:lnTo>
                  <a:pt x="33478" y="37370"/>
                </a:lnTo>
                <a:lnTo>
                  <a:pt x="39463" y="30612"/>
                </a:lnTo>
                <a:lnTo>
                  <a:pt x="47263" y="25154"/>
                </a:lnTo>
                <a:lnTo>
                  <a:pt x="56274" y="20563"/>
                </a:lnTo>
                <a:lnTo>
                  <a:pt x="66091" y="16550"/>
                </a:lnTo>
                <a:lnTo>
                  <a:pt x="74540" y="12922"/>
                </a:lnTo>
                <a:lnTo>
                  <a:pt x="89009" y="6351"/>
                </a:lnTo>
                <a:lnTo>
                  <a:pt x="95534" y="4218"/>
                </a:lnTo>
                <a:lnTo>
                  <a:pt x="101789" y="2795"/>
                </a:lnTo>
                <a:lnTo>
                  <a:pt x="107864" y="1847"/>
                </a:lnTo>
                <a:lnTo>
                  <a:pt x="113819" y="1215"/>
                </a:lnTo>
                <a:lnTo>
                  <a:pt x="119695" y="794"/>
                </a:lnTo>
                <a:lnTo>
                  <a:pt x="125516" y="513"/>
                </a:lnTo>
                <a:lnTo>
                  <a:pt x="142145" y="201"/>
                </a:lnTo>
                <a:lnTo>
                  <a:pt x="179313" y="0"/>
                </a:lnTo>
                <a:lnTo>
                  <a:pt x="187169" y="936"/>
                </a:lnTo>
                <a:lnTo>
                  <a:pt x="194312" y="2513"/>
                </a:lnTo>
                <a:lnTo>
                  <a:pt x="200979" y="4516"/>
                </a:lnTo>
                <a:lnTo>
                  <a:pt x="210926" y="6743"/>
                </a:lnTo>
                <a:lnTo>
                  <a:pt x="214912" y="7336"/>
                </a:lnTo>
                <a:lnTo>
                  <a:pt x="217570" y="8685"/>
                </a:lnTo>
                <a:lnTo>
                  <a:pt x="219341" y="10536"/>
                </a:lnTo>
                <a:lnTo>
                  <a:pt x="222262" y="17038"/>
                </a:lnTo>
                <a:lnTo>
                  <a:pt x="226735" y="29453"/>
                </a:lnTo>
                <a:lnTo>
                  <a:pt x="228309" y="34859"/>
                </a:lnTo>
                <a:lnTo>
                  <a:pt x="230058" y="43406"/>
                </a:lnTo>
                <a:lnTo>
                  <a:pt x="230835" y="52919"/>
                </a:lnTo>
                <a:lnTo>
                  <a:pt x="231042" y="58123"/>
                </a:lnTo>
                <a:lnTo>
                  <a:pt x="230228" y="64450"/>
                </a:lnTo>
                <a:lnTo>
                  <a:pt x="228733" y="71525"/>
                </a:lnTo>
                <a:lnTo>
                  <a:pt x="226783" y="79100"/>
                </a:lnTo>
                <a:lnTo>
                  <a:pt x="224531" y="85102"/>
                </a:lnTo>
                <a:lnTo>
                  <a:pt x="219489" y="94311"/>
                </a:lnTo>
                <a:lnTo>
                  <a:pt x="215858" y="100958"/>
                </a:lnTo>
                <a:lnTo>
                  <a:pt x="206744" y="118503"/>
                </a:lnTo>
                <a:lnTo>
                  <a:pt x="199742" y="129468"/>
                </a:lnTo>
                <a:lnTo>
                  <a:pt x="191263" y="141541"/>
                </a:lnTo>
                <a:lnTo>
                  <a:pt x="181801" y="154352"/>
                </a:lnTo>
                <a:lnTo>
                  <a:pt x="173588" y="164797"/>
                </a:lnTo>
                <a:lnTo>
                  <a:pt x="166208" y="173666"/>
                </a:lnTo>
                <a:lnTo>
                  <a:pt x="159383" y="181484"/>
                </a:lnTo>
                <a:lnTo>
                  <a:pt x="152927" y="187648"/>
                </a:lnTo>
                <a:lnTo>
                  <a:pt x="146719" y="192710"/>
                </a:lnTo>
                <a:lnTo>
                  <a:pt x="133788" y="201827"/>
                </a:lnTo>
                <a:lnTo>
                  <a:pt x="118516" y="212228"/>
                </a:lnTo>
                <a:lnTo>
                  <a:pt x="111396" y="216717"/>
                </a:lnTo>
                <a:lnTo>
                  <a:pt x="104744" y="220661"/>
                </a:lnTo>
                <a:lnTo>
                  <a:pt x="98404" y="224244"/>
                </a:lnTo>
                <a:lnTo>
                  <a:pt x="88820" y="233304"/>
                </a:lnTo>
                <a:lnTo>
                  <a:pt x="84930" y="238387"/>
                </a:lnTo>
                <a:lnTo>
                  <a:pt x="75529" y="246575"/>
                </a:lnTo>
                <a:lnTo>
                  <a:pt x="65001" y="253389"/>
                </a:lnTo>
                <a:lnTo>
                  <a:pt x="53971" y="259593"/>
                </a:lnTo>
                <a:lnTo>
                  <a:pt x="45260" y="265525"/>
                </a:lnTo>
                <a:lnTo>
                  <a:pt x="37260" y="272289"/>
                </a:lnTo>
                <a:lnTo>
                  <a:pt x="27355" y="281645"/>
                </a:lnTo>
                <a:lnTo>
                  <a:pt x="23951" y="286807"/>
                </a:lnTo>
                <a:lnTo>
                  <a:pt x="21682" y="292154"/>
                </a:lnTo>
                <a:lnTo>
                  <a:pt x="20170" y="297623"/>
                </a:lnTo>
                <a:lnTo>
                  <a:pt x="18209" y="301269"/>
                </a:lnTo>
                <a:lnTo>
                  <a:pt x="15949" y="303700"/>
                </a:lnTo>
                <a:lnTo>
                  <a:pt x="13490" y="305320"/>
                </a:lnTo>
                <a:lnTo>
                  <a:pt x="12803" y="307353"/>
                </a:lnTo>
                <a:lnTo>
                  <a:pt x="13298" y="309661"/>
                </a:lnTo>
                <a:lnTo>
                  <a:pt x="14580" y="312152"/>
                </a:lnTo>
                <a:lnTo>
                  <a:pt x="16387" y="313812"/>
                </a:lnTo>
                <a:lnTo>
                  <a:pt x="18544" y="314919"/>
                </a:lnTo>
                <a:lnTo>
                  <a:pt x="20935" y="315657"/>
                </a:lnTo>
                <a:lnTo>
                  <a:pt x="28672" y="316477"/>
                </a:lnTo>
                <a:lnTo>
                  <a:pt x="33402" y="316696"/>
                </a:lnTo>
                <a:lnTo>
                  <a:pt x="40365" y="315890"/>
                </a:lnTo>
                <a:lnTo>
                  <a:pt x="48817" y="314399"/>
                </a:lnTo>
                <a:lnTo>
                  <a:pt x="58262" y="312453"/>
                </a:lnTo>
                <a:lnTo>
                  <a:pt x="67416" y="311156"/>
                </a:lnTo>
                <a:lnTo>
                  <a:pt x="76376" y="310291"/>
                </a:lnTo>
                <a:lnTo>
                  <a:pt x="202392" y="302898"/>
                </a:lnTo>
                <a:lnTo>
                  <a:pt x="240447" y="301282"/>
                </a:lnTo>
                <a:lnTo>
                  <a:pt x="256500" y="299898"/>
                </a:lnTo>
                <a:lnTo>
                  <a:pt x="271965" y="298023"/>
                </a:lnTo>
                <a:lnTo>
                  <a:pt x="287037" y="295821"/>
                </a:lnTo>
                <a:lnTo>
                  <a:pt x="300895" y="293400"/>
                </a:lnTo>
                <a:lnTo>
                  <a:pt x="313944" y="290834"/>
                </a:lnTo>
                <a:lnTo>
                  <a:pt x="326453" y="288171"/>
                </a:lnTo>
                <a:lnTo>
                  <a:pt x="336698" y="284490"/>
                </a:lnTo>
                <a:lnTo>
                  <a:pt x="345433" y="280131"/>
                </a:lnTo>
                <a:lnTo>
                  <a:pt x="364037" y="268549"/>
                </a:lnTo>
                <a:lnTo>
                  <a:pt x="365564" y="266647"/>
                </a:lnTo>
                <a:lnTo>
                  <a:pt x="366582" y="264426"/>
                </a:lnTo>
                <a:lnTo>
                  <a:pt x="368617" y="257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27"/>
          <p:cNvSpPr/>
          <p:nvPr/>
        </p:nvSpPr>
        <p:spPr>
          <a:xfrm>
            <a:off x="2085975" y="2383155"/>
            <a:ext cx="85726" cy="445771"/>
          </a:xfrm>
          <a:custGeom>
            <a:avLst/>
            <a:gdLst/>
            <a:ahLst/>
            <a:cxnLst/>
            <a:rect l="0" t="0" r="0" b="0"/>
            <a:pathLst>
              <a:path w="85726" h="445771">
                <a:moveTo>
                  <a:pt x="0" y="0"/>
                </a:moveTo>
                <a:lnTo>
                  <a:pt x="9101" y="0"/>
                </a:lnTo>
                <a:lnTo>
                  <a:pt x="12735" y="952"/>
                </a:lnTo>
                <a:lnTo>
                  <a:pt x="16110" y="2540"/>
                </a:lnTo>
                <a:lnTo>
                  <a:pt x="19312" y="4551"/>
                </a:lnTo>
                <a:lnTo>
                  <a:pt x="21447" y="6844"/>
                </a:lnTo>
                <a:lnTo>
                  <a:pt x="22870" y="9325"/>
                </a:lnTo>
                <a:lnTo>
                  <a:pt x="25404" y="15574"/>
                </a:lnTo>
                <a:lnTo>
                  <a:pt x="29705" y="24702"/>
                </a:lnTo>
                <a:lnTo>
                  <a:pt x="32186" y="31708"/>
                </a:lnTo>
                <a:lnTo>
                  <a:pt x="34792" y="40188"/>
                </a:lnTo>
                <a:lnTo>
                  <a:pt x="37482" y="49652"/>
                </a:lnTo>
                <a:lnTo>
                  <a:pt x="39275" y="57866"/>
                </a:lnTo>
                <a:lnTo>
                  <a:pt x="40471" y="65247"/>
                </a:lnTo>
                <a:lnTo>
                  <a:pt x="41268" y="72073"/>
                </a:lnTo>
                <a:lnTo>
                  <a:pt x="41799" y="79481"/>
                </a:lnTo>
                <a:lnTo>
                  <a:pt x="42154" y="87277"/>
                </a:lnTo>
                <a:lnTo>
                  <a:pt x="42390" y="95332"/>
                </a:lnTo>
                <a:lnTo>
                  <a:pt x="43500" y="106417"/>
                </a:lnTo>
                <a:lnTo>
                  <a:pt x="45192" y="119522"/>
                </a:lnTo>
                <a:lnTo>
                  <a:pt x="47273" y="133974"/>
                </a:lnTo>
                <a:lnTo>
                  <a:pt x="48660" y="146466"/>
                </a:lnTo>
                <a:lnTo>
                  <a:pt x="49585" y="157651"/>
                </a:lnTo>
                <a:lnTo>
                  <a:pt x="50201" y="167966"/>
                </a:lnTo>
                <a:lnTo>
                  <a:pt x="51565" y="177699"/>
                </a:lnTo>
                <a:lnTo>
                  <a:pt x="53426" y="187046"/>
                </a:lnTo>
                <a:lnTo>
                  <a:pt x="55620" y="196135"/>
                </a:lnTo>
                <a:lnTo>
                  <a:pt x="58035" y="210766"/>
                </a:lnTo>
                <a:lnTo>
                  <a:pt x="63258" y="249884"/>
                </a:lnTo>
                <a:lnTo>
                  <a:pt x="65984" y="266602"/>
                </a:lnTo>
                <a:lnTo>
                  <a:pt x="68754" y="280604"/>
                </a:lnTo>
                <a:lnTo>
                  <a:pt x="71553" y="292797"/>
                </a:lnTo>
                <a:lnTo>
                  <a:pt x="73420" y="302830"/>
                </a:lnTo>
                <a:lnTo>
                  <a:pt x="74664" y="311424"/>
                </a:lnTo>
                <a:lnTo>
                  <a:pt x="75493" y="319059"/>
                </a:lnTo>
                <a:lnTo>
                  <a:pt x="82716" y="374456"/>
                </a:lnTo>
                <a:lnTo>
                  <a:pt x="83719" y="384892"/>
                </a:lnTo>
                <a:lnTo>
                  <a:pt x="84833" y="400615"/>
                </a:lnTo>
                <a:lnTo>
                  <a:pt x="85328" y="410778"/>
                </a:lnTo>
                <a:lnTo>
                  <a:pt x="85548" y="423551"/>
                </a:lnTo>
                <a:lnTo>
                  <a:pt x="85725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28"/>
          <p:cNvSpPr/>
          <p:nvPr/>
        </p:nvSpPr>
        <p:spPr>
          <a:xfrm>
            <a:off x="2156099" y="2351197"/>
            <a:ext cx="90959" cy="752049"/>
          </a:xfrm>
          <a:custGeom>
            <a:avLst/>
            <a:gdLst/>
            <a:ahLst/>
            <a:cxnLst/>
            <a:rect l="0" t="0" r="0" b="0"/>
            <a:pathLst>
              <a:path w="90959" h="752049">
                <a:moveTo>
                  <a:pt x="7028" y="83392"/>
                </a:moveTo>
                <a:lnTo>
                  <a:pt x="11579" y="92494"/>
                </a:lnTo>
                <a:lnTo>
                  <a:pt x="13813" y="99503"/>
                </a:lnTo>
                <a:lnTo>
                  <a:pt x="15365" y="114689"/>
                </a:lnTo>
                <a:lnTo>
                  <a:pt x="15580" y="137849"/>
                </a:lnTo>
                <a:lnTo>
                  <a:pt x="15591" y="145060"/>
                </a:lnTo>
                <a:lnTo>
                  <a:pt x="18137" y="153981"/>
                </a:lnTo>
                <a:lnTo>
                  <a:pt x="20148" y="159026"/>
                </a:lnTo>
                <a:lnTo>
                  <a:pt x="22443" y="168105"/>
                </a:lnTo>
                <a:lnTo>
                  <a:pt x="24924" y="179873"/>
                </a:lnTo>
                <a:lnTo>
                  <a:pt x="27531" y="193432"/>
                </a:lnTo>
                <a:lnTo>
                  <a:pt x="30222" y="203425"/>
                </a:lnTo>
                <a:lnTo>
                  <a:pt x="32968" y="211039"/>
                </a:lnTo>
                <a:lnTo>
                  <a:pt x="35751" y="217068"/>
                </a:lnTo>
                <a:lnTo>
                  <a:pt x="37607" y="222992"/>
                </a:lnTo>
                <a:lnTo>
                  <a:pt x="39668" y="234654"/>
                </a:lnTo>
                <a:lnTo>
                  <a:pt x="41171" y="240431"/>
                </a:lnTo>
                <a:lnTo>
                  <a:pt x="43125" y="246187"/>
                </a:lnTo>
                <a:lnTo>
                  <a:pt x="45380" y="251930"/>
                </a:lnTo>
                <a:lnTo>
                  <a:pt x="47886" y="263391"/>
                </a:lnTo>
                <a:lnTo>
                  <a:pt x="49952" y="274834"/>
                </a:lnTo>
                <a:lnTo>
                  <a:pt x="51836" y="280553"/>
                </a:lnTo>
                <a:lnTo>
                  <a:pt x="54045" y="286270"/>
                </a:lnTo>
                <a:lnTo>
                  <a:pt x="56500" y="300243"/>
                </a:lnTo>
                <a:lnTo>
                  <a:pt x="58543" y="317883"/>
                </a:lnTo>
                <a:lnTo>
                  <a:pt x="66001" y="363162"/>
                </a:lnTo>
                <a:lnTo>
                  <a:pt x="74831" y="422682"/>
                </a:lnTo>
                <a:lnTo>
                  <a:pt x="77947" y="447698"/>
                </a:lnTo>
                <a:lnTo>
                  <a:pt x="80025" y="468185"/>
                </a:lnTo>
                <a:lnTo>
                  <a:pt x="81410" y="485654"/>
                </a:lnTo>
                <a:lnTo>
                  <a:pt x="82333" y="500157"/>
                </a:lnTo>
                <a:lnTo>
                  <a:pt x="83360" y="523891"/>
                </a:lnTo>
                <a:lnTo>
                  <a:pt x="86356" y="564285"/>
                </a:lnTo>
                <a:lnTo>
                  <a:pt x="90858" y="620532"/>
                </a:lnTo>
                <a:lnTo>
                  <a:pt x="90958" y="638351"/>
                </a:lnTo>
                <a:lnTo>
                  <a:pt x="89651" y="645770"/>
                </a:lnTo>
                <a:lnTo>
                  <a:pt x="87827" y="652621"/>
                </a:lnTo>
                <a:lnTo>
                  <a:pt x="85659" y="657188"/>
                </a:lnTo>
                <a:lnTo>
                  <a:pt x="83261" y="660233"/>
                </a:lnTo>
                <a:lnTo>
                  <a:pt x="80710" y="662263"/>
                </a:lnTo>
                <a:lnTo>
                  <a:pt x="79009" y="662664"/>
                </a:lnTo>
                <a:lnTo>
                  <a:pt x="77876" y="661978"/>
                </a:lnTo>
                <a:lnTo>
                  <a:pt x="77120" y="660569"/>
                </a:lnTo>
                <a:lnTo>
                  <a:pt x="76280" y="656463"/>
                </a:lnTo>
                <a:lnTo>
                  <a:pt x="76056" y="654034"/>
                </a:lnTo>
                <a:lnTo>
                  <a:pt x="74002" y="647653"/>
                </a:lnTo>
                <a:lnTo>
                  <a:pt x="70727" y="638636"/>
                </a:lnTo>
                <a:lnTo>
                  <a:pt x="66639" y="627863"/>
                </a:lnTo>
                <a:lnTo>
                  <a:pt x="63914" y="616870"/>
                </a:lnTo>
                <a:lnTo>
                  <a:pt x="62097" y="605732"/>
                </a:lnTo>
                <a:lnTo>
                  <a:pt x="60886" y="594496"/>
                </a:lnTo>
                <a:lnTo>
                  <a:pt x="57000" y="566772"/>
                </a:lnTo>
                <a:lnTo>
                  <a:pt x="54630" y="551378"/>
                </a:lnTo>
                <a:lnTo>
                  <a:pt x="51145" y="532543"/>
                </a:lnTo>
                <a:lnTo>
                  <a:pt x="42193" y="488755"/>
                </a:lnTo>
                <a:lnTo>
                  <a:pt x="39044" y="469839"/>
                </a:lnTo>
                <a:lnTo>
                  <a:pt x="36944" y="453419"/>
                </a:lnTo>
                <a:lnTo>
                  <a:pt x="35545" y="438661"/>
                </a:lnTo>
                <a:lnTo>
                  <a:pt x="33659" y="425966"/>
                </a:lnTo>
                <a:lnTo>
                  <a:pt x="31450" y="414645"/>
                </a:lnTo>
                <a:lnTo>
                  <a:pt x="29024" y="404240"/>
                </a:lnTo>
                <a:lnTo>
                  <a:pt x="26329" y="382519"/>
                </a:lnTo>
                <a:lnTo>
                  <a:pt x="25131" y="360165"/>
                </a:lnTo>
                <a:lnTo>
                  <a:pt x="24599" y="337530"/>
                </a:lnTo>
                <a:lnTo>
                  <a:pt x="24184" y="225463"/>
                </a:lnTo>
                <a:lnTo>
                  <a:pt x="21638" y="203050"/>
                </a:lnTo>
                <a:lnTo>
                  <a:pt x="19626" y="191739"/>
                </a:lnTo>
                <a:lnTo>
                  <a:pt x="17389" y="171552"/>
                </a:lnTo>
                <a:lnTo>
                  <a:pt x="16395" y="153054"/>
                </a:lnTo>
                <a:lnTo>
                  <a:pt x="15954" y="135308"/>
                </a:lnTo>
                <a:lnTo>
                  <a:pt x="15603" y="19235"/>
                </a:lnTo>
                <a:lnTo>
                  <a:pt x="14650" y="13951"/>
                </a:lnTo>
                <a:lnTo>
                  <a:pt x="13062" y="9475"/>
                </a:lnTo>
                <a:lnTo>
                  <a:pt x="11050" y="5539"/>
                </a:lnTo>
                <a:lnTo>
                  <a:pt x="8757" y="2915"/>
                </a:lnTo>
                <a:lnTo>
                  <a:pt x="6276" y="1166"/>
                </a:lnTo>
                <a:lnTo>
                  <a:pt x="3669" y="0"/>
                </a:lnTo>
                <a:lnTo>
                  <a:pt x="1931" y="175"/>
                </a:lnTo>
                <a:lnTo>
                  <a:pt x="773" y="1244"/>
                </a:lnTo>
                <a:lnTo>
                  <a:pt x="0" y="2909"/>
                </a:lnTo>
                <a:lnTo>
                  <a:pt x="1682" y="12380"/>
                </a:lnTo>
                <a:lnTo>
                  <a:pt x="3464" y="18906"/>
                </a:lnTo>
                <a:lnTo>
                  <a:pt x="5972" y="37192"/>
                </a:lnTo>
                <a:lnTo>
                  <a:pt x="6559" y="53969"/>
                </a:lnTo>
                <a:lnTo>
                  <a:pt x="6966" y="105765"/>
                </a:lnTo>
                <a:lnTo>
                  <a:pt x="7020" y="192172"/>
                </a:lnTo>
                <a:lnTo>
                  <a:pt x="9564" y="215559"/>
                </a:lnTo>
                <a:lnTo>
                  <a:pt x="11576" y="225796"/>
                </a:lnTo>
                <a:lnTo>
                  <a:pt x="13812" y="247330"/>
                </a:lnTo>
                <a:lnTo>
                  <a:pt x="14806" y="269601"/>
                </a:lnTo>
                <a:lnTo>
                  <a:pt x="15247" y="292199"/>
                </a:lnTo>
                <a:lnTo>
                  <a:pt x="15496" y="362749"/>
                </a:lnTo>
                <a:lnTo>
                  <a:pt x="16483" y="384883"/>
                </a:lnTo>
                <a:lnTo>
                  <a:pt x="18094" y="403448"/>
                </a:lnTo>
                <a:lnTo>
                  <a:pt x="20120" y="419636"/>
                </a:lnTo>
                <a:lnTo>
                  <a:pt x="21471" y="442810"/>
                </a:lnTo>
                <a:lnTo>
                  <a:pt x="22972" y="501578"/>
                </a:lnTo>
                <a:lnTo>
                  <a:pt x="24325" y="526013"/>
                </a:lnTo>
                <a:lnTo>
                  <a:pt x="26179" y="546113"/>
                </a:lnTo>
                <a:lnTo>
                  <a:pt x="28368" y="563323"/>
                </a:lnTo>
                <a:lnTo>
                  <a:pt x="29827" y="578606"/>
                </a:lnTo>
                <a:lnTo>
                  <a:pt x="30800" y="592605"/>
                </a:lnTo>
                <a:lnTo>
                  <a:pt x="31448" y="605748"/>
                </a:lnTo>
                <a:lnTo>
                  <a:pt x="34709" y="643210"/>
                </a:lnTo>
                <a:lnTo>
                  <a:pt x="36912" y="665202"/>
                </a:lnTo>
                <a:lnTo>
                  <a:pt x="39333" y="682720"/>
                </a:lnTo>
                <a:lnTo>
                  <a:pt x="41900" y="697257"/>
                </a:lnTo>
                <a:lnTo>
                  <a:pt x="48312" y="727467"/>
                </a:lnTo>
                <a:lnTo>
                  <a:pt x="49423" y="737250"/>
                </a:lnTo>
                <a:lnTo>
                  <a:pt x="50531" y="740278"/>
                </a:lnTo>
                <a:lnTo>
                  <a:pt x="52223" y="743249"/>
                </a:lnTo>
                <a:lnTo>
                  <a:pt x="58463" y="7520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29"/>
          <p:cNvSpPr/>
          <p:nvPr/>
        </p:nvSpPr>
        <p:spPr>
          <a:xfrm>
            <a:off x="508638" y="2417429"/>
            <a:ext cx="90583" cy="740722"/>
          </a:xfrm>
          <a:custGeom>
            <a:avLst/>
            <a:gdLst/>
            <a:ahLst/>
            <a:cxnLst/>
            <a:rect l="0" t="0" r="0" b="0"/>
            <a:pathLst>
              <a:path w="90583" h="740722">
                <a:moveTo>
                  <a:pt x="34286" y="668671"/>
                </a:moveTo>
                <a:lnTo>
                  <a:pt x="29736" y="659569"/>
                </a:lnTo>
                <a:lnTo>
                  <a:pt x="27442" y="655935"/>
                </a:lnTo>
                <a:lnTo>
                  <a:pt x="24961" y="652560"/>
                </a:lnTo>
                <a:lnTo>
                  <a:pt x="22355" y="649358"/>
                </a:lnTo>
                <a:lnTo>
                  <a:pt x="20617" y="645318"/>
                </a:lnTo>
                <a:lnTo>
                  <a:pt x="18686" y="635749"/>
                </a:lnTo>
                <a:lnTo>
                  <a:pt x="17219" y="630530"/>
                </a:lnTo>
                <a:lnTo>
                  <a:pt x="15288" y="625146"/>
                </a:lnTo>
                <a:lnTo>
                  <a:pt x="13048" y="619652"/>
                </a:lnTo>
                <a:lnTo>
                  <a:pt x="10603" y="614084"/>
                </a:lnTo>
                <a:lnTo>
                  <a:pt x="5345" y="602817"/>
                </a:lnTo>
                <a:lnTo>
                  <a:pt x="3562" y="597146"/>
                </a:lnTo>
                <a:lnTo>
                  <a:pt x="1053" y="579110"/>
                </a:lnTo>
                <a:lnTo>
                  <a:pt x="309" y="556092"/>
                </a:lnTo>
                <a:lnTo>
                  <a:pt x="0" y="394655"/>
                </a:lnTo>
                <a:lnTo>
                  <a:pt x="951" y="365026"/>
                </a:lnTo>
                <a:lnTo>
                  <a:pt x="2538" y="341463"/>
                </a:lnTo>
                <a:lnTo>
                  <a:pt x="4548" y="321945"/>
                </a:lnTo>
                <a:lnTo>
                  <a:pt x="5889" y="306075"/>
                </a:lnTo>
                <a:lnTo>
                  <a:pt x="6782" y="292638"/>
                </a:lnTo>
                <a:lnTo>
                  <a:pt x="7378" y="280822"/>
                </a:lnTo>
                <a:lnTo>
                  <a:pt x="8039" y="239753"/>
                </a:lnTo>
                <a:lnTo>
                  <a:pt x="8464" y="164423"/>
                </a:lnTo>
                <a:lnTo>
                  <a:pt x="11062" y="141666"/>
                </a:lnTo>
                <a:lnTo>
                  <a:pt x="13089" y="131596"/>
                </a:lnTo>
                <a:lnTo>
                  <a:pt x="15340" y="112788"/>
                </a:lnTo>
                <a:lnTo>
                  <a:pt x="16341" y="95857"/>
                </a:lnTo>
                <a:lnTo>
                  <a:pt x="16904" y="74662"/>
                </a:lnTo>
                <a:lnTo>
                  <a:pt x="17132" y="0"/>
                </a:lnTo>
                <a:lnTo>
                  <a:pt x="17141" y="151561"/>
                </a:lnTo>
                <a:lnTo>
                  <a:pt x="19046" y="181056"/>
                </a:lnTo>
                <a:lnTo>
                  <a:pt x="22221" y="215007"/>
                </a:lnTo>
                <a:lnTo>
                  <a:pt x="26243" y="251928"/>
                </a:lnTo>
                <a:lnTo>
                  <a:pt x="28924" y="280352"/>
                </a:lnTo>
                <a:lnTo>
                  <a:pt x="30712" y="303112"/>
                </a:lnTo>
                <a:lnTo>
                  <a:pt x="31903" y="322095"/>
                </a:lnTo>
                <a:lnTo>
                  <a:pt x="33650" y="338560"/>
                </a:lnTo>
                <a:lnTo>
                  <a:pt x="35767" y="353347"/>
                </a:lnTo>
                <a:lnTo>
                  <a:pt x="38131" y="367015"/>
                </a:lnTo>
                <a:lnTo>
                  <a:pt x="39707" y="379937"/>
                </a:lnTo>
                <a:lnTo>
                  <a:pt x="40758" y="392361"/>
                </a:lnTo>
                <a:lnTo>
                  <a:pt x="42877" y="424899"/>
                </a:lnTo>
                <a:lnTo>
                  <a:pt x="48474" y="504261"/>
                </a:lnTo>
                <a:lnTo>
                  <a:pt x="50117" y="540672"/>
                </a:lnTo>
                <a:lnTo>
                  <a:pt x="51508" y="558573"/>
                </a:lnTo>
                <a:lnTo>
                  <a:pt x="53387" y="577175"/>
                </a:lnTo>
                <a:lnTo>
                  <a:pt x="55593" y="596244"/>
                </a:lnTo>
                <a:lnTo>
                  <a:pt x="57063" y="611813"/>
                </a:lnTo>
                <a:lnTo>
                  <a:pt x="58043" y="625051"/>
                </a:lnTo>
                <a:lnTo>
                  <a:pt x="59133" y="646427"/>
                </a:lnTo>
                <a:lnTo>
                  <a:pt x="60698" y="669170"/>
                </a:lnTo>
                <a:lnTo>
                  <a:pt x="62372" y="675672"/>
                </a:lnTo>
                <a:lnTo>
                  <a:pt x="64440" y="681910"/>
                </a:lnTo>
                <a:lnTo>
                  <a:pt x="66738" y="693922"/>
                </a:lnTo>
                <a:lnTo>
                  <a:pt x="68032" y="711395"/>
                </a:lnTo>
                <a:lnTo>
                  <a:pt x="68469" y="729815"/>
                </a:lnTo>
                <a:lnTo>
                  <a:pt x="69457" y="733246"/>
                </a:lnTo>
                <a:lnTo>
                  <a:pt x="71069" y="736486"/>
                </a:lnTo>
                <a:lnTo>
                  <a:pt x="73095" y="739598"/>
                </a:lnTo>
                <a:lnTo>
                  <a:pt x="73494" y="740721"/>
                </a:lnTo>
                <a:lnTo>
                  <a:pt x="72807" y="740517"/>
                </a:lnTo>
                <a:lnTo>
                  <a:pt x="71397" y="739428"/>
                </a:lnTo>
                <a:lnTo>
                  <a:pt x="69504" y="737750"/>
                </a:lnTo>
                <a:lnTo>
                  <a:pt x="64861" y="733345"/>
                </a:lnTo>
                <a:lnTo>
                  <a:pt x="63242" y="729884"/>
                </a:lnTo>
                <a:lnTo>
                  <a:pt x="61443" y="720959"/>
                </a:lnTo>
                <a:lnTo>
                  <a:pt x="55879" y="687021"/>
                </a:lnTo>
                <a:lnTo>
                  <a:pt x="54397" y="670427"/>
                </a:lnTo>
                <a:lnTo>
                  <a:pt x="53408" y="651744"/>
                </a:lnTo>
                <a:lnTo>
                  <a:pt x="52310" y="613523"/>
                </a:lnTo>
                <a:lnTo>
                  <a:pt x="51547" y="535384"/>
                </a:lnTo>
                <a:lnTo>
                  <a:pt x="51442" y="414047"/>
                </a:lnTo>
                <a:lnTo>
                  <a:pt x="52391" y="391289"/>
                </a:lnTo>
                <a:lnTo>
                  <a:pt x="53976" y="371354"/>
                </a:lnTo>
                <a:lnTo>
                  <a:pt x="55985" y="353302"/>
                </a:lnTo>
                <a:lnTo>
                  <a:pt x="57325" y="335552"/>
                </a:lnTo>
                <a:lnTo>
                  <a:pt x="58218" y="318004"/>
                </a:lnTo>
                <a:lnTo>
                  <a:pt x="58813" y="300591"/>
                </a:lnTo>
                <a:lnTo>
                  <a:pt x="60163" y="284219"/>
                </a:lnTo>
                <a:lnTo>
                  <a:pt x="62015" y="268542"/>
                </a:lnTo>
                <a:lnTo>
                  <a:pt x="64202" y="253328"/>
                </a:lnTo>
                <a:lnTo>
                  <a:pt x="69172" y="223724"/>
                </a:lnTo>
                <a:lnTo>
                  <a:pt x="71831" y="209162"/>
                </a:lnTo>
                <a:lnTo>
                  <a:pt x="73604" y="195644"/>
                </a:lnTo>
                <a:lnTo>
                  <a:pt x="74785" y="182822"/>
                </a:lnTo>
                <a:lnTo>
                  <a:pt x="75573" y="170464"/>
                </a:lnTo>
                <a:lnTo>
                  <a:pt x="77051" y="158415"/>
                </a:lnTo>
                <a:lnTo>
                  <a:pt x="78989" y="146573"/>
                </a:lnTo>
                <a:lnTo>
                  <a:pt x="81233" y="134868"/>
                </a:lnTo>
                <a:lnTo>
                  <a:pt x="82729" y="123255"/>
                </a:lnTo>
                <a:lnTo>
                  <a:pt x="84391" y="100191"/>
                </a:lnTo>
                <a:lnTo>
                  <a:pt x="85130" y="79780"/>
                </a:lnTo>
                <a:lnTo>
                  <a:pt x="86411" y="62137"/>
                </a:lnTo>
                <a:lnTo>
                  <a:pt x="88086" y="54765"/>
                </a:lnTo>
                <a:lnTo>
                  <a:pt x="90155" y="47945"/>
                </a:lnTo>
                <a:lnTo>
                  <a:pt x="90582" y="42446"/>
                </a:lnTo>
                <a:lnTo>
                  <a:pt x="89915" y="37828"/>
                </a:lnTo>
                <a:lnTo>
                  <a:pt x="87585" y="29203"/>
                </a:lnTo>
                <a:lnTo>
                  <a:pt x="86964" y="24237"/>
                </a:lnTo>
                <a:lnTo>
                  <a:pt x="85721" y="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30"/>
          <p:cNvSpPr/>
          <p:nvPr/>
        </p:nvSpPr>
        <p:spPr>
          <a:xfrm>
            <a:off x="6298706" y="3891915"/>
            <a:ext cx="33624" cy="51436"/>
          </a:xfrm>
          <a:custGeom>
            <a:avLst/>
            <a:gdLst/>
            <a:ahLst/>
            <a:cxnLst/>
            <a:rect l="0" t="0" r="0" b="0"/>
            <a:pathLst>
              <a:path w="33624" h="51436">
                <a:moveTo>
                  <a:pt x="4939" y="51435"/>
                </a:moveTo>
                <a:lnTo>
                  <a:pt x="388" y="42333"/>
                </a:lnTo>
                <a:lnTo>
                  <a:pt x="0" y="39652"/>
                </a:lnTo>
                <a:lnTo>
                  <a:pt x="693" y="37864"/>
                </a:lnTo>
                <a:lnTo>
                  <a:pt x="2109" y="36673"/>
                </a:lnTo>
                <a:lnTo>
                  <a:pt x="4957" y="37783"/>
                </a:lnTo>
                <a:lnTo>
                  <a:pt x="8761" y="40429"/>
                </a:lnTo>
                <a:lnTo>
                  <a:pt x="13202" y="44097"/>
                </a:lnTo>
                <a:lnTo>
                  <a:pt x="13305" y="46543"/>
                </a:lnTo>
                <a:lnTo>
                  <a:pt x="10516" y="48173"/>
                </a:lnTo>
                <a:lnTo>
                  <a:pt x="5799" y="49261"/>
                </a:lnTo>
                <a:lnTo>
                  <a:pt x="3607" y="46176"/>
                </a:lnTo>
                <a:lnTo>
                  <a:pt x="3099" y="40308"/>
                </a:lnTo>
                <a:lnTo>
                  <a:pt x="3712" y="32587"/>
                </a:lnTo>
                <a:lnTo>
                  <a:pt x="8883" y="28392"/>
                </a:lnTo>
                <a:lnTo>
                  <a:pt x="17094" y="26548"/>
                </a:lnTo>
                <a:lnTo>
                  <a:pt x="27329" y="26271"/>
                </a:lnTo>
                <a:lnTo>
                  <a:pt x="32248" y="29896"/>
                </a:lnTo>
                <a:lnTo>
                  <a:pt x="33623" y="36123"/>
                </a:lnTo>
                <a:lnTo>
                  <a:pt x="32634" y="44085"/>
                </a:lnTo>
                <a:lnTo>
                  <a:pt x="29117" y="45582"/>
                </a:lnTo>
                <a:lnTo>
                  <a:pt x="23915" y="42771"/>
                </a:lnTo>
                <a:lnTo>
                  <a:pt x="17589" y="37086"/>
                </a:lnTo>
                <a:lnTo>
                  <a:pt x="16230" y="30439"/>
                </a:lnTo>
                <a:lnTo>
                  <a:pt x="18181" y="23150"/>
                </a:lnTo>
                <a:lnTo>
                  <a:pt x="306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31"/>
          <p:cNvSpPr/>
          <p:nvPr/>
        </p:nvSpPr>
        <p:spPr>
          <a:xfrm>
            <a:off x="6312217" y="3283267"/>
            <a:ext cx="557214" cy="625794"/>
          </a:xfrm>
          <a:custGeom>
            <a:avLst/>
            <a:gdLst/>
            <a:ahLst/>
            <a:cxnLst/>
            <a:rect l="0" t="0" r="0" b="0"/>
            <a:pathLst>
              <a:path w="557214" h="625794">
                <a:moveTo>
                  <a:pt x="0" y="625793"/>
                </a:moveTo>
                <a:lnTo>
                  <a:pt x="4551" y="625793"/>
                </a:lnTo>
                <a:lnTo>
                  <a:pt x="5891" y="624840"/>
                </a:lnTo>
                <a:lnTo>
                  <a:pt x="6785" y="623253"/>
                </a:lnTo>
                <a:lnTo>
                  <a:pt x="7381" y="621242"/>
                </a:lnTo>
                <a:lnTo>
                  <a:pt x="8730" y="619901"/>
                </a:lnTo>
                <a:lnTo>
                  <a:pt x="10583" y="619007"/>
                </a:lnTo>
                <a:lnTo>
                  <a:pt x="15849" y="617573"/>
                </a:lnTo>
                <a:lnTo>
                  <a:pt x="31691" y="603571"/>
                </a:lnTo>
                <a:lnTo>
                  <a:pt x="37262" y="601629"/>
                </a:lnTo>
                <a:lnTo>
                  <a:pt x="39129" y="600159"/>
                </a:lnTo>
                <a:lnTo>
                  <a:pt x="40373" y="598226"/>
                </a:lnTo>
                <a:lnTo>
                  <a:pt x="41203" y="595985"/>
                </a:lnTo>
                <a:lnTo>
                  <a:pt x="42709" y="594491"/>
                </a:lnTo>
                <a:lnTo>
                  <a:pt x="44665" y="593495"/>
                </a:lnTo>
                <a:lnTo>
                  <a:pt x="46922" y="592830"/>
                </a:lnTo>
                <a:lnTo>
                  <a:pt x="48426" y="591436"/>
                </a:lnTo>
                <a:lnTo>
                  <a:pt x="49429" y="589553"/>
                </a:lnTo>
                <a:lnTo>
                  <a:pt x="50098" y="587345"/>
                </a:lnTo>
                <a:lnTo>
                  <a:pt x="53381" y="582352"/>
                </a:lnTo>
                <a:lnTo>
                  <a:pt x="70418" y="563983"/>
                </a:lnTo>
                <a:lnTo>
                  <a:pt x="81309" y="553058"/>
                </a:lnTo>
                <a:lnTo>
                  <a:pt x="82781" y="550633"/>
                </a:lnTo>
                <a:lnTo>
                  <a:pt x="84416" y="545398"/>
                </a:lnTo>
                <a:lnTo>
                  <a:pt x="86758" y="542669"/>
                </a:lnTo>
                <a:lnTo>
                  <a:pt x="97249" y="534277"/>
                </a:lnTo>
                <a:lnTo>
                  <a:pt x="99123" y="531445"/>
                </a:lnTo>
                <a:lnTo>
                  <a:pt x="102157" y="525758"/>
                </a:lnTo>
                <a:lnTo>
                  <a:pt x="108268" y="517201"/>
                </a:lnTo>
                <a:lnTo>
                  <a:pt x="111454" y="508633"/>
                </a:lnTo>
                <a:lnTo>
                  <a:pt x="118700" y="498898"/>
                </a:lnTo>
                <a:lnTo>
                  <a:pt x="126599" y="489743"/>
                </a:lnTo>
                <a:lnTo>
                  <a:pt x="131831" y="480871"/>
                </a:lnTo>
                <a:lnTo>
                  <a:pt x="134560" y="477743"/>
                </a:lnTo>
                <a:lnTo>
                  <a:pt x="137331" y="475658"/>
                </a:lnTo>
                <a:lnTo>
                  <a:pt x="140132" y="474268"/>
                </a:lnTo>
                <a:lnTo>
                  <a:pt x="141999" y="472389"/>
                </a:lnTo>
                <a:lnTo>
                  <a:pt x="143244" y="470183"/>
                </a:lnTo>
                <a:lnTo>
                  <a:pt x="144073" y="467761"/>
                </a:lnTo>
                <a:lnTo>
                  <a:pt x="145579" y="466146"/>
                </a:lnTo>
                <a:lnTo>
                  <a:pt x="147535" y="465069"/>
                </a:lnTo>
                <a:lnTo>
                  <a:pt x="149792" y="464351"/>
                </a:lnTo>
                <a:lnTo>
                  <a:pt x="151297" y="462920"/>
                </a:lnTo>
                <a:lnTo>
                  <a:pt x="152300" y="461013"/>
                </a:lnTo>
                <a:lnTo>
                  <a:pt x="152968" y="458790"/>
                </a:lnTo>
                <a:lnTo>
                  <a:pt x="156251" y="453779"/>
                </a:lnTo>
                <a:lnTo>
                  <a:pt x="158460" y="451110"/>
                </a:lnTo>
                <a:lnTo>
                  <a:pt x="160885" y="449329"/>
                </a:lnTo>
                <a:lnTo>
                  <a:pt x="166119" y="447352"/>
                </a:lnTo>
                <a:lnTo>
                  <a:pt x="167896" y="445872"/>
                </a:lnTo>
                <a:lnTo>
                  <a:pt x="169081" y="443933"/>
                </a:lnTo>
                <a:lnTo>
                  <a:pt x="169871" y="441688"/>
                </a:lnTo>
                <a:lnTo>
                  <a:pt x="173288" y="436654"/>
                </a:lnTo>
                <a:lnTo>
                  <a:pt x="175533" y="433977"/>
                </a:lnTo>
                <a:lnTo>
                  <a:pt x="177030" y="431241"/>
                </a:lnTo>
                <a:lnTo>
                  <a:pt x="180089" y="422838"/>
                </a:lnTo>
                <a:lnTo>
                  <a:pt x="190554" y="407149"/>
                </a:lnTo>
                <a:lnTo>
                  <a:pt x="195181" y="399078"/>
                </a:lnTo>
                <a:lnTo>
                  <a:pt x="200412" y="392316"/>
                </a:lnTo>
                <a:lnTo>
                  <a:pt x="203141" y="390131"/>
                </a:lnTo>
                <a:lnTo>
                  <a:pt x="205912" y="388675"/>
                </a:lnTo>
                <a:lnTo>
                  <a:pt x="208712" y="387704"/>
                </a:lnTo>
                <a:lnTo>
                  <a:pt x="225942" y="373411"/>
                </a:lnTo>
                <a:lnTo>
                  <a:pt x="241662" y="358371"/>
                </a:lnTo>
                <a:lnTo>
                  <a:pt x="243975" y="356072"/>
                </a:lnTo>
                <a:lnTo>
                  <a:pt x="245518" y="353586"/>
                </a:lnTo>
                <a:lnTo>
                  <a:pt x="247232" y="348284"/>
                </a:lnTo>
                <a:lnTo>
                  <a:pt x="248641" y="346490"/>
                </a:lnTo>
                <a:lnTo>
                  <a:pt x="250533" y="345293"/>
                </a:lnTo>
                <a:lnTo>
                  <a:pt x="252747" y="344496"/>
                </a:lnTo>
                <a:lnTo>
                  <a:pt x="254223" y="343011"/>
                </a:lnTo>
                <a:lnTo>
                  <a:pt x="255207" y="341069"/>
                </a:lnTo>
                <a:lnTo>
                  <a:pt x="255863" y="338822"/>
                </a:lnTo>
                <a:lnTo>
                  <a:pt x="259132" y="333785"/>
                </a:lnTo>
                <a:lnTo>
                  <a:pt x="273625" y="318064"/>
                </a:lnTo>
                <a:lnTo>
                  <a:pt x="310771" y="280739"/>
                </a:lnTo>
                <a:lnTo>
                  <a:pt x="312908" y="277647"/>
                </a:lnTo>
                <a:lnTo>
                  <a:pt x="315283" y="271671"/>
                </a:lnTo>
                <a:lnTo>
                  <a:pt x="317821" y="268744"/>
                </a:lnTo>
                <a:lnTo>
                  <a:pt x="333043" y="257202"/>
                </a:lnTo>
                <a:lnTo>
                  <a:pt x="349704" y="241725"/>
                </a:lnTo>
                <a:lnTo>
                  <a:pt x="364197" y="227304"/>
                </a:lnTo>
                <a:lnTo>
                  <a:pt x="365670" y="224878"/>
                </a:lnTo>
                <a:lnTo>
                  <a:pt x="367308" y="219644"/>
                </a:lnTo>
                <a:lnTo>
                  <a:pt x="368697" y="217866"/>
                </a:lnTo>
                <a:lnTo>
                  <a:pt x="370575" y="216682"/>
                </a:lnTo>
                <a:lnTo>
                  <a:pt x="372781" y="215892"/>
                </a:lnTo>
                <a:lnTo>
                  <a:pt x="374250" y="214413"/>
                </a:lnTo>
                <a:lnTo>
                  <a:pt x="375231" y="212475"/>
                </a:lnTo>
                <a:lnTo>
                  <a:pt x="375884" y="210230"/>
                </a:lnTo>
                <a:lnTo>
                  <a:pt x="377272" y="208733"/>
                </a:lnTo>
                <a:lnTo>
                  <a:pt x="379149" y="207736"/>
                </a:lnTo>
                <a:lnTo>
                  <a:pt x="381354" y="207070"/>
                </a:lnTo>
                <a:lnTo>
                  <a:pt x="386343" y="203791"/>
                </a:lnTo>
                <a:lnTo>
                  <a:pt x="402754" y="188695"/>
                </a:lnTo>
                <a:lnTo>
                  <a:pt x="441281" y="150222"/>
                </a:lnTo>
                <a:lnTo>
                  <a:pt x="438967" y="147773"/>
                </a:lnTo>
                <a:lnTo>
                  <a:pt x="426236" y="142512"/>
                </a:lnTo>
                <a:lnTo>
                  <a:pt x="415852" y="138746"/>
                </a:lnTo>
                <a:lnTo>
                  <a:pt x="415348" y="137265"/>
                </a:lnTo>
                <a:lnTo>
                  <a:pt x="415963" y="135325"/>
                </a:lnTo>
                <a:lnTo>
                  <a:pt x="419244" y="129918"/>
                </a:lnTo>
                <a:lnTo>
                  <a:pt x="424364" y="124431"/>
                </a:lnTo>
                <a:lnTo>
                  <a:pt x="426737" y="122959"/>
                </a:lnTo>
                <a:lnTo>
                  <a:pt x="434627" y="119935"/>
                </a:lnTo>
                <a:lnTo>
                  <a:pt x="445827" y="110862"/>
                </a:lnTo>
                <a:lnTo>
                  <a:pt x="448665" y="108198"/>
                </a:lnTo>
                <a:lnTo>
                  <a:pt x="450558" y="105470"/>
                </a:lnTo>
                <a:lnTo>
                  <a:pt x="454173" y="97079"/>
                </a:lnTo>
                <a:lnTo>
                  <a:pt x="458395" y="91406"/>
                </a:lnTo>
                <a:lnTo>
                  <a:pt x="460854" y="89512"/>
                </a:lnTo>
                <a:lnTo>
                  <a:pt x="463446" y="88250"/>
                </a:lnTo>
                <a:lnTo>
                  <a:pt x="466127" y="87408"/>
                </a:lnTo>
                <a:lnTo>
                  <a:pt x="471645" y="83933"/>
                </a:lnTo>
                <a:lnTo>
                  <a:pt x="486576" y="70573"/>
                </a:lnTo>
                <a:lnTo>
                  <a:pt x="508666" y="48544"/>
                </a:lnTo>
                <a:lnTo>
                  <a:pt x="511513" y="46650"/>
                </a:lnTo>
                <a:lnTo>
                  <a:pt x="520072" y="43032"/>
                </a:lnTo>
                <a:lnTo>
                  <a:pt x="525783" y="38811"/>
                </a:lnTo>
                <a:lnTo>
                  <a:pt x="527687" y="36351"/>
                </a:lnTo>
                <a:lnTo>
                  <a:pt x="528956" y="33759"/>
                </a:lnTo>
                <a:lnTo>
                  <a:pt x="529802" y="31079"/>
                </a:lnTo>
                <a:lnTo>
                  <a:pt x="531319" y="29292"/>
                </a:lnTo>
                <a:lnTo>
                  <a:pt x="533282" y="28100"/>
                </a:lnTo>
                <a:lnTo>
                  <a:pt x="535544" y="27306"/>
                </a:lnTo>
                <a:lnTo>
                  <a:pt x="537052" y="25824"/>
                </a:lnTo>
                <a:lnTo>
                  <a:pt x="538057" y="23884"/>
                </a:lnTo>
                <a:lnTo>
                  <a:pt x="538728" y="21637"/>
                </a:lnTo>
                <a:lnTo>
                  <a:pt x="540126" y="20140"/>
                </a:lnTo>
                <a:lnTo>
                  <a:pt x="542012" y="19142"/>
                </a:lnTo>
                <a:lnTo>
                  <a:pt x="544221" y="18476"/>
                </a:lnTo>
                <a:lnTo>
                  <a:pt x="545694" y="17080"/>
                </a:lnTo>
                <a:lnTo>
                  <a:pt x="546676" y="15197"/>
                </a:lnTo>
                <a:lnTo>
                  <a:pt x="547331" y="12989"/>
                </a:lnTo>
                <a:lnTo>
                  <a:pt x="548720" y="11517"/>
                </a:lnTo>
                <a:lnTo>
                  <a:pt x="550598" y="10535"/>
                </a:lnTo>
                <a:lnTo>
                  <a:pt x="5572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32"/>
          <p:cNvSpPr/>
          <p:nvPr/>
        </p:nvSpPr>
        <p:spPr>
          <a:xfrm>
            <a:off x="6770193" y="3215164"/>
            <a:ext cx="154968" cy="213837"/>
          </a:xfrm>
          <a:custGeom>
            <a:avLst/>
            <a:gdLst/>
            <a:ahLst/>
            <a:cxnLst/>
            <a:rect l="0" t="0" r="0" b="0"/>
            <a:pathLst>
              <a:path w="154968" h="213837">
                <a:moveTo>
                  <a:pt x="4939" y="76676"/>
                </a:moveTo>
                <a:lnTo>
                  <a:pt x="389" y="72125"/>
                </a:lnTo>
                <a:lnTo>
                  <a:pt x="0" y="70784"/>
                </a:lnTo>
                <a:lnTo>
                  <a:pt x="694" y="69890"/>
                </a:lnTo>
                <a:lnTo>
                  <a:pt x="4101" y="68456"/>
                </a:lnTo>
                <a:lnTo>
                  <a:pt x="7107" y="65720"/>
                </a:lnTo>
                <a:lnTo>
                  <a:pt x="9242" y="63657"/>
                </a:lnTo>
                <a:lnTo>
                  <a:pt x="11617" y="62282"/>
                </a:lnTo>
                <a:lnTo>
                  <a:pt x="14154" y="61365"/>
                </a:lnTo>
                <a:lnTo>
                  <a:pt x="16798" y="60753"/>
                </a:lnTo>
                <a:lnTo>
                  <a:pt x="19512" y="59393"/>
                </a:lnTo>
                <a:lnTo>
                  <a:pt x="22275" y="57534"/>
                </a:lnTo>
                <a:lnTo>
                  <a:pt x="25068" y="55342"/>
                </a:lnTo>
                <a:lnTo>
                  <a:pt x="28836" y="52928"/>
                </a:lnTo>
                <a:lnTo>
                  <a:pt x="33252" y="50366"/>
                </a:lnTo>
                <a:lnTo>
                  <a:pt x="38103" y="47706"/>
                </a:lnTo>
                <a:lnTo>
                  <a:pt x="42288" y="44980"/>
                </a:lnTo>
                <a:lnTo>
                  <a:pt x="46031" y="42210"/>
                </a:lnTo>
                <a:lnTo>
                  <a:pt x="49479" y="39411"/>
                </a:lnTo>
                <a:lnTo>
                  <a:pt x="53682" y="37545"/>
                </a:lnTo>
                <a:lnTo>
                  <a:pt x="58390" y="36301"/>
                </a:lnTo>
                <a:lnTo>
                  <a:pt x="63432" y="35472"/>
                </a:lnTo>
                <a:lnTo>
                  <a:pt x="69653" y="33014"/>
                </a:lnTo>
                <a:lnTo>
                  <a:pt x="76656" y="29470"/>
                </a:lnTo>
                <a:lnTo>
                  <a:pt x="84183" y="25203"/>
                </a:lnTo>
                <a:lnTo>
                  <a:pt x="90154" y="22358"/>
                </a:lnTo>
                <a:lnTo>
                  <a:pt x="95087" y="20461"/>
                </a:lnTo>
                <a:lnTo>
                  <a:pt x="99327" y="19197"/>
                </a:lnTo>
                <a:lnTo>
                  <a:pt x="103107" y="17401"/>
                </a:lnTo>
                <a:lnTo>
                  <a:pt x="106580" y="15252"/>
                </a:lnTo>
                <a:lnTo>
                  <a:pt x="109847" y="12867"/>
                </a:lnTo>
                <a:lnTo>
                  <a:pt x="113930" y="10324"/>
                </a:lnTo>
                <a:lnTo>
                  <a:pt x="118557" y="7676"/>
                </a:lnTo>
                <a:lnTo>
                  <a:pt x="123547" y="4958"/>
                </a:lnTo>
                <a:lnTo>
                  <a:pt x="128778" y="3147"/>
                </a:lnTo>
                <a:lnTo>
                  <a:pt x="134171" y="1939"/>
                </a:lnTo>
                <a:lnTo>
                  <a:pt x="147412" y="0"/>
                </a:lnTo>
                <a:lnTo>
                  <a:pt x="149452" y="794"/>
                </a:lnTo>
                <a:lnTo>
                  <a:pt x="154257" y="4215"/>
                </a:lnTo>
                <a:lnTo>
                  <a:pt x="154967" y="5509"/>
                </a:lnTo>
                <a:lnTo>
                  <a:pt x="154488" y="6371"/>
                </a:lnTo>
                <a:lnTo>
                  <a:pt x="153216" y="6946"/>
                </a:lnTo>
                <a:lnTo>
                  <a:pt x="151415" y="10187"/>
                </a:lnTo>
                <a:lnTo>
                  <a:pt x="149262" y="15205"/>
                </a:lnTo>
                <a:lnTo>
                  <a:pt x="146874" y="21407"/>
                </a:lnTo>
                <a:lnTo>
                  <a:pt x="144330" y="26495"/>
                </a:lnTo>
                <a:lnTo>
                  <a:pt x="141682" y="30839"/>
                </a:lnTo>
                <a:lnTo>
                  <a:pt x="138963" y="34688"/>
                </a:lnTo>
                <a:lnTo>
                  <a:pt x="137151" y="39159"/>
                </a:lnTo>
                <a:lnTo>
                  <a:pt x="135943" y="44044"/>
                </a:lnTo>
                <a:lnTo>
                  <a:pt x="135138" y="49206"/>
                </a:lnTo>
                <a:lnTo>
                  <a:pt x="133648" y="54553"/>
                </a:lnTo>
                <a:lnTo>
                  <a:pt x="131702" y="60022"/>
                </a:lnTo>
                <a:lnTo>
                  <a:pt x="129454" y="65573"/>
                </a:lnTo>
                <a:lnTo>
                  <a:pt x="127953" y="70226"/>
                </a:lnTo>
                <a:lnTo>
                  <a:pt x="126954" y="74281"/>
                </a:lnTo>
                <a:lnTo>
                  <a:pt x="126287" y="77937"/>
                </a:lnTo>
                <a:lnTo>
                  <a:pt x="123007" y="92159"/>
                </a:lnTo>
                <a:lnTo>
                  <a:pt x="120798" y="101285"/>
                </a:lnTo>
                <a:lnTo>
                  <a:pt x="118374" y="110227"/>
                </a:lnTo>
                <a:lnTo>
                  <a:pt x="113139" y="127782"/>
                </a:lnTo>
                <a:lnTo>
                  <a:pt x="110410" y="135512"/>
                </a:lnTo>
                <a:lnTo>
                  <a:pt x="107638" y="142570"/>
                </a:lnTo>
                <a:lnTo>
                  <a:pt x="104837" y="149180"/>
                </a:lnTo>
                <a:lnTo>
                  <a:pt x="102018" y="154540"/>
                </a:lnTo>
                <a:lnTo>
                  <a:pt x="99186" y="159065"/>
                </a:lnTo>
                <a:lnTo>
                  <a:pt x="96346" y="163034"/>
                </a:lnTo>
                <a:lnTo>
                  <a:pt x="94452" y="167586"/>
                </a:lnTo>
                <a:lnTo>
                  <a:pt x="93189" y="172525"/>
                </a:lnTo>
                <a:lnTo>
                  <a:pt x="92347" y="177722"/>
                </a:lnTo>
                <a:lnTo>
                  <a:pt x="90833" y="182140"/>
                </a:lnTo>
                <a:lnTo>
                  <a:pt x="88872" y="186038"/>
                </a:lnTo>
                <a:lnTo>
                  <a:pt x="86612" y="189589"/>
                </a:lnTo>
                <a:lnTo>
                  <a:pt x="88915" y="193861"/>
                </a:lnTo>
                <a:lnTo>
                  <a:pt x="94260" y="198614"/>
                </a:lnTo>
                <a:lnTo>
                  <a:pt x="116382" y="2138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33"/>
          <p:cNvSpPr/>
          <p:nvPr/>
        </p:nvSpPr>
        <p:spPr>
          <a:xfrm>
            <a:off x="5626417" y="3308985"/>
            <a:ext cx="728663" cy="625793"/>
          </a:xfrm>
          <a:custGeom>
            <a:avLst/>
            <a:gdLst/>
            <a:ahLst/>
            <a:cxnLst/>
            <a:rect l="0" t="0" r="0" b="0"/>
            <a:pathLst>
              <a:path w="728663" h="625793">
                <a:moveTo>
                  <a:pt x="728662" y="625792"/>
                </a:moveTo>
                <a:lnTo>
                  <a:pt x="724112" y="616690"/>
                </a:lnTo>
                <a:lnTo>
                  <a:pt x="721819" y="614009"/>
                </a:lnTo>
                <a:lnTo>
                  <a:pt x="719338" y="612222"/>
                </a:lnTo>
                <a:lnTo>
                  <a:pt x="714040" y="610236"/>
                </a:lnTo>
                <a:lnTo>
                  <a:pt x="708512" y="609353"/>
                </a:lnTo>
                <a:lnTo>
                  <a:pt x="706656" y="608165"/>
                </a:lnTo>
                <a:lnTo>
                  <a:pt x="705419" y="606421"/>
                </a:lnTo>
                <a:lnTo>
                  <a:pt x="704595" y="604305"/>
                </a:lnTo>
                <a:lnTo>
                  <a:pt x="703092" y="602895"/>
                </a:lnTo>
                <a:lnTo>
                  <a:pt x="701138" y="601955"/>
                </a:lnTo>
                <a:lnTo>
                  <a:pt x="695709" y="600446"/>
                </a:lnTo>
                <a:lnTo>
                  <a:pt x="687792" y="594256"/>
                </a:lnTo>
                <a:lnTo>
                  <a:pt x="682558" y="592726"/>
                </a:lnTo>
                <a:lnTo>
                  <a:pt x="680781" y="591366"/>
                </a:lnTo>
                <a:lnTo>
                  <a:pt x="679597" y="589506"/>
                </a:lnTo>
                <a:lnTo>
                  <a:pt x="678807" y="587314"/>
                </a:lnTo>
                <a:lnTo>
                  <a:pt x="677328" y="585853"/>
                </a:lnTo>
                <a:lnTo>
                  <a:pt x="675389" y="584878"/>
                </a:lnTo>
                <a:lnTo>
                  <a:pt x="673145" y="584229"/>
                </a:lnTo>
                <a:lnTo>
                  <a:pt x="668110" y="580967"/>
                </a:lnTo>
                <a:lnTo>
                  <a:pt x="645886" y="562664"/>
                </a:lnTo>
                <a:lnTo>
                  <a:pt x="625211" y="546859"/>
                </a:lnTo>
                <a:lnTo>
                  <a:pt x="619588" y="542080"/>
                </a:lnTo>
                <a:lnTo>
                  <a:pt x="602666" y="532863"/>
                </a:lnTo>
                <a:lnTo>
                  <a:pt x="587190" y="518248"/>
                </a:lnTo>
                <a:lnTo>
                  <a:pt x="542519" y="473907"/>
                </a:lnTo>
                <a:lnTo>
                  <a:pt x="529092" y="463037"/>
                </a:lnTo>
                <a:lnTo>
                  <a:pt x="516178" y="454379"/>
                </a:lnTo>
                <a:lnTo>
                  <a:pt x="503779" y="445781"/>
                </a:lnTo>
                <a:lnTo>
                  <a:pt x="498731" y="442919"/>
                </a:lnTo>
                <a:lnTo>
                  <a:pt x="495364" y="440059"/>
                </a:lnTo>
                <a:lnTo>
                  <a:pt x="493121" y="437201"/>
                </a:lnTo>
                <a:lnTo>
                  <a:pt x="491625" y="434342"/>
                </a:lnTo>
                <a:lnTo>
                  <a:pt x="489675" y="432436"/>
                </a:lnTo>
                <a:lnTo>
                  <a:pt x="487422" y="431166"/>
                </a:lnTo>
                <a:lnTo>
                  <a:pt x="484968" y="430318"/>
                </a:lnTo>
                <a:lnTo>
                  <a:pt x="464596" y="412737"/>
                </a:lnTo>
                <a:lnTo>
                  <a:pt x="461178" y="409461"/>
                </a:lnTo>
                <a:lnTo>
                  <a:pt x="457948" y="407276"/>
                </a:lnTo>
                <a:lnTo>
                  <a:pt x="448849" y="403249"/>
                </a:lnTo>
                <a:lnTo>
                  <a:pt x="440121" y="397400"/>
                </a:lnTo>
                <a:lnTo>
                  <a:pt x="434369" y="395697"/>
                </a:lnTo>
                <a:lnTo>
                  <a:pt x="432455" y="394290"/>
                </a:lnTo>
                <a:lnTo>
                  <a:pt x="431178" y="392400"/>
                </a:lnTo>
                <a:lnTo>
                  <a:pt x="430327" y="390188"/>
                </a:lnTo>
                <a:lnTo>
                  <a:pt x="424578" y="382523"/>
                </a:lnTo>
                <a:lnTo>
                  <a:pt x="422117" y="380745"/>
                </a:lnTo>
                <a:lnTo>
                  <a:pt x="414103" y="377291"/>
                </a:lnTo>
                <a:lnTo>
                  <a:pt x="400019" y="365397"/>
                </a:lnTo>
                <a:lnTo>
                  <a:pt x="380998" y="346688"/>
                </a:lnTo>
                <a:lnTo>
                  <a:pt x="378883" y="344584"/>
                </a:lnTo>
                <a:lnTo>
                  <a:pt x="368590" y="338848"/>
                </a:lnTo>
                <a:lnTo>
                  <a:pt x="365742" y="336388"/>
                </a:lnTo>
                <a:lnTo>
                  <a:pt x="363843" y="333796"/>
                </a:lnTo>
                <a:lnTo>
                  <a:pt x="362577" y="331116"/>
                </a:lnTo>
                <a:lnTo>
                  <a:pt x="360781" y="329329"/>
                </a:lnTo>
                <a:lnTo>
                  <a:pt x="358630" y="328137"/>
                </a:lnTo>
                <a:lnTo>
                  <a:pt x="356244" y="327343"/>
                </a:lnTo>
                <a:lnTo>
                  <a:pt x="343785" y="317124"/>
                </a:lnTo>
                <a:lnTo>
                  <a:pt x="340632" y="313333"/>
                </a:lnTo>
                <a:lnTo>
                  <a:pt x="337129" y="306581"/>
                </a:lnTo>
                <a:lnTo>
                  <a:pt x="334290" y="303447"/>
                </a:lnTo>
                <a:lnTo>
                  <a:pt x="311566" y="285464"/>
                </a:lnTo>
                <a:lnTo>
                  <a:pt x="295542" y="269748"/>
                </a:lnTo>
                <a:lnTo>
                  <a:pt x="262590" y="236872"/>
                </a:lnTo>
                <a:lnTo>
                  <a:pt x="259833" y="235067"/>
                </a:lnTo>
                <a:lnTo>
                  <a:pt x="254229" y="233061"/>
                </a:lnTo>
                <a:lnTo>
                  <a:pt x="236617" y="213729"/>
                </a:lnTo>
                <a:lnTo>
                  <a:pt x="228988" y="201988"/>
                </a:lnTo>
                <a:lnTo>
                  <a:pt x="226954" y="197523"/>
                </a:lnTo>
                <a:lnTo>
                  <a:pt x="224645" y="194547"/>
                </a:lnTo>
                <a:lnTo>
                  <a:pt x="222153" y="192563"/>
                </a:lnTo>
                <a:lnTo>
                  <a:pt x="216845" y="189406"/>
                </a:lnTo>
                <a:lnTo>
                  <a:pt x="211311" y="184828"/>
                </a:lnTo>
                <a:lnTo>
                  <a:pt x="208501" y="183226"/>
                </a:lnTo>
                <a:lnTo>
                  <a:pt x="202840" y="181446"/>
                </a:lnTo>
                <a:lnTo>
                  <a:pt x="200949" y="180019"/>
                </a:lnTo>
                <a:lnTo>
                  <a:pt x="199689" y="178115"/>
                </a:lnTo>
                <a:lnTo>
                  <a:pt x="198849" y="175893"/>
                </a:lnTo>
                <a:lnTo>
                  <a:pt x="189934" y="164459"/>
                </a:lnTo>
                <a:lnTo>
                  <a:pt x="184441" y="158795"/>
                </a:lnTo>
                <a:lnTo>
                  <a:pt x="182968" y="156346"/>
                </a:lnTo>
                <a:lnTo>
                  <a:pt x="181331" y="151084"/>
                </a:lnTo>
                <a:lnTo>
                  <a:pt x="179943" y="149300"/>
                </a:lnTo>
                <a:lnTo>
                  <a:pt x="178065" y="148111"/>
                </a:lnTo>
                <a:lnTo>
                  <a:pt x="163655" y="141651"/>
                </a:lnTo>
                <a:lnTo>
                  <a:pt x="160538" y="139201"/>
                </a:lnTo>
                <a:lnTo>
                  <a:pt x="158460" y="136616"/>
                </a:lnTo>
                <a:lnTo>
                  <a:pt x="155200" y="131203"/>
                </a:lnTo>
                <a:lnTo>
                  <a:pt x="147168" y="121676"/>
                </a:lnTo>
                <a:lnTo>
                  <a:pt x="133670" y="118213"/>
                </a:lnTo>
                <a:lnTo>
                  <a:pt x="116559" y="113499"/>
                </a:lnTo>
                <a:lnTo>
                  <a:pt x="111996" y="110908"/>
                </a:lnTo>
                <a:lnTo>
                  <a:pt x="97954" y="97632"/>
                </a:lnTo>
                <a:lnTo>
                  <a:pt x="76711" y="76647"/>
                </a:lnTo>
                <a:lnTo>
                  <a:pt x="64295" y="58390"/>
                </a:lnTo>
                <a:lnTo>
                  <a:pt x="61913" y="54526"/>
                </a:lnTo>
                <a:lnTo>
                  <a:pt x="41757" y="39310"/>
                </a:lnTo>
                <a:lnTo>
                  <a:pt x="28018" y="27695"/>
                </a:lnTo>
                <a:lnTo>
                  <a:pt x="26299" y="27036"/>
                </a:lnTo>
                <a:lnTo>
                  <a:pt x="21848" y="26303"/>
                </a:lnTo>
                <a:lnTo>
                  <a:pt x="19328" y="25156"/>
                </a:lnTo>
                <a:lnTo>
                  <a:pt x="10177" y="18388"/>
                </a:lnTo>
                <a:lnTo>
                  <a:pt x="9642" y="17021"/>
                </a:lnTo>
                <a:lnTo>
                  <a:pt x="9048" y="12962"/>
                </a:lnTo>
                <a:lnTo>
                  <a:pt x="7937" y="1054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34"/>
          <p:cNvSpPr/>
          <p:nvPr/>
        </p:nvSpPr>
        <p:spPr>
          <a:xfrm>
            <a:off x="5549296" y="3257643"/>
            <a:ext cx="214282" cy="145640"/>
          </a:xfrm>
          <a:custGeom>
            <a:avLst/>
            <a:gdLst/>
            <a:ahLst/>
            <a:cxnLst/>
            <a:rect l="0" t="0" r="0" b="0"/>
            <a:pathLst>
              <a:path w="214282" h="145640">
                <a:moveTo>
                  <a:pt x="17113" y="145639"/>
                </a:moveTo>
                <a:lnTo>
                  <a:pt x="12563" y="136538"/>
                </a:lnTo>
                <a:lnTo>
                  <a:pt x="11222" y="132904"/>
                </a:lnTo>
                <a:lnTo>
                  <a:pt x="10328" y="129529"/>
                </a:lnTo>
                <a:lnTo>
                  <a:pt x="9732" y="126326"/>
                </a:lnTo>
                <a:lnTo>
                  <a:pt x="9335" y="123239"/>
                </a:lnTo>
                <a:lnTo>
                  <a:pt x="9070" y="120228"/>
                </a:lnTo>
                <a:lnTo>
                  <a:pt x="8894" y="117269"/>
                </a:lnTo>
                <a:lnTo>
                  <a:pt x="8698" y="108900"/>
                </a:lnTo>
                <a:lnTo>
                  <a:pt x="8646" y="104001"/>
                </a:lnTo>
                <a:lnTo>
                  <a:pt x="7658" y="99783"/>
                </a:lnTo>
                <a:lnTo>
                  <a:pt x="6048" y="96018"/>
                </a:lnTo>
                <a:lnTo>
                  <a:pt x="4022" y="92556"/>
                </a:lnTo>
                <a:lnTo>
                  <a:pt x="2670" y="89296"/>
                </a:lnTo>
                <a:lnTo>
                  <a:pt x="1770" y="86169"/>
                </a:lnTo>
                <a:lnTo>
                  <a:pt x="1169" y="83133"/>
                </a:lnTo>
                <a:lnTo>
                  <a:pt x="769" y="79203"/>
                </a:lnTo>
                <a:lnTo>
                  <a:pt x="502" y="74678"/>
                </a:lnTo>
                <a:lnTo>
                  <a:pt x="324" y="69757"/>
                </a:lnTo>
                <a:lnTo>
                  <a:pt x="0" y="11942"/>
                </a:lnTo>
                <a:lnTo>
                  <a:pt x="942" y="7930"/>
                </a:lnTo>
                <a:lnTo>
                  <a:pt x="2522" y="5256"/>
                </a:lnTo>
                <a:lnTo>
                  <a:pt x="4528" y="3473"/>
                </a:lnTo>
                <a:lnTo>
                  <a:pt x="9676" y="2284"/>
                </a:lnTo>
                <a:lnTo>
                  <a:pt x="16918" y="1491"/>
                </a:lnTo>
                <a:lnTo>
                  <a:pt x="32267" y="611"/>
                </a:lnTo>
                <a:lnTo>
                  <a:pt x="42263" y="220"/>
                </a:lnTo>
                <a:lnTo>
                  <a:pt x="62348" y="0"/>
                </a:lnTo>
                <a:lnTo>
                  <a:pt x="68225" y="921"/>
                </a:lnTo>
                <a:lnTo>
                  <a:pt x="73095" y="2488"/>
                </a:lnTo>
                <a:lnTo>
                  <a:pt x="77295" y="4485"/>
                </a:lnTo>
                <a:lnTo>
                  <a:pt x="81047" y="5816"/>
                </a:lnTo>
                <a:lnTo>
                  <a:pt x="84501" y="6704"/>
                </a:lnTo>
                <a:lnTo>
                  <a:pt x="87756" y="7296"/>
                </a:lnTo>
                <a:lnTo>
                  <a:pt x="92783" y="8642"/>
                </a:lnTo>
                <a:lnTo>
                  <a:pt x="105990" y="12679"/>
                </a:lnTo>
                <a:lnTo>
                  <a:pt x="111607" y="14137"/>
                </a:lnTo>
                <a:lnTo>
                  <a:pt x="116304" y="15108"/>
                </a:lnTo>
                <a:lnTo>
                  <a:pt x="120388" y="15756"/>
                </a:lnTo>
                <a:lnTo>
                  <a:pt x="125016" y="17140"/>
                </a:lnTo>
                <a:lnTo>
                  <a:pt x="130006" y="19016"/>
                </a:lnTo>
                <a:lnTo>
                  <a:pt x="135238" y="21218"/>
                </a:lnTo>
                <a:lnTo>
                  <a:pt x="139678" y="22687"/>
                </a:lnTo>
                <a:lnTo>
                  <a:pt x="143591" y="23666"/>
                </a:lnTo>
                <a:lnTo>
                  <a:pt x="147152" y="24319"/>
                </a:lnTo>
                <a:lnTo>
                  <a:pt x="151430" y="25706"/>
                </a:lnTo>
                <a:lnTo>
                  <a:pt x="156189" y="27584"/>
                </a:lnTo>
                <a:lnTo>
                  <a:pt x="161265" y="29788"/>
                </a:lnTo>
                <a:lnTo>
                  <a:pt x="165602" y="31258"/>
                </a:lnTo>
                <a:lnTo>
                  <a:pt x="169446" y="32237"/>
                </a:lnTo>
                <a:lnTo>
                  <a:pt x="172961" y="32891"/>
                </a:lnTo>
                <a:lnTo>
                  <a:pt x="179407" y="36156"/>
                </a:lnTo>
                <a:lnTo>
                  <a:pt x="182459" y="38360"/>
                </a:lnTo>
                <a:lnTo>
                  <a:pt x="187351" y="39830"/>
                </a:lnTo>
                <a:lnTo>
                  <a:pt x="193470" y="40809"/>
                </a:lnTo>
                <a:lnTo>
                  <a:pt x="214281" y="42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35"/>
          <p:cNvSpPr/>
          <p:nvPr/>
        </p:nvSpPr>
        <p:spPr>
          <a:xfrm>
            <a:off x="520543" y="3283267"/>
            <a:ext cx="30955" cy="591504"/>
          </a:xfrm>
          <a:custGeom>
            <a:avLst/>
            <a:gdLst/>
            <a:ahLst/>
            <a:cxnLst/>
            <a:rect l="0" t="0" r="0" b="0"/>
            <a:pathLst>
              <a:path w="30955" h="591504">
                <a:moveTo>
                  <a:pt x="22381" y="0"/>
                </a:moveTo>
                <a:lnTo>
                  <a:pt x="239" y="0"/>
                </a:lnTo>
                <a:lnTo>
                  <a:pt x="0" y="953"/>
                </a:lnTo>
                <a:lnTo>
                  <a:pt x="793" y="2540"/>
                </a:lnTo>
                <a:lnTo>
                  <a:pt x="2274" y="4551"/>
                </a:lnTo>
                <a:lnTo>
                  <a:pt x="3261" y="7797"/>
                </a:lnTo>
                <a:lnTo>
                  <a:pt x="3920" y="11865"/>
                </a:lnTo>
                <a:lnTo>
                  <a:pt x="4846" y="24153"/>
                </a:lnTo>
                <a:lnTo>
                  <a:pt x="5159" y="41389"/>
                </a:lnTo>
                <a:lnTo>
                  <a:pt x="5214" y="57560"/>
                </a:lnTo>
                <a:lnTo>
                  <a:pt x="6174" y="63139"/>
                </a:lnTo>
                <a:lnTo>
                  <a:pt x="7766" y="68762"/>
                </a:lnTo>
                <a:lnTo>
                  <a:pt x="9780" y="74417"/>
                </a:lnTo>
                <a:lnTo>
                  <a:pt x="11123" y="81043"/>
                </a:lnTo>
                <a:lnTo>
                  <a:pt x="12019" y="88319"/>
                </a:lnTo>
                <a:lnTo>
                  <a:pt x="12615" y="96027"/>
                </a:lnTo>
                <a:lnTo>
                  <a:pt x="11108" y="106881"/>
                </a:lnTo>
                <a:lnTo>
                  <a:pt x="8198" y="119831"/>
                </a:lnTo>
                <a:lnTo>
                  <a:pt x="4354" y="134180"/>
                </a:lnTo>
                <a:lnTo>
                  <a:pt x="2743" y="145651"/>
                </a:lnTo>
                <a:lnTo>
                  <a:pt x="3493" y="163476"/>
                </a:lnTo>
                <a:lnTo>
                  <a:pt x="4074" y="172802"/>
                </a:lnTo>
                <a:lnTo>
                  <a:pt x="4720" y="193323"/>
                </a:lnTo>
                <a:lnTo>
                  <a:pt x="5168" y="239524"/>
                </a:lnTo>
                <a:lnTo>
                  <a:pt x="5232" y="307389"/>
                </a:lnTo>
                <a:lnTo>
                  <a:pt x="6186" y="316369"/>
                </a:lnTo>
                <a:lnTo>
                  <a:pt x="7775" y="325213"/>
                </a:lnTo>
                <a:lnTo>
                  <a:pt x="9786" y="333966"/>
                </a:lnTo>
                <a:lnTo>
                  <a:pt x="12080" y="348374"/>
                </a:lnTo>
                <a:lnTo>
                  <a:pt x="17168" y="387243"/>
                </a:lnTo>
                <a:lnTo>
                  <a:pt x="18906" y="403895"/>
                </a:lnTo>
                <a:lnTo>
                  <a:pt x="20064" y="417853"/>
                </a:lnTo>
                <a:lnTo>
                  <a:pt x="20837" y="430016"/>
                </a:lnTo>
                <a:lnTo>
                  <a:pt x="21352" y="442887"/>
                </a:lnTo>
                <a:lnTo>
                  <a:pt x="22076" y="481852"/>
                </a:lnTo>
                <a:lnTo>
                  <a:pt x="22369" y="545016"/>
                </a:lnTo>
                <a:lnTo>
                  <a:pt x="23326" y="550034"/>
                </a:lnTo>
                <a:lnTo>
                  <a:pt x="24916" y="554332"/>
                </a:lnTo>
                <a:lnTo>
                  <a:pt x="26929" y="558150"/>
                </a:lnTo>
                <a:lnTo>
                  <a:pt x="28270" y="563552"/>
                </a:lnTo>
                <a:lnTo>
                  <a:pt x="29165" y="570012"/>
                </a:lnTo>
                <a:lnTo>
                  <a:pt x="30954" y="591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36"/>
          <p:cNvSpPr/>
          <p:nvPr/>
        </p:nvSpPr>
        <p:spPr>
          <a:xfrm>
            <a:off x="157162" y="3531870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72634" y="8572"/>
                </a:lnTo>
                <a:lnTo>
                  <a:pt x="84617" y="7620"/>
                </a:lnTo>
                <a:lnTo>
                  <a:pt x="97369" y="6032"/>
                </a:lnTo>
                <a:lnTo>
                  <a:pt x="110633" y="4021"/>
                </a:lnTo>
                <a:lnTo>
                  <a:pt x="121380" y="2680"/>
                </a:lnTo>
                <a:lnTo>
                  <a:pt x="130450" y="1787"/>
                </a:lnTo>
                <a:lnTo>
                  <a:pt x="138402" y="1191"/>
                </a:lnTo>
                <a:lnTo>
                  <a:pt x="145608" y="794"/>
                </a:lnTo>
                <a:lnTo>
                  <a:pt x="158694" y="35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37"/>
          <p:cNvSpPr/>
          <p:nvPr/>
        </p:nvSpPr>
        <p:spPr>
          <a:xfrm>
            <a:off x="159545" y="3634740"/>
            <a:ext cx="254793" cy="41640"/>
          </a:xfrm>
          <a:custGeom>
            <a:avLst/>
            <a:gdLst/>
            <a:ahLst/>
            <a:cxnLst/>
            <a:rect l="0" t="0" r="0" b="0"/>
            <a:pathLst>
              <a:path w="254793" h="41640">
                <a:moveTo>
                  <a:pt x="14762" y="25717"/>
                </a:moveTo>
                <a:lnTo>
                  <a:pt x="0" y="33098"/>
                </a:lnTo>
                <a:lnTo>
                  <a:pt x="158" y="33495"/>
                </a:lnTo>
                <a:lnTo>
                  <a:pt x="2874" y="33937"/>
                </a:lnTo>
                <a:lnTo>
                  <a:pt x="7789" y="35007"/>
                </a:lnTo>
                <a:lnTo>
                  <a:pt x="23410" y="38736"/>
                </a:lnTo>
                <a:lnTo>
                  <a:pt x="31958" y="40111"/>
                </a:lnTo>
                <a:lnTo>
                  <a:pt x="40513" y="41028"/>
                </a:lnTo>
                <a:lnTo>
                  <a:pt x="49074" y="41639"/>
                </a:lnTo>
                <a:lnTo>
                  <a:pt x="59544" y="41094"/>
                </a:lnTo>
                <a:lnTo>
                  <a:pt x="71287" y="39779"/>
                </a:lnTo>
                <a:lnTo>
                  <a:pt x="83878" y="37949"/>
                </a:lnTo>
                <a:lnTo>
                  <a:pt x="94177" y="35777"/>
                </a:lnTo>
                <a:lnTo>
                  <a:pt x="102948" y="33376"/>
                </a:lnTo>
                <a:lnTo>
                  <a:pt x="110700" y="30823"/>
                </a:lnTo>
                <a:lnTo>
                  <a:pt x="117773" y="29121"/>
                </a:lnTo>
                <a:lnTo>
                  <a:pt x="124394" y="27987"/>
                </a:lnTo>
                <a:lnTo>
                  <a:pt x="130712" y="27230"/>
                </a:lnTo>
                <a:lnTo>
                  <a:pt x="137782" y="25773"/>
                </a:lnTo>
                <a:lnTo>
                  <a:pt x="145353" y="23849"/>
                </a:lnTo>
                <a:lnTo>
                  <a:pt x="153258" y="21615"/>
                </a:lnTo>
                <a:lnTo>
                  <a:pt x="169660" y="16591"/>
                </a:lnTo>
                <a:lnTo>
                  <a:pt x="178035" y="13918"/>
                </a:lnTo>
                <a:lnTo>
                  <a:pt x="185523" y="11184"/>
                </a:lnTo>
                <a:lnTo>
                  <a:pt x="192420" y="8408"/>
                </a:lnTo>
                <a:lnTo>
                  <a:pt x="198923" y="5606"/>
                </a:lnTo>
                <a:lnTo>
                  <a:pt x="206116" y="3737"/>
                </a:lnTo>
                <a:lnTo>
                  <a:pt x="213769" y="2491"/>
                </a:lnTo>
                <a:lnTo>
                  <a:pt x="2547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38"/>
          <p:cNvSpPr/>
          <p:nvPr/>
        </p:nvSpPr>
        <p:spPr>
          <a:xfrm>
            <a:off x="705802" y="3454717"/>
            <a:ext cx="171451" cy="180024"/>
          </a:xfrm>
          <a:custGeom>
            <a:avLst/>
            <a:gdLst/>
            <a:ahLst/>
            <a:cxnLst/>
            <a:rect l="0" t="0" r="0" b="0"/>
            <a:pathLst>
              <a:path w="171451" h="180024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1"/>
                </a:lnTo>
                <a:lnTo>
                  <a:pt x="8219" y="23820"/>
                </a:lnTo>
                <a:lnTo>
                  <a:pt x="10956" y="27414"/>
                </a:lnTo>
                <a:lnTo>
                  <a:pt x="13019" y="29706"/>
                </a:lnTo>
                <a:lnTo>
                  <a:pt x="16299" y="32187"/>
                </a:lnTo>
                <a:lnTo>
                  <a:pt x="20391" y="34793"/>
                </a:lnTo>
                <a:lnTo>
                  <a:pt x="25024" y="37483"/>
                </a:lnTo>
                <a:lnTo>
                  <a:pt x="29065" y="40228"/>
                </a:lnTo>
                <a:lnTo>
                  <a:pt x="32712" y="43012"/>
                </a:lnTo>
                <a:lnTo>
                  <a:pt x="36095" y="45820"/>
                </a:lnTo>
                <a:lnTo>
                  <a:pt x="39304" y="48644"/>
                </a:lnTo>
                <a:lnTo>
                  <a:pt x="45408" y="54322"/>
                </a:lnTo>
                <a:lnTo>
                  <a:pt x="57088" y="65728"/>
                </a:lnTo>
                <a:lnTo>
                  <a:pt x="62838" y="71440"/>
                </a:lnTo>
                <a:lnTo>
                  <a:pt x="65704" y="75249"/>
                </a:lnTo>
                <a:lnTo>
                  <a:pt x="68568" y="79694"/>
                </a:lnTo>
                <a:lnTo>
                  <a:pt x="71429" y="84562"/>
                </a:lnTo>
                <a:lnTo>
                  <a:pt x="74290" y="88760"/>
                </a:lnTo>
                <a:lnTo>
                  <a:pt x="77149" y="92511"/>
                </a:lnTo>
                <a:lnTo>
                  <a:pt x="80008" y="95964"/>
                </a:lnTo>
                <a:lnTo>
                  <a:pt x="82866" y="99218"/>
                </a:lnTo>
                <a:lnTo>
                  <a:pt x="85724" y="102341"/>
                </a:lnTo>
                <a:lnTo>
                  <a:pt x="88582" y="105374"/>
                </a:lnTo>
                <a:lnTo>
                  <a:pt x="90487" y="108350"/>
                </a:lnTo>
                <a:lnTo>
                  <a:pt x="91757" y="111286"/>
                </a:lnTo>
                <a:lnTo>
                  <a:pt x="92604" y="114196"/>
                </a:lnTo>
                <a:lnTo>
                  <a:pt x="94121" y="117088"/>
                </a:lnTo>
                <a:lnTo>
                  <a:pt x="96085" y="119969"/>
                </a:lnTo>
                <a:lnTo>
                  <a:pt x="98347" y="122842"/>
                </a:lnTo>
                <a:lnTo>
                  <a:pt x="100807" y="126662"/>
                </a:lnTo>
                <a:lnTo>
                  <a:pt x="103400" y="131114"/>
                </a:lnTo>
                <a:lnTo>
                  <a:pt x="106081" y="135987"/>
                </a:lnTo>
                <a:lnTo>
                  <a:pt x="109773" y="140188"/>
                </a:lnTo>
                <a:lnTo>
                  <a:pt x="114139" y="143941"/>
                </a:lnTo>
                <a:lnTo>
                  <a:pt x="118955" y="147396"/>
                </a:lnTo>
                <a:lnTo>
                  <a:pt x="123119" y="150652"/>
                </a:lnTo>
                <a:lnTo>
                  <a:pt x="126846" y="153774"/>
                </a:lnTo>
                <a:lnTo>
                  <a:pt x="130284" y="156809"/>
                </a:lnTo>
                <a:lnTo>
                  <a:pt x="132576" y="159784"/>
                </a:lnTo>
                <a:lnTo>
                  <a:pt x="134104" y="162720"/>
                </a:lnTo>
                <a:lnTo>
                  <a:pt x="135123" y="165630"/>
                </a:lnTo>
                <a:lnTo>
                  <a:pt x="136754" y="167570"/>
                </a:lnTo>
                <a:lnTo>
                  <a:pt x="138794" y="168864"/>
                </a:lnTo>
                <a:lnTo>
                  <a:pt x="141107" y="169726"/>
                </a:lnTo>
                <a:lnTo>
                  <a:pt x="146217" y="173224"/>
                </a:lnTo>
                <a:lnTo>
                  <a:pt x="148913" y="175490"/>
                </a:lnTo>
                <a:lnTo>
                  <a:pt x="151663" y="177001"/>
                </a:lnTo>
                <a:lnTo>
                  <a:pt x="154448" y="178008"/>
                </a:lnTo>
                <a:lnTo>
                  <a:pt x="157258" y="178679"/>
                </a:lnTo>
                <a:lnTo>
                  <a:pt x="160084" y="179127"/>
                </a:lnTo>
                <a:lnTo>
                  <a:pt x="162920" y="179426"/>
                </a:lnTo>
                <a:lnTo>
                  <a:pt x="171450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39"/>
          <p:cNvSpPr/>
          <p:nvPr/>
        </p:nvSpPr>
        <p:spPr>
          <a:xfrm>
            <a:off x="680084" y="3454717"/>
            <a:ext cx="180024" cy="196354"/>
          </a:xfrm>
          <a:custGeom>
            <a:avLst/>
            <a:gdLst/>
            <a:ahLst/>
            <a:cxnLst/>
            <a:rect l="0" t="0" r="0" b="0"/>
            <a:pathLst>
              <a:path w="180024" h="196354">
                <a:moveTo>
                  <a:pt x="180023" y="0"/>
                </a:moveTo>
                <a:lnTo>
                  <a:pt x="166370" y="9102"/>
                </a:lnTo>
                <a:lnTo>
                  <a:pt x="161396" y="12735"/>
                </a:lnTo>
                <a:lnTo>
                  <a:pt x="157128" y="16111"/>
                </a:lnTo>
                <a:lnTo>
                  <a:pt x="153329" y="19313"/>
                </a:lnTo>
                <a:lnTo>
                  <a:pt x="149845" y="23353"/>
                </a:lnTo>
                <a:lnTo>
                  <a:pt x="146569" y="27951"/>
                </a:lnTo>
                <a:lnTo>
                  <a:pt x="143433" y="32922"/>
                </a:lnTo>
                <a:lnTo>
                  <a:pt x="138485" y="39093"/>
                </a:lnTo>
                <a:lnTo>
                  <a:pt x="132328" y="46065"/>
                </a:lnTo>
                <a:lnTo>
                  <a:pt x="125366" y="53570"/>
                </a:lnTo>
                <a:lnTo>
                  <a:pt x="119773" y="60478"/>
                </a:lnTo>
                <a:lnTo>
                  <a:pt x="115091" y="66989"/>
                </a:lnTo>
                <a:lnTo>
                  <a:pt x="111018" y="73234"/>
                </a:lnTo>
                <a:lnTo>
                  <a:pt x="107349" y="79303"/>
                </a:lnTo>
                <a:lnTo>
                  <a:pt x="103951" y="85254"/>
                </a:lnTo>
                <a:lnTo>
                  <a:pt x="100734" y="91126"/>
                </a:lnTo>
                <a:lnTo>
                  <a:pt x="96683" y="96946"/>
                </a:lnTo>
                <a:lnTo>
                  <a:pt x="92078" y="102730"/>
                </a:lnTo>
                <a:lnTo>
                  <a:pt x="87103" y="108492"/>
                </a:lnTo>
                <a:lnTo>
                  <a:pt x="82834" y="114238"/>
                </a:lnTo>
                <a:lnTo>
                  <a:pt x="79035" y="119974"/>
                </a:lnTo>
                <a:lnTo>
                  <a:pt x="75550" y="125702"/>
                </a:lnTo>
                <a:lnTo>
                  <a:pt x="72275" y="130474"/>
                </a:lnTo>
                <a:lnTo>
                  <a:pt x="69138" y="134608"/>
                </a:lnTo>
                <a:lnTo>
                  <a:pt x="66095" y="138316"/>
                </a:lnTo>
                <a:lnTo>
                  <a:pt x="62161" y="142694"/>
                </a:lnTo>
                <a:lnTo>
                  <a:pt x="52710" y="152637"/>
                </a:lnTo>
                <a:lnTo>
                  <a:pt x="14749" y="190982"/>
                </a:lnTo>
                <a:lnTo>
                  <a:pt x="11738" y="193044"/>
                </a:lnTo>
                <a:lnTo>
                  <a:pt x="8778" y="194418"/>
                </a:lnTo>
                <a:lnTo>
                  <a:pt x="2601" y="196353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40"/>
          <p:cNvSpPr/>
          <p:nvPr/>
        </p:nvSpPr>
        <p:spPr>
          <a:xfrm>
            <a:off x="971549" y="351472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8749" y="7778"/>
                </a:lnTo>
                <a:lnTo>
                  <a:pt x="14406" y="8042"/>
                </a:lnTo>
                <a:lnTo>
                  <a:pt x="34913" y="8468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41"/>
          <p:cNvSpPr/>
          <p:nvPr/>
        </p:nvSpPr>
        <p:spPr>
          <a:xfrm>
            <a:off x="1160144" y="3413430"/>
            <a:ext cx="196970" cy="195446"/>
          </a:xfrm>
          <a:custGeom>
            <a:avLst/>
            <a:gdLst/>
            <a:ahLst/>
            <a:cxnLst/>
            <a:rect l="0" t="0" r="0" b="0"/>
            <a:pathLst>
              <a:path w="196970" h="195446">
                <a:moveTo>
                  <a:pt x="0" y="24142"/>
                </a:moveTo>
                <a:lnTo>
                  <a:pt x="4551" y="24142"/>
                </a:lnTo>
                <a:lnTo>
                  <a:pt x="6844" y="23190"/>
                </a:lnTo>
                <a:lnTo>
                  <a:pt x="11932" y="19591"/>
                </a:lnTo>
                <a:lnTo>
                  <a:pt x="16527" y="18251"/>
                </a:lnTo>
                <a:lnTo>
                  <a:pt x="22448" y="17357"/>
                </a:lnTo>
                <a:lnTo>
                  <a:pt x="29253" y="16761"/>
                </a:lnTo>
                <a:lnTo>
                  <a:pt x="37600" y="15411"/>
                </a:lnTo>
                <a:lnTo>
                  <a:pt x="46974" y="13559"/>
                </a:lnTo>
                <a:lnTo>
                  <a:pt x="57034" y="11372"/>
                </a:lnTo>
                <a:lnTo>
                  <a:pt x="70408" y="8961"/>
                </a:lnTo>
                <a:lnTo>
                  <a:pt x="103048" y="3743"/>
                </a:lnTo>
                <a:lnTo>
                  <a:pt x="117276" y="1970"/>
                </a:lnTo>
                <a:lnTo>
                  <a:pt x="129619" y="788"/>
                </a:lnTo>
                <a:lnTo>
                  <a:pt x="140706" y="0"/>
                </a:lnTo>
                <a:lnTo>
                  <a:pt x="149049" y="427"/>
                </a:lnTo>
                <a:lnTo>
                  <a:pt x="155563" y="1665"/>
                </a:lnTo>
                <a:lnTo>
                  <a:pt x="160859" y="3442"/>
                </a:lnTo>
                <a:lnTo>
                  <a:pt x="165342" y="4627"/>
                </a:lnTo>
                <a:lnTo>
                  <a:pt x="169283" y="5417"/>
                </a:lnTo>
                <a:lnTo>
                  <a:pt x="172863" y="5944"/>
                </a:lnTo>
                <a:lnTo>
                  <a:pt x="172392" y="7248"/>
                </a:lnTo>
                <a:lnTo>
                  <a:pt x="169221" y="9069"/>
                </a:lnTo>
                <a:lnTo>
                  <a:pt x="157252" y="14285"/>
                </a:lnTo>
                <a:lnTo>
                  <a:pt x="156270" y="15666"/>
                </a:lnTo>
                <a:lnTo>
                  <a:pt x="154888" y="21207"/>
                </a:lnTo>
                <a:lnTo>
                  <a:pt x="154564" y="22838"/>
                </a:lnTo>
                <a:lnTo>
                  <a:pt x="151881" y="28643"/>
                </a:lnTo>
                <a:lnTo>
                  <a:pt x="149831" y="32858"/>
                </a:lnTo>
                <a:lnTo>
                  <a:pt x="147513" y="36620"/>
                </a:lnTo>
                <a:lnTo>
                  <a:pt x="145014" y="40080"/>
                </a:lnTo>
                <a:lnTo>
                  <a:pt x="142396" y="43340"/>
                </a:lnTo>
                <a:lnTo>
                  <a:pt x="139699" y="46466"/>
                </a:lnTo>
                <a:lnTo>
                  <a:pt x="134161" y="52479"/>
                </a:lnTo>
                <a:lnTo>
                  <a:pt x="131351" y="54463"/>
                </a:lnTo>
                <a:lnTo>
                  <a:pt x="125688" y="56668"/>
                </a:lnTo>
                <a:lnTo>
                  <a:pt x="123798" y="58209"/>
                </a:lnTo>
                <a:lnTo>
                  <a:pt x="122537" y="60188"/>
                </a:lnTo>
                <a:lnTo>
                  <a:pt x="121696" y="62460"/>
                </a:lnTo>
                <a:lnTo>
                  <a:pt x="118222" y="67525"/>
                </a:lnTo>
                <a:lnTo>
                  <a:pt x="115963" y="70209"/>
                </a:lnTo>
                <a:lnTo>
                  <a:pt x="112551" y="72951"/>
                </a:lnTo>
                <a:lnTo>
                  <a:pt x="108372" y="75731"/>
                </a:lnTo>
                <a:lnTo>
                  <a:pt x="103680" y="78537"/>
                </a:lnTo>
                <a:lnTo>
                  <a:pt x="99600" y="81360"/>
                </a:lnTo>
                <a:lnTo>
                  <a:pt x="95928" y="84195"/>
                </a:lnTo>
                <a:lnTo>
                  <a:pt x="92527" y="87038"/>
                </a:lnTo>
                <a:lnTo>
                  <a:pt x="88355" y="89885"/>
                </a:lnTo>
                <a:lnTo>
                  <a:pt x="83669" y="92736"/>
                </a:lnTo>
                <a:lnTo>
                  <a:pt x="78639" y="95589"/>
                </a:lnTo>
                <a:lnTo>
                  <a:pt x="74334" y="97490"/>
                </a:lnTo>
                <a:lnTo>
                  <a:pt x="70511" y="98759"/>
                </a:lnTo>
                <a:lnTo>
                  <a:pt x="67010" y="99604"/>
                </a:lnTo>
                <a:lnTo>
                  <a:pt x="63723" y="101120"/>
                </a:lnTo>
                <a:lnTo>
                  <a:pt x="60580" y="103083"/>
                </a:lnTo>
                <a:lnTo>
                  <a:pt x="57532" y="105345"/>
                </a:lnTo>
                <a:lnTo>
                  <a:pt x="54547" y="105900"/>
                </a:lnTo>
                <a:lnTo>
                  <a:pt x="51605" y="105317"/>
                </a:lnTo>
                <a:lnTo>
                  <a:pt x="43375" y="101530"/>
                </a:lnTo>
                <a:lnTo>
                  <a:pt x="47565" y="101364"/>
                </a:lnTo>
                <a:lnTo>
                  <a:pt x="48855" y="102294"/>
                </a:lnTo>
                <a:lnTo>
                  <a:pt x="49715" y="103866"/>
                </a:lnTo>
                <a:lnTo>
                  <a:pt x="50289" y="105866"/>
                </a:lnTo>
                <a:lnTo>
                  <a:pt x="51623" y="107200"/>
                </a:lnTo>
                <a:lnTo>
                  <a:pt x="53466" y="108089"/>
                </a:lnTo>
                <a:lnTo>
                  <a:pt x="59625" y="109763"/>
                </a:lnTo>
                <a:lnTo>
                  <a:pt x="59894" y="105285"/>
                </a:lnTo>
                <a:lnTo>
                  <a:pt x="60885" y="103955"/>
                </a:lnTo>
                <a:lnTo>
                  <a:pt x="62498" y="103068"/>
                </a:lnTo>
                <a:lnTo>
                  <a:pt x="64525" y="102477"/>
                </a:lnTo>
                <a:lnTo>
                  <a:pt x="81031" y="97094"/>
                </a:lnTo>
                <a:lnTo>
                  <a:pt x="86406" y="94684"/>
                </a:lnTo>
                <a:lnTo>
                  <a:pt x="90942" y="92125"/>
                </a:lnTo>
                <a:lnTo>
                  <a:pt x="94918" y="89467"/>
                </a:lnTo>
                <a:lnTo>
                  <a:pt x="98521" y="87695"/>
                </a:lnTo>
                <a:lnTo>
                  <a:pt x="101876" y="86513"/>
                </a:lnTo>
                <a:lnTo>
                  <a:pt x="105065" y="85725"/>
                </a:lnTo>
                <a:lnTo>
                  <a:pt x="111148" y="82310"/>
                </a:lnTo>
                <a:lnTo>
                  <a:pt x="114104" y="80066"/>
                </a:lnTo>
                <a:lnTo>
                  <a:pt x="117979" y="78570"/>
                </a:lnTo>
                <a:lnTo>
                  <a:pt x="122468" y="77572"/>
                </a:lnTo>
                <a:lnTo>
                  <a:pt x="127365" y="76907"/>
                </a:lnTo>
                <a:lnTo>
                  <a:pt x="131583" y="76464"/>
                </a:lnTo>
                <a:lnTo>
                  <a:pt x="135347" y="76168"/>
                </a:lnTo>
                <a:lnTo>
                  <a:pt x="138809" y="75971"/>
                </a:lnTo>
                <a:lnTo>
                  <a:pt x="150276" y="75752"/>
                </a:lnTo>
                <a:lnTo>
                  <a:pt x="157334" y="75694"/>
                </a:lnTo>
                <a:lnTo>
                  <a:pt x="163945" y="76607"/>
                </a:lnTo>
                <a:lnTo>
                  <a:pt x="170256" y="78169"/>
                </a:lnTo>
                <a:lnTo>
                  <a:pt x="176369" y="80162"/>
                </a:lnTo>
                <a:lnTo>
                  <a:pt x="181397" y="82444"/>
                </a:lnTo>
                <a:lnTo>
                  <a:pt x="185702" y="84918"/>
                </a:lnTo>
                <a:lnTo>
                  <a:pt x="189524" y="87519"/>
                </a:lnTo>
                <a:lnTo>
                  <a:pt x="192072" y="90206"/>
                </a:lnTo>
                <a:lnTo>
                  <a:pt x="193771" y="92950"/>
                </a:lnTo>
                <a:lnTo>
                  <a:pt x="195658" y="98538"/>
                </a:lnTo>
                <a:lnTo>
                  <a:pt x="196497" y="104197"/>
                </a:lnTo>
                <a:lnTo>
                  <a:pt x="196721" y="107992"/>
                </a:lnTo>
                <a:lnTo>
                  <a:pt x="196969" y="117289"/>
                </a:lnTo>
                <a:lnTo>
                  <a:pt x="196083" y="121482"/>
                </a:lnTo>
                <a:lnTo>
                  <a:pt x="194539" y="125231"/>
                </a:lnTo>
                <a:lnTo>
                  <a:pt x="192558" y="128682"/>
                </a:lnTo>
                <a:lnTo>
                  <a:pt x="190285" y="131935"/>
                </a:lnTo>
                <a:lnTo>
                  <a:pt x="187817" y="135057"/>
                </a:lnTo>
                <a:lnTo>
                  <a:pt x="182534" y="141065"/>
                </a:lnTo>
                <a:lnTo>
                  <a:pt x="177012" y="146911"/>
                </a:lnTo>
                <a:lnTo>
                  <a:pt x="174205" y="150755"/>
                </a:lnTo>
                <a:lnTo>
                  <a:pt x="171382" y="155223"/>
                </a:lnTo>
                <a:lnTo>
                  <a:pt x="168547" y="160107"/>
                </a:lnTo>
                <a:lnTo>
                  <a:pt x="165705" y="163363"/>
                </a:lnTo>
                <a:lnTo>
                  <a:pt x="162858" y="165534"/>
                </a:lnTo>
                <a:lnTo>
                  <a:pt x="146893" y="173568"/>
                </a:lnTo>
                <a:lnTo>
                  <a:pt x="142696" y="176147"/>
                </a:lnTo>
                <a:lnTo>
                  <a:pt x="138946" y="178818"/>
                </a:lnTo>
                <a:lnTo>
                  <a:pt x="135493" y="181552"/>
                </a:lnTo>
                <a:lnTo>
                  <a:pt x="131287" y="184327"/>
                </a:lnTo>
                <a:lnTo>
                  <a:pt x="126577" y="187130"/>
                </a:lnTo>
                <a:lnTo>
                  <a:pt x="121533" y="189951"/>
                </a:lnTo>
                <a:lnTo>
                  <a:pt x="117217" y="191831"/>
                </a:lnTo>
                <a:lnTo>
                  <a:pt x="113387" y="193085"/>
                </a:lnTo>
                <a:lnTo>
                  <a:pt x="109882" y="193921"/>
                </a:lnTo>
                <a:lnTo>
                  <a:pt x="106592" y="194478"/>
                </a:lnTo>
                <a:lnTo>
                  <a:pt x="103446" y="194849"/>
                </a:lnTo>
                <a:lnTo>
                  <a:pt x="100397" y="195097"/>
                </a:lnTo>
                <a:lnTo>
                  <a:pt x="95506" y="195262"/>
                </a:lnTo>
                <a:lnTo>
                  <a:pt x="82453" y="195445"/>
                </a:lnTo>
                <a:lnTo>
                  <a:pt x="74971" y="194542"/>
                </a:lnTo>
                <a:lnTo>
                  <a:pt x="67126" y="192987"/>
                </a:lnTo>
                <a:lnTo>
                  <a:pt x="59038" y="190998"/>
                </a:lnTo>
                <a:lnTo>
                  <a:pt x="52694" y="189672"/>
                </a:lnTo>
                <a:lnTo>
                  <a:pt x="47512" y="188788"/>
                </a:lnTo>
                <a:lnTo>
                  <a:pt x="43105" y="188198"/>
                </a:lnTo>
                <a:lnTo>
                  <a:pt x="39214" y="187805"/>
                </a:lnTo>
                <a:lnTo>
                  <a:pt x="35668" y="187543"/>
                </a:lnTo>
                <a:lnTo>
                  <a:pt x="32351" y="187369"/>
                </a:lnTo>
                <a:lnTo>
                  <a:pt x="26126" y="187175"/>
                </a:lnTo>
                <a:lnTo>
                  <a:pt x="23132" y="187123"/>
                </a:lnTo>
                <a:lnTo>
                  <a:pt x="20184" y="186136"/>
                </a:lnTo>
                <a:lnTo>
                  <a:pt x="14368" y="182500"/>
                </a:lnTo>
                <a:lnTo>
                  <a:pt x="8573" y="1784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42"/>
          <p:cNvSpPr/>
          <p:nvPr/>
        </p:nvSpPr>
        <p:spPr>
          <a:xfrm>
            <a:off x="1554584" y="3223260"/>
            <a:ext cx="59898" cy="640878"/>
          </a:xfrm>
          <a:custGeom>
            <a:avLst/>
            <a:gdLst/>
            <a:ahLst/>
            <a:cxnLst/>
            <a:rect l="0" t="0" r="0" b="0"/>
            <a:pathLst>
              <a:path w="59898" h="640878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690" y="6844"/>
                </a:lnTo>
                <a:lnTo>
                  <a:pt x="52" y="22448"/>
                </a:lnTo>
                <a:lnTo>
                  <a:pt x="0" y="29253"/>
                </a:lnTo>
                <a:lnTo>
                  <a:pt x="1870" y="41409"/>
                </a:lnTo>
                <a:lnTo>
                  <a:pt x="5022" y="57133"/>
                </a:lnTo>
                <a:lnTo>
                  <a:pt x="19217" y="123469"/>
                </a:lnTo>
                <a:lnTo>
                  <a:pt x="20397" y="139462"/>
                </a:lnTo>
                <a:lnTo>
                  <a:pt x="20231" y="155840"/>
                </a:lnTo>
                <a:lnTo>
                  <a:pt x="18458" y="186419"/>
                </a:lnTo>
                <a:lnTo>
                  <a:pt x="17671" y="209535"/>
                </a:lnTo>
                <a:lnTo>
                  <a:pt x="18413" y="222557"/>
                </a:lnTo>
                <a:lnTo>
                  <a:pt x="19861" y="236954"/>
                </a:lnTo>
                <a:lnTo>
                  <a:pt x="21778" y="252267"/>
                </a:lnTo>
                <a:lnTo>
                  <a:pt x="24009" y="266285"/>
                </a:lnTo>
                <a:lnTo>
                  <a:pt x="26449" y="279441"/>
                </a:lnTo>
                <a:lnTo>
                  <a:pt x="29027" y="292021"/>
                </a:lnTo>
                <a:lnTo>
                  <a:pt x="30747" y="303266"/>
                </a:lnTo>
                <a:lnTo>
                  <a:pt x="31893" y="313619"/>
                </a:lnTo>
                <a:lnTo>
                  <a:pt x="32657" y="323380"/>
                </a:lnTo>
                <a:lnTo>
                  <a:pt x="34119" y="332744"/>
                </a:lnTo>
                <a:lnTo>
                  <a:pt x="36046" y="341844"/>
                </a:lnTo>
                <a:lnTo>
                  <a:pt x="38284" y="350768"/>
                </a:lnTo>
                <a:lnTo>
                  <a:pt x="39775" y="360528"/>
                </a:lnTo>
                <a:lnTo>
                  <a:pt x="40769" y="370845"/>
                </a:lnTo>
                <a:lnTo>
                  <a:pt x="41432" y="381532"/>
                </a:lnTo>
                <a:lnTo>
                  <a:pt x="42169" y="408647"/>
                </a:lnTo>
                <a:lnTo>
                  <a:pt x="42724" y="490293"/>
                </a:lnTo>
                <a:lnTo>
                  <a:pt x="44640" y="500217"/>
                </a:lnTo>
                <a:lnTo>
                  <a:pt x="47823" y="511595"/>
                </a:lnTo>
                <a:lnTo>
                  <a:pt x="51849" y="523943"/>
                </a:lnTo>
                <a:lnTo>
                  <a:pt x="54534" y="534081"/>
                </a:lnTo>
                <a:lnTo>
                  <a:pt x="56324" y="542744"/>
                </a:lnTo>
                <a:lnTo>
                  <a:pt x="57517" y="550424"/>
                </a:lnTo>
                <a:lnTo>
                  <a:pt x="59196" y="570335"/>
                </a:lnTo>
                <a:lnTo>
                  <a:pt x="59693" y="588299"/>
                </a:lnTo>
                <a:lnTo>
                  <a:pt x="59897" y="624471"/>
                </a:lnTo>
                <a:lnTo>
                  <a:pt x="58947" y="628721"/>
                </a:lnTo>
                <a:lnTo>
                  <a:pt x="57361" y="632507"/>
                </a:lnTo>
                <a:lnTo>
                  <a:pt x="55351" y="635984"/>
                </a:lnTo>
                <a:lnTo>
                  <a:pt x="53058" y="638301"/>
                </a:lnTo>
                <a:lnTo>
                  <a:pt x="50577" y="639847"/>
                </a:lnTo>
                <a:lnTo>
                  <a:pt x="47971" y="640877"/>
                </a:lnTo>
                <a:lnTo>
                  <a:pt x="45281" y="640611"/>
                </a:lnTo>
                <a:lnTo>
                  <a:pt x="42535" y="639482"/>
                </a:lnTo>
                <a:lnTo>
                  <a:pt x="25613" y="6343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43"/>
          <p:cNvSpPr/>
          <p:nvPr/>
        </p:nvSpPr>
        <p:spPr>
          <a:xfrm>
            <a:off x="7169467" y="3891915"/>
            <a:ext cx="64683" cy="66866"/>
          </a:xfrm>
          <a:custGeom>
            <a:avLst/>
            <a:gdLst/>
            <a:ahLst/>
            <a:cxnLst/>
            <a:rect l="0" t="0" r="0" b="0"/>
            <a:pathLst>
              <a:path w="64683" h="66866">
                <a:moveTo>
                  <a:pt x="0" y="25717"/>
                </a:moveTo>
                <a:lnTo>
                  <a:pt x="18204" y="25717"/>
                </a:lnTo>
                <a:lnTo>
                  <a:pt x="23566" y="26670"/>
                </a:lnTo>
                <a:lnTo>
                  <a:pt x="27141" y="28257"/>
                </a:lnTo>
                <a:lnTo>
                  <a:pt x="29524" y="30268"/>
                </a:lnTo>
                <a:lnTo>
                  <a:pt x="33018" y="32561"/>
                </a:lnTo>
                <a:lnTo>
                  <a:pt x="37252" y="35042"/>
                </a:lnTo>
                <a:lnTo>
                  <a:pt x="48633" y="41318"/>
                </a:lnTo>
                <a:lnTo>
                  <a:pt x="50520" y="42785"/>
                </a:lnTo>
                <a:lnTo>
                  <a:pt x="52730" y="44716"/>
                </a:lnTo>
                <a:lnTo>
                  <a:pt x="58570" y="50107"/>
                </a:lnTo>
                <a:lnTo>
                  <a:pt x="58097" y="50550"/>
                </a:lnTo>
                <a:lnTo>
                  <a:pt x="56829" y="50845"/>
                </a:lnTo>
                <a:lnTo>
                  <a:pt x="55031" y="51042"/>
                </a:lnTo>
                <a:lnTo>
                  <a:pt x="52880" y="51173"/>
                </a:lnTo>
                <a:lnTo>
                  <a:pt x="47950" y="51318"/>
                </a:lnTo>
                <a:lnTo>
                  <a:pt x="35928" y="51424"/>
                </a:lnTo>
                <a:lnTo>
                  <a:pt x="34430" y="50475"/>
                </a:lnTo>
                <a:lnTo>
                  <a:pt x="32478" y="48890"/>
                </a:lnTo>
                <a:lnTo>
                  <a:pt x="27053" y="44053"/>
                </a:lnTo>
                <a:lnTo>
                  <a:pt x="26608" y="42703"/>
                </a:lnTo>
                <a:lnTo>
                  <a:pt x="26311" y="40851"/>
                </a:lnTo>
                <a:lnTo>
                  <a:pt x="25834" y="35586"/>
                </a:lnTo>
                <a:lnTo>
                  <a:pt x="25796" y="34201"/>
                </a:lnTo>
                <a:lnTo>
                  <a:pt x="25752" y="30123"/>
                </a:lnTo>
                <a:lnTo>
                  <a:pt x="26693" y="27702"/>
                </a:lnTo>
                <a:lnTo>
                  <a:pt x="28273" y="25135"/>
                </a:lnTo>
                <a:lnTo>
                  <a:pt x="30278" y="22472"/>
                </a:lnTo>
                <a:lnTo>
                  <a:pt x="32568" y="20696"/>
                </a:lnTo>
                <a:lnTo>
                  <a:pt x="35047" y="19512"/>
                </a:lnTo>
                <a:lnTo>
                  <a:pt x="37652" y="18723"/>
                </a:lnTo>
                <a:lnTo>
                  <a:pt x="40341" y="18197"/>
                </a:lnTo>
                <a:lnTo>
                  <a:pt x="43087" y="17846"/>
                </a:lnTo>
                <a:lnTo>
                  <a:pt x="49786" y="17283"/>
                </a:lnTo>
                <a:lnTo>
                  <a:pt x="51289" y="18190"/>
                </a:lnTo>
                <a:lnTo>
                  <a:pt x="53242" y="19746"/>
                </a:lnTo>
                <a:lnTo>
                  <a:pt x="58671" y="24538"/>
                </a:lnTo>
                <a:lnTo>
                  <a:pt x="60070" y="26836"/>
                </a:lnTo>
                <a:lnTo>
                  <a:pt x="61954" y="30273"/>
                </a:lnTo>
                <a:lnTo>
                  <a:pt x="64162" y="34470"/>
                </a:lnTo>
                <a:lnTo>
                  <a:pt x="64682" y="38219"/>
                </a:lnTo>
                <a:lnTo>
                  <a:pt x="64076" y="41672"/>
                </a:lnTo>
                <a:lnTo>
                  <a:pt x="62721" y="44926"/>
                </a:lnTo>
                <a:lnTo>
                  <a:pt x="61816" y="48048"/>
                </a:lnTo>
                <a:lnTo>
                  <a:pt x="61214" y="51082"/>
                </a:lnTo>
                <a:lnTo>
                  <a:pt x="60811" y="54057"/>
                </a:lnTo>
                <a:lnTo>
                  <a:pt x="59591" y="56993"/>
                </a:lnTo>
                <a:lnTo>
                  <a:pt x="57825" y="59903"/>
                </a:lnTo>
                <a:lnTo>
                  <a:pt x="55695" y="62795"/>
                </a:lnTo>
                <a:lnTo>
                  <a:pt x="53323" y="64723"/>
                </a:lnTo>
                <a:lnTo>
                  <a:pt x="50789" y="66009"/>
                </a:lnTo>
                <a:lnTo>
                  <a:pt x="48146" y="66865"/>
                </a:lnTo>
                <a:lnTo>
                  <a:pt x="45432" y="66484"/>
                </a:lnTo>
                <a:lnTo>
                  <a:pt x="42671" y="65278"/>
                </a:lnTo>
                <a:lnTo>
                  <a:pt x="39878" y="63521"/>
                </a:lnTo>
                <a:lnTo>
                  <a:pt x="37062" y="62350"/>
                </a:lnTo>
                <a:lnTo>
                  <a:pt x="34234" y="61569"/>
                </a:lnTo>
                <a:lnTo>
                  <a:pt x="31395" y="61048"/>
                </a:lnTo>
                <a:lnTo>
                  <a:pt x="28550" y="59749"/>
                </a:lnTo>
                <a:lnTo>
                  <a:pt x="25701" y="57930"/>
                </a:lnTo>
                <a:lnTo>
                  <a:pt x="22849" y="55765"/>
                </a:lnTo>
                <a:lnTo>
                  <a:pt x="20948" y="53369"/>
                </a:lnTo>
                <a:lnTo>
                  <a:pt x="19680" y="50819"/>
                </a:lnTo>
                <a:lnTo>
                  <a:pt x="18835" y="48167"/>
                </a:lnTo>
                <a:lnTo>
                  <a:pt x="17319" y="45446"/>
                </a:lnTo>
                <a:lnTo>
                  <a:pt x="15356" y="42680"/>
                </a:lnTo>
                <a:lnTo>
                  <a:pt x="13096" y="39883"/>
                </a:lnTo>
                <a:lnTo>
                  <a:pt x="11587" y="37066"/>
                </a:lnTo>
                <a:lnTo>
                  <a:pt x="10583" y="34236"/>
                </a:lnTo>
                <a:lnTo>
                  <a:pt x="9912" y="31396"/>
                </a:lnTo>
                <a:lnTo>
                  <a:pt x="10418" y="28551"/>
                </a:lnTo>
                <a:lnTo>
                  <a:pt x="11708" y="25701"/>
                </a:lnTo>
                <a:lnTo>
                  <a:pt x="13520" y="22849"/>
                </a:lnTo>
                <a:lnTo>
                  <a:pt x="15681" y="19995"/>
                </a:lnTo>
                <a:lnTo>
                  <a:pt x="18074" y="17140"/>
                </a:lnTo>
                <a:lnTo>
                  <a:pt x="20622" y="14284"/>
                </a:lnTo>
                <a:lnTo>
                  <a:pt x="23273" y="12380"/>
                </a:lnTo>
                <a:lnTo>
                  <a:pt x="25993" y="11111"/>
                </a:lnTo>
                <a:lnTo>
                  <a:pt x="28758" y="10265"/>
                </a:lnTo>
                <a:lnTo>
                  <a:pt x="31555" y="10652"/>
                </a:lnTo>
                <a:lnTo>
                  <a:pt x="34372" y="11864"/>
                </a:lnTo>
                <a:lnTo>
                  <a:pt x="37202" y="13624"/>
                </a:lnTo>
                <a:lnTo>
                  <a:pt x="40041" y="15751"/>
                </a:lnTo>
                <a:lnTo>
                  <a:pt x="42887" y="18120"/>
                </a:lnTo>
                <a:lnTo>
                  <a:pt x="45736" y="20653"/>
                </a:lnTo>
                <a:lnTo>
                  <a:pt x="48588" y="22341"/>
                </a:lnTo>
                <a:lnTo>
                  <a:pt x="51442" y="23466"/>
                </a:lnTo>
                <a:lnTo>
                  <a:pt x="54298" y="24216"/>
                </a:lnTo>
                <a:lnTo>
                  <a:pt x="56201" y="25669"/>
                </a:lnTo>
                <a:lnTo>
                  <a:pt x="57470" y="27590"/>
                </a:lnTo>
                <a:lnTo>
                  <a:pt x="58316" y="29823"/>
                </a:lnTo>
                <a:lnTo>
                  <a:pt x="58880" y="32264"/>
                </a:lnTo>
                <a:lnTo>
                  <a:pt x="59256" y="34844"/>
                </a:lnTo>
                <a:lnTo>
                  <a:pt x="59506" y="37517"/>
                </a:lnTo>
                <a:lnTo>
                  <a:pt x="59673" y="41204"/>
                </a:lnTo>
                <a:lnTo>
                  <a:pt x="59859" y="50380"/>
                </a:lnTo>
                <a:lnTo>
                  <a:pt x="58956" y="54541"/>
                </a:lnTo>
                <a:lnTo>
                  <a:pt x="57402" y="58269"/>
                </a:lnTo>
                <a:lnTo>
                  <a:pt x="55413" y="61706"/>
                </a:lnTo>
                <a:lnTo>
                  <a:pt x="52182" y="63997"/>
                </a:lnTo>
                <a:lnTo>
                  <a:pt x="48123" y="65524"/>
                </a:lnTo>
                <a:lnTo>
                  <a:pt x="43512" y="66543"/>
                </a:lnTo>
                <a:lnTo>
                  <a:pt x="39485" y="66269"/>
                </a:lnTo>
                <a:lnTo>
                  <a:pt x="35849" y="65134"/>
                </a:lnTo>
                <a:lnTo>
                  <a:pt x="32472" y="63425"/>
                </a:lnTo>
                <a:lnTo>
                  <a:pt x="29268" y="62286"/>
                </a:lnTo>
                <a:lnTo>
                  <a:pt x="26179" y="61526"/>
                </a:lnTo>
                <a:lnTo>
                  <a:pt x="23169" y="61020"/>
                </a:lnTo>
                <a:lnTo>
                  <a:pt x="21161" y="59730"/>
                </a:lnTo>
                <a:lnTo>
                  <a:pt x="19822" y="57917"/>
                </a:lnTo>
                <a:lnTo>
                  <a:pt x="18929" y="55756"/>
                </a:lnTo>
                <a:lnTo>
                  <a:pt x="18335" y="53363"/>
                </a:lnTo>
                <a:lnTo>
                  <a:pt x="17938" y="50815"/>
                </a:lnTo>
                <a:lnTo>
                  <a:pt x="17674" y="48165"/>
                </a:lnTo>
                <a:lnTo>
                  <a:pt x="16545" y="45445"/>
                </a:lnTo>
                <a:lnTo>
                  <a:pt x="14840" y="42679"/>
                </a:lnTo>
                <a:lnTo>
                  <a:pt x="12751" y="39882"/>
                </a:lnTo>
                <a:lnTo>
                  <a:pt x="11359" y="37066"/>
                </a:lnTo>
                <a:lnTo>
                  <a:pt x="10429" y="34236"/>
                </a:lnTo>
                <a:lnTo>
                  <a:pt x="9811" y="31396"/>
                </a:lnTo>
                <a:lnTo>
                  <a:pt x="9398" y="28550"/>
                </a:lnTo>
                <a:lnTo>
                  <a:pt x="9123" y="25701"/>
                </a:lnTo>
                <a:lnTo>
                  <a:pt x="8940" y="22849"/>
                </a:lnTo>
                <a:lnTo>
                  <a:pt x="9769" y="19995"/>
                </a:lnTo>
                <a:lnTo>
                  <a:pt x="11276" y="17140"/>
                </a:lnTo>
                <a:lnTo>
                  <a:pt x="15985" y="10265"/>
                </a:lnTo>
                <a:lnTo>
                  <a:pt x="19229" y="8748"/>
                </a:lnTo>
                <a:lnTo>
                  <a:pt x="24250" y="6784"/>
                </a:lnTo>
                <a:lnTo>
                  <a:pt x="30454" y="4523"/>
                </a:lnTo>
                <a:lnTo>
                  <a:pt x="35542" y="3015"/>
                </a:lnTo>
                <a:lnTo>
                  <a:pt x="39888" y="2010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44"/>
          <p:cNvSpPr/>
          <p:nvPr/>
        </p:nvSpPr>
        <p:spPr>
          <a:xfrm>
            <a:off x="7212330" y="3411854"/>
            <a:ext cx="492651" cy="505779"/>
          </a:xfrm>
          <a:custGeom>
            <a:avLst/>
            <a:gdLst/>
            <a:ahLst/>
            <a:cxnLst/>
            <a:rect l="0" t="0" r="0" b="0"/>
            <a:pathLst>
              <a:path w="492651" h="505779">
                <a:moveTo>
                  <a:pt x="0" y="505778"/>
                </a:moveTo>
                <a:lnTo>
                  <a:pt x="0" y="501227"/>
                </a:lnTo>
                <a:lnTo>
                  <a:pt x="952" y="499887"/>
                </a:lnTo>
                <a:lnTo>
                  <a:pt x="2540" y="498993"/>
                </a:lnTo>
                <a:lnTo>
                  <a:pt x="4551" y="498397"/>
                </a:lnTo>
                <a:lnTo>
                  <a:pt x="5891" y="497048"/>
                </a:lnTo>
                <a:lnTo>
                  <a:pt x="6785" y="495195"/>
                </a:lnTo>
                <a:lnTo>
                  <a:pt x="7381" y="493008"/>
                </a:lnTo>
                <a:lnTo>
                  <a:pt x="10583" y="488037"/>
                </a:lnTo>
                <a:lnTo>
                  <a:pt x="23732" y="473528"/>
                </a:lnTo>
                <a:lnTo>
                  <a:pt x="46921" y="450285"/>
                </a:lnTo>
                <a:lnTo>
                  <a:pt x="49378" y="448780"/>
                </a:lnTo>
                <a:lnTo>
                  <a:pt x="54648" y="447108"/>
                </a:lnTo>
                <a:lnTo>
                  <a:pt x="56434" y="445710"/>
                </a:lnTo>
                <a:lnTo>
                  <a:pt x="57625" y="443825"/>
                </a:lnTo>
                <a:lnTo>
                  <a:pt x="58949" y="439191"/>
                </a:lnTo>
                <a:lnTo>
                  <a:pt x="59536" y="433956"/>
                </a:lnTo>
                <a:lnTo>
                  <a:pt x="60646" y="431227"/>
                </a:lnTo>
                <a:lnTo>
                  <a:pt x="64419" y="425654"/>
                </a:lnTo>
                <a:lnTo>
                  <a:pt x="74350" y="414923"/>
                </a:lnTo>
                <a:lnTo>
                  <a:pt x="97680" y="390990"/>
                </a:lnTo>
                <a:lnTo>
                  <a:pt x="105882" y="378210"/>
                </a:lnTo>
                <a:lnTo>
                  <a:pt x="108689" y="375013"/>
                </a:lnTo>
                <a:lnTo>
                  <a:pt x="111511" y="372881"/>
                </a:lnTo>
                <a:lnTo>
                  <a:pt x="117187" y="369560"/>
                </a:lnTo>
                <a:lnTo>
                  <a:pt x="130376" y="358146"/>
                </a:lnTo>
                <a:lnTo>
                  <a:pt x="141313" y="347313"/>
                </a:lnTo>
                <a:lnTo>
                  <a:pt x="142786" y="344889"/>
                </a:lnTo>
                <a:lnTo>
                  <a:pt x="144423" y="339657"/>
                </a:lnTo>
                <a:lnTo>
                  <a:pt x="145812" y="337881"/>
                </a:lnTo>
                <a:lnTo>
                  <a:pt x="147691" y="336697"/>
                </a:lnTo>
                <a:lnTo>
                  <a:pt x="149895" y="335907"/>
                </a:lnTo>
                <a:lnTo>
                  <a:pt x="154885" y="332490"/>
                </a:lnTo>
                <a:lnTo>
                  <a:pt x="164087" y="323986"/>
                </a:lnTo>
                <a:lnTo>
                  <a:pt x="294322" y="194311"/>
                </a:lnTo>
                <a:lnTo>
                  <a:pt x="307446" y="185738"/>
                </a:lnTo>
                <a:lnTo>
                  <a:pt x="310691" y="182881"/>
                </a:lnTo>
                <a:lnTo>
                  <a:pt x="312855" y="180023"/>
                </a:lnTo>
                <a:lnTo>
                  <a:pt x="316212" y="174308"/>
                </a:lnTo>
                <a:lnTo>
                  <a:pt x="320878" y="168593"/>
                </a:lnTo>
                <a:lnTo>
                  <a:pt x="333411" y="160021"/>
                </a:lnTo>
                <a:lnTo>
                  <a:pt x="347869" y="148591"/>
                </a:lnTo>
                <a:lnTo>
                  <a:pt x="362804" y="134303"/>
                </a:lnTo>
                <a:lnTo>
                  <a:pt x="371445" y="121180"/>
                </a:lnTo>
                <a:lnTo>
                  <a:pt x="379717" y="113230"/>
                </a:lnTo>
                <a:lnTo>
                  <a:pt x="392543" y="103400"/>
                </a:lnTo>
                <a:lnTo>
                  <a:pt x="405411" y="91545"/>
                </a:lnTo>
                <a:lnTo>
                  <a:pt x="414232" y="82899"/>
                </a:lnTo>
                <a:lnTo>
                  <a:pt x="417125" y="80984"/>
                </a:lnTo>
                <a:lnTo>
                  <a:pt x="425746" y="77336"/>
                </a:lnTo>
                <a:lnTo>
                  <a:pt x="437193" y="68052"/>
                </a:lnTo>
                <a:lnTo>
                  <a:pt x="452437" y="53271"/>
                </a:lnTo>
                <a:lnTo>
                  <a:pt x="465948" y="40761"/>
                </a:lnTo>
                <a:lnTo>
                  <a:pt x="479530" y="33029"/>
                </a:lnTo>
                <a:lnTo>
                  <a:pt x="482564" y="30592"/>
                </a:lnTo>
                <a:lnTo>
                  <a:pt x="484587" y="28015"/>
                </a:lnTo>
                <a:lnTo>
                  <a:pt x="485935" y="25344"/>
                </a:lnTo>
                <a:lnTo>
                  <a:pt x="486834" y="22611"/>
                </a:lnTo>
                <a:lnTo>
                  <a:pt x="488386" y="20789"/>
                </a:lnTo>
                <a:lnTo>
                  <a:pt x="490373" y="19575"/>
                </a:lnTo>
                <a:lnTo>
                  <a:pt x="492650" y="18765"/>
                </a:lnTo>
                <a:lnTo>
                  <a:pt x="491311" y="17273"/>
                </a:lnTo>
                <a:lnTo>
                  <a:pt x="476249" y="10574"/>
                </a:lnTo>
                <a:lnTo>
                  <a:pt x="474662" y="9907"/>
                </a:lnTo>
                <a:lnTo>
                  <a:pt x="473604" y="8510"/>
                </a:lnTo>
                <a:lnTo>
                  <a:pt x="472898" y="6626"/>
                </a:lnTo>
                <a:lnTo>
                  <a:pt x="472428" y="4418"/>
                </a:lnTo>
                <a:lnTo>
                  <a:pt x="473066" y="2945"/>
                </a:lnTo>
                <a:lnTo>
                  <a:pt x="474445" y="1964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45"/>
          <p:cNvSpPr/>
          <p:nvPr/>
        </p:nvSpPr>
        <p:spPr>
          <a:xfrm>
            <a:off x="7598092" y="3353154"/>
            <a:ext cx="165195" cy="195862"/>
          </a:xfrm>
          <a:custGeom>
            <a:avLst/>
            <a:gdLst/>
            <a:ahLst/>
            <a:cxnLst/>
            <a:rect l="0" t="0" r="0" b="0"/>
            <a:pathLst>
              <a:path w="165195" h="195862">
                <a:moveTo>
                  <a:pt x="0" y="58700"/>
                </a:moveTo>
                <a:lnTo>
                  <a:pt x="9101" y="49599"/>
                </a:lnTo>
                <a:lnTo>
                  <a:pt x="12735" y="46918"/>
                </a:lnTo>
                <a:lnTo>
                  <a:pt x="16110" y="45130"/>
                </a:lnTo>
                <a:lnTo>
                  <a:pt x="19312" y="43939"/>
                </a:lnTo>
                <a:lnTo>
                  <a:pt x="23352" y="42192"/>
                </a:lnTo>
                <a:lnTo>
                  <a:pt x="32922" y="37711"/>
                </a:lnTo>
                <a:lnTo>
                  <a:pt x="37188" y="35182"/>
                </a:lnTo>
                <a:lnTo>
                  <a:pt x="40984" y="32544"/>
                </a:lnTo>
                <a:lnTo>
                  <a:pt x="44468" y="29833"/>
                </a:lnTo>
                <a:lnTo>
                  <a:pt x="47743" y="28026"/>
                </a:lnTo>
                <a:lnTo>
                  <a:pt x="50879" y="26821"/>
                </a:lnTo>
                <a:lnTo>
                  <a:pt x="53922" y="26018"/>
                </a:lnTo>
                <a:lnTo>
                  <a:pt x="57856" y="24529"/>
                </a:lnTo>
                <a:lnTo>
                  <a:pt x="62383" y="22585"/>
                </a:lnTo>
                <a:lnTo>
                  <a:pt x="67306" y="20336"/>
                </a:lnTo>
                <a:lnTo>
                  <a:pt x="71541" y="18837"/>
                </a:lnTo>
                <a:lnTo>
                  <a:pt x="75317" y="17837"/>
                </a:lnTo>
                <a:lnTo>
                  <a:pt x="78786" y="17171"/>
                </a:lnTo>
                <a:lnTo>
                  <a:pt x="83005" y="15774"/>
                </a:lnTo>
                <a:lnTo>
                  <a:pt x="87721" y="13890"/>
                </a:lnTo>
                <a:lnTo>
                  <a:pt x="92771" y="11682"/>
                </a:lnTo>
                <a:lnTo>
                  <a:pt x="97090" y="10210"/>
                </a:lnTo>
                <a:lnTo>
                  <a:pt x="100921" y="9228"/>
                </a:lnTo>
                <a:lnTo>
                  <a:pt x="104428" y="8574"/>
                </a:lnTo>
                <a:lnTo>
                  <a:pt x="109624" y="7185"/>
                </a:lnTo>
                <a:lnTo>
                  <a:pt x="123018" y="3103"/>
                </a:lnTo>
                <a:lnTo>
                  <a:pt x="129637" y="1633"/>
                </a:lnTo>
                <a:lnTo>
                  <a:pt x="135955" y="653"/>
                </a:lnTo>
                <a:lnTo>
                  <a:pt x="142071" y="0"/>
                </a:lnTo>
                <a:lnTo>
                  <a:pt x="146150" y="1469"/>
                </a:lnTo>
                <a:lnTo>
                  <a:pt x="148868" y="4354"/>
                </a:lnTo>
                <a:lnTo>
                  <a:pt x="150681" y="8182"/>
                </a:lnTo>
                <a:lnTo>
                  <a:pt x="151889" y="12639"/>
                </a:lnTo>
                <a:lnTo>
                  <a:pt x="152694" y="17515"/>
                </a:lnTo>
                <a:lnTo>
                  <a:pt x="153230" y="22671"/>
                </a:lnTo>
                <a:lnTo>
                  <a:pt x="155495" y="31824"/>
                </a:lnTo>
                <a:lnTo>
                  <a:pt x="158908" y="43640"/>
                </a:lnTo>
                <a:lnTo>
                  <a:pt x="163088" y="57233"/>
                </a:lnTo>
                <a:lnTo>
                  <a:pt x="164924" y="68199"/>
                </a:lnTo>
                <a:lnTo>
                  <a:pt x="165194" y="77416"/>
                </a:lnTo>
                <a:lnTo>
                  <a:pt x="164421" y="85465"/>
                </a:lnTo>
                <a:lnTo>
                  <a:pt x="162955" y="94641"/>
                </a:lnTo>
                <a:lnTo>
                  <a:pt x="161024" y="104569"/>
                </a:lnTo>
                <a:lnTo>
                  <a:pt x="158784" y="114997"/>
                </a:lnTo>
                <a:lnTo>
                  <a:pt x="157291" y="122901"/>
                </a:lnTo>
                <a:lnTo>
                  <a:pt x="156296" y="129124"/>
                </a:lnTo>
                <a:lnTo>
                  <a:pt x="155632" y="134224"/>
                </a:lnTo>
                <a:lnTo>
                  <a:pt x="155190" y="139530"/>
                </a:lnTo>
                <a:lnTo>
                  <a:pt x="154895" y="144972"/>
                </a:lnTo>
                <a:lnTo>
                  <a:pt x="154699" y="150505"/>
                </a:lnTo>
                <a:lnTo>
                  <a:pt x="153615" y="156098"/>
                </a:lnTo>
                <a:lnTo>
                  <a:pt x="151940" y="161733"/>
                </a:lnTo>
                <a:lnTo>
                  <a:pt x="145733" y="195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46"/>
          <p:cNvSpPr/>
          <p:nvPr/>
        </p:nvSpPr>
        <p:spPr>
          <a:xfrm>
            <a:off x="6492240" y="3291840"/>
            <a:ext cx="745808" cy="660083"/>
          </a:xfrm>
          <a:custGeom>
            <a:avLst/>
            <a:gdLst/>
            <a:ahLst/>
            <a:cxnLst/>
            <a:rect l="0" t="0" r="0" b="0"/>
            <a:pathLst>
              <a:path w="745808" h="660083">
                <a:moveTo>
                  <a:pt x="745807" y="660082"/>
                </a:moveTo>
                <a:lnTo>
                  <a:pt x="739916" y="647347"/>
                </a:lnTo>
                <a:lnTo>
                  <a:pt x="738427" y="640769"/>
                </a:lnTo>
                <a:lnTo>
                  <a:pt x="737076" y="638635"/>
                </a:lnTo>
                <a:lnTo>
                  <a:pt x="735225" y="637211"/>
                </a:lnTo>
                <a:lnTo>
                  <a:pt x="733037" y="636263"/>
                </a:lnTo>
                <a:lnTo>
                  <a:pt x="731578" y="634678"/>
                </a:lnTo>
                <a:lnTo>
                  <a:pt x="730606" y="632668"/>
                </a:lnTo>
                <a:lnTo>
                  <a:pt x="729958" y="630376"/>
                </a:lnTo>
                <a:lnTo>
                  <a:pt x="727621" y="627895"/>
                </a:lnTo>
                <a:lnTo>
                  <a:pt x="706338" y="611438"/>
                </a:lnTo>
                <a:lnTo>
                  <a:pt x="685831" y="591498"/>
                </a:lnTo>
                <a:lnTo>
                  <a:pt x="665799" y="571500"/>
                </a:lnTo>
                <a:lnTo>
                  <a:pt x="662941" y="569594"/>
                </a:lnTo>
                <a:lnTo>
                  <a:pt x="646430" y="561457"/>
                </a:lnTo>
                <a:lnTo>
                  <a:pt x="625317" y="546621"/>
                </a:lnTo>
                <a:lnTo>
                  <a:pt x="610517" y="528356"/>
                </a:lnTo>
                <a:lnTo>
                  <a:pt x="595294" y="509320"/>
                </a:lnTo>
                <a:lnTo>
                  <a:pt x="585111" y="493703"/>
                </a:lnTo>
                <a:lnTo>
                  <a:pt x="570452" y="475106"/>
                </a:lnTo>
                <a:lnTo>
                  <a:pt x="559605" y="456586"/>
                </a:lnTo>
                <a:lnTo>
                  <a:pt x="548433" y="443274"/>
                </a:lnTo>
                <a:lnTo>
                  <a:pt x="527935" y="424931"/>
                </a:lnTo>
                <a:lnTo>
                  <a:pt x="516116" y="414172"/>
                </a:lnTo>
                <a:lnTo>
                  <a:pt x="506880" y="408549"/>
                </a:lnTo>
                <a:lnTo>
                  <a:pt x="503655" y="405716"/>
                </a:lnTo>
                <a:lnTo>
                  <a:pt x="501505" y="402875"/>
                </a:lnTo>
                <a:lnTo>
                  <a:pt x="500071" y="400028"/>
                </a:lnTo>
                <a:lnTo>
                  <a:pt x="484402" y="386920"/>
                </a:lnTo>
                <a:lnTo>
                  <a:pt x="461661" y="375522"/>
                </a:lnTo>
                <a:lnTo>
                  <a:pt x="445927" y="366112"/>
                </a:lnTo>
                <a:lnTo>
                  <a:pt x="443018" y="363137"/>
                </a:lnTo>
                <a:lnTo>
                  <a:pt x="441077" y="360201"/>
                </a:lnTo>
                <a:lnTo>
                  <a:pt x="439784" y="357292"/>
                </a:lnTo>
                <a:lnTo>
                  <a:pt x="437969" y="355352"/>
                </a:lnTo>
                <a:lnTo>
                  <a:pt x="435807" y="354059"/>
                </a:lnTo>
                <a:lnTo>
                  <a:pt x="433413" y="353196"/>
                </a:lnTo>
                <a:lnTo>
                  <a:pt x="428213" y="349698"/>
                </a:lnTo>
                <a:lnTo>
                  <a:pt x="408903" y="334172"/>
                </a:lnTo>
                <a:lnTo>
                  <a:pt x="396111" y="325708"/>
                </a:lnTo>
                <a:lnTo>
                  <a:pt x="380281" y="312414"/>
                </a:lnTo>
                <a:lnTo>
                  <a:pt x="371544" y="308784"/>
                </a:lnTo>
                <a:lnTo>
                  <a:pt x="360058" y="299507"/>
                </a:lnTo>
                <a:lnTo>
                  <a:pt x="347070" y="287053"/>
                </a:lnTo>
                <a:lnTo>
                  <a:pt x="344727" y="285666"/>
                </a:lnTo>
                <a:lnTo>
                  <a:pt x="336879" y="282761"/>
                </a:lnTo>
                <a:lnTo>
                  <a:pt x="327408" y="275620"/>
                </a:lnTo>
                <a:lnTo>
                  <a:pt x="321694" y="270154"/>
                </a:lnTo>
                <a:lnTo>
                  <a:pt x="319238" y="268685"/>
                </a:lnTo>
                <a:lnTo>
                  <a:pt x="310198" y="266134"/>
                </a:lnTo>
                <a:lnTo>
                  <a:pt x="294081" y="252100"/>
                </a:lnTo>
                <a:lnTo>
                  <a:pt x="284554" y="249063"/>
                </a:lnTo>
                <a:lnTo>
                  <a:pt x="276377" y="242802"/>
                </a:lnTo>
                <a:lnTo>
                  <a:pt x="271106" y="241262"/>
                </a:lnTo>
                <a:lnTo>
                  <a:pt x="269320" y="239899"/>
                </a:lnTo>
                <a:lnTo>
                  <a:pt x="268129" y="238037"/>
                </a:lnTo>
                <a:lnTo>
                  <a:pt x="267335" y="235844"/>
                </a:lnTo>
                <a:lnTo>
                  <a:pt x="265853" y="234381"/>
                </a:lnTo>
                <a:lnTo>
                  <a:pt x="263913" y="233407"/>
                </a:lnTo>
                <a:lnTo>
                  <a:pt x="261667" y="232757"/>
                </a:lnTo>
                <a:lnTo>
                  <a:pt x="260170" y="231371"/>
                </a:lnTo>
                <a:lnTo>
                  <a:pt x="259171" y="229495"/>
                </a:lnTo>
                <a:lnTo>
                  <a:pt x="258506" y="227292"/>
                </a:lnTo>
                <a:lnTo>
                  <a:pt x="257110" y="225822"/>
                </a:lnTo>
                <a:lnTo>
                  <a:pt x="255226" y="224843"/>
                </a:lnTo>
                <a:lnTo>
                  <a:pt x="253018" y="224191"/>
                </a:lnTo>
                <a:lnTo>
                  <a:pt x="248025" y="220925"/>
                </a:lnTo>
                <a:lnTo>
                  <a:pt x="245360" y="218721"/>
                </a:lnTo>
                <a:lnTo>
                  <a:pt x="243583" y="216299"/>
                </a:lnTo>
                <a:lnTo>
                  <a:pt x="241609" y="211067"/>
                </a:lnTo>
                <a:lnTo>
                  <a:pt x="240130" y="209292"/>
                </a:lnTo>
                <a:lnTo>
                  <a:pt x="238191" y="208107"/>
                </a:lnTo>
                <a:lnTo>
                  <a:pt x="235946" y="207318"/>
                </a:lnTo>
                <a:lnTo>
                  <a:pt x="230913" y="203901"/>
                </a:lnTo>
                <a:lnTo>
                  <a:pt x="210463" y="185647"/>
                </a:lnTo>
                <a:lnTo>
                  <a:pt x="203711" y="182522"/>
                </a:lnTo>
                <a:lnTo>
                  <a:pt x="201530" y="180736"/>
                </a:lnTo>
                <a:lnTo>
                  <a:pt x="200076" y="178593"/>
                </a:lnTo>
                <a:lnTo>
                  <a:pt x="199106" y="176212"/>
                </a:lnTo>
                <a:lnTo>
                  <a:pt x="197507" y="174625"/>
                </a:lnTo>
                <a:lnTo>
                  <a:pt x="195489" y="173566"/>
                </a:lnTo>
                <a:lnTo>
                  <a:pt x="193191" y="172861"/>
                </a:lnTo>
                <a:lnTo>
                  <a:pt x="191659" y="171438"/>
                </a:lnTo>
                <a:lnTo>
                  <a:pt x="190637" y="169537"/>
                </a:lnTo>
                <a:lnTo>
                  <a:pt x="189956" y="167317"/>
                </a:lnTo>
                <a:lnTo>
                  <a:pt x="188550" y="165837"/>
                </a:lnTo>
                <a:lnTo>
                  <a:pt x="186660" y="164850"/>
                </a:lnTo>
                <a:lnTo>
                  <a:pt x="184447" y="164192"/>
                </a:lnTo>
                <a:lnTo>
                  <a:pt x="182972" y="162801"/>
                </a:lnTo>
                <a:lnTo>
                  <a:pt x="181989" y="160922"/>
                </a:lnTo>
                <a:lnTo>
                  <a:pt x="181334" y="158716"/>
                </a:lnTo>
                <a:lnTo>
                  <a:pt x="178066" y="153726"/>
                </a:lnTo>
                <a:lnTo>
                  <a:pt x="164456" y="138819"/>
                </a:lnTo>
                <a:lnTo>
                  <a:pt x="150879" y="135357"/>
                </a:lnTo>
                <a:lnTo>
                  <a:pt x="126111" y="129924"/>
                </a:lnTo>
                <a:lnTo>
                  <a:pt x="120184" y="126642"/>
                </a:lnTo>
                <a:lnTo>
                  <a:pt x="104213" y="112749"/>
                </a:lnTo>
                <a:lnTo>
                  <a:pt x="103765" y="111361"/>
                </a:lnTo>
                <a:lnTo>
                  <a:pt x="103268" y="107278"/>
                </a:lnTo>
                <a:lnTo>
                  <a:pt x="102183" y="105809"/>
                </a:lnTo>
                <a:lnTo>
                  <a:pt x="100507" y="104829"/>
                </a:lnTo>
                <a:lnTo>
                  <a:pt x="98437" y="104176"/>
                </a:lnTo>
                <a:lnTo>
                  <a:pt x="97057" y="102788"/>
                </a:lnTo>
                <a:lnTo>
                  <a:pt x="96137" y="100910"/>
                </a:lnTo>
                <a:lnTo>
                  <a:pt x="95523" y="98706"/>
                </a:lnTo>
                <a:lnTo>
                  <a:pt x="94163" y="97236"/>
                </a:lnTo>
                <a:lnTo>
                  <a:pt x="92303" y="96257"/>
                </a:lnTo>
                <a:lnTo>
                  <a:pt x="90110" y="95603"/>
                </a:lnTo>
                <a:lnTo>
                  <a:pt x="88648" y="94216"/>
                </a:lnTo>
                <a:lnTo>
                  <a:pt x="87673" y="92337"/>
                </a:lnTo>
                <a:lnTo>
                  <a:pt x="87025" y="90133"/>
                </a:lnTo>
                <a:lnTo>
                  <a:pt x="85638" y="88664"/>
                </a:lnTo>
                <a:lnTo>
                  <a:pt x="83762" y="87684"/>
                </a:lnTo>
                <a:lnTo>
                  <a:pt x="81559" y="87031"/>
                </a:lnTo>
                <a:lnTo>
                  <a:pt x="80090" y="85643"/>
                </a:lnTo>
                <a:lnTo>
                  <a:pt x="79111" y="83765"/>
                </a:lnTo>
                <a:lnTo>
                  <a:pt x="78458" y="81561"/>
                </a:lnTo>
                <a:lnTo>
                  <a:pt x="75193" y="76572"/>
                </a:lnTo>
                <a:lnTo>
                  <a:pt x="72988" y="73908"/>
                </a:lnTo>
                <a:lnTo>
                  <a:pt x="57667" y="62788"/>
                </a:lnTo>
                <a:lnTo>
                  <a:pt x="55590" y="59956"/>
                </a:lnTo>
                <a:lnTo>
                  <a:pt x="52255" y="53118"/>
                </a:lnTo>
                <a:lnTo>
                  <a:pt x="51030" y="52557"/>
                </a:lnTo>
                <a:lnTo>
                  <a:pt x="47127" y="51933"/>
                </a:lnTo>
                <a:lnTo>
                  <a:pt x="45705" y="50814"/>
                </a:lnTo>
                <a:lnTo>
                  <a:pt x="44757" y="49116"/>
                </a:lnTo>
                <a:lnTo>
                  <a:pt x="43705" y="44689"/>
                </a:lnTo>
                <a:lnTo>
                  <a:pt x="43237" y="39546"/>
                </a:lnTo>
                <a:lnTo>
                  <a:pt x="42159" y="37794"/>
                </a:lnTo>
                <a:lnTo>
                  <a:pt x="40489" y="36626"/>
                </a:lnTo>
                <a:lnTo>
                  <a:pt x="38422" y="35847"/>
                </a:lnTo>
                <a:lnTo>
                  <a:pt x="30964" y="30200"/>
                </a:lnTo>
                <a:lnTo>
                  <a:pt x="22721" y="22494"/>
                </a:lnTo>
                <a:lnTo>
                  <a:pt x="19909" y="20712"/>
                </a:lnTo>
                <a:lnTo>
                  <a:pt x="11402" y="17249"/>
                </a:lnTo>
                <a:lnTo>
                  <a:pt x="5703" y="13064"/>
                </a:lnTo>
                <a:lnTo>
                  <a:pt x="3801" y="10614"/>
                </a:lnTo>
                <a:lnTo>
                  <a:pt x="2534" y="80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47"/>
          <p:cNvSpPr/>
          <p:nvPr/>
        </p:nvSpPr>
        <p:spPr>
          <a:xfrm>
            <a:off x="6389846" y="3223273"/>
            <a:ext cx="230982" cy="205728"/>
          </a:xfrm>
          <a:custGeom>
            <a:avLst/>
            <a:gdLst/>
            <a:ahLst/>
            <a:cxnLst/>
            <a:rect l="0" t="0" r="0" b="0"/>
            <a:pathLst>
              <a:path w="230982" h="205728">
                <a:moveTo>
                  <a:pt x="119538" y="205727"/>
                </a:moveTo>
                <a:lnTo>
                  <a:pt x="75253" y="198346"/>
                </a:lnTo>
                <a:lnTo>
                  <a:pt x="72870" y="196996"/>
                </a:lnTo>
                <a:lnTo>
                  <a:pt x="71281" y="195143"/>
                </a:lnTo>
                <a:lnTo>
                  <a:pt x="70222" y="192956"/>
                </a:lnTo>
                <a:lnTo>
                  <a:pt x="66505" y="187986"/>
                </a:lnTo>
                <a:lnTo>
                  <a:pt x="64180" y="185327"/>
                </a:lnTo>
                <a:lnTo>
                  <a:pt x="62631" y="182602"/>
                </a:lnTo>
                <a:lnTo>
                  <a:pt x="60909" y="177034"/>
                </a:lnTo>
                <a:lnTo>
                  <a:pt x="57603" y="171384"/>
                </a:lnTo>
                <a:lnTo>
                  <a:pt x="55388" y="168544"/>
                </a:lnTo>
                <a:lnTo>
                  <a:pt x="51054" y="159984"/>
                </a:lnTo>
                <a:lnTo>
                  <a:pt x="38619" y="132691"/>
                </a:lnTo>
                <a:lnTo>
                  <a:pt x="33207" y="119889"/>
                </a:lnTo>
                <a:lnTo>
                  <a:pt x="28647" y="108496"/>
                </a:lnTo>
                <a:lnTo>
                  <a:pt x="24654" y="98044"/>
                </a:lnTo>
                <a:lnTo>
                  <a:pt x="21992" y="90123"/>
                </a:lnTo>
                <a:lnTo>
                  <a:pt x="20218" y="83890"/>
                </a:lnTo>
                <a:lnTo>
                  <a:pt x="19034" y="78783"/>
                </a:lnTo>
                <a:lnTo>
                  <a:pt x="17293" y="74424"/>
                </a:lnTo>
                <a:lnTo>
                  <a:pt x="15180" y="70567"/>
                </a:lnTo>
                <a:lnTo>
                  <a:pt x="12819" y="67043"/>
                </a:lnTo>
                <a:lnTo>
                  <a:pt x="10292" y="60883"/>
                </a:lnTo>
                <a:lnTo>
                  <a:pt x="7655" y="52967"/>
                </a:lnTo>
                <a:lnTo>
                  <a:pt x="1130" y="31089"/>
                </a:lnTo>
                <a:lnTo>
                  <a:pt x="238" y="25557"/>
                </a:lnTo>
                <a:lnTo>
                  <a:pt x="0" y="22749"/>
                </a:lnTo>
                <a:lnTo>
                  <a:pt x="793" y="19924"/>
                </a:lnTo>
                <a:lnTo>
                  <a:pt x="4215" y="14245"/>
                </a:lnTo>
                <a:lnTo>
                  <a:pt x="8911" y="8546"/>
                </a:lnTo>
                <a:lnTo>
                  <a:pt x="15137" y="1677"/>
                </a:lnTo>
                <a:lnTo>
                  <a:pt x="16599" y="1114"/>
                </a:lnTo>
                <a:lnTo>
                  <a:pt x="23210" y="321"/>
                </a:lnTo>
                <a:lnTo>
                  <a:pt x="28466" y="135"/>
                </a:lnTo>
                <a:lnTo>
                  <a:pt x="57207" y="0"/>
                </a:lnTo>
                <a:lnTo>
                  <a:pt x="62745" y="948"/>
                </a:lnTo>
                <a:lnTo>
                  <a:pt x="68341" y="2532"/>
                </a:lnTo>
                <a:lnTo>
                  <a:pt x="73977" y="4541"/>
                </a:lnTo>
                <a:lnTo>
                  <a:pt x="81544" y="6833"/>
                </a:lnTo>
                <a:lnTo>
                  <a:pt x="100112" y="11920"/>
                </a:lnTo>
                <a:lnTo>
                  <a:pt x="108493" y="14609"/>
                </a:lnTo>
                <a:lnTo>
                  <a:pt x="115985" y="17355"/>
                </a:lnTo>
                <a:lnTo>
                  <a:pt x="122885" y="20138"/>
                </a:lnTo>
                <a:lnTo>
                  <a:pt x="129389" y="22946"/>
                </a:lnTo>
                <a:lnTo>
                  <a:pt x="141697" y="28606"/>
                </a:lnTo>
                <a:lnTo>
                  <a:pt x="146693" y="31448"/>
                </a:lnTo>
                <a:lnTo>
                  <a:pt x="150977" y="34296"/>
                </a:lnTo>
                <a:lnTo>
                  <a:pt x="154785" y="37147"/>
                </a:lnTo>
                <a:lnTo>
                  <a:pt x="159229" y="40000"/>
                </a:lnTo>
                <a:lnTo>
                  <a:pt x="164096" y="42855"/>
                </a:lnTo>
                <a:lnTo>
                  <a:pt x="169246" y="45711"/>
                </a:lnTo>
                <a:lnTo>
                  <a:pt x="174585" y="47614"/>
                </a:lnTo>
                <a:lnTo>
                  <a:pt x="180049" y="48883"/>
                </a:lnTo>
                <a:lnTo>
                  <a:pt x="185596" y="49729"/>
                </a:lnTo>
                <a:lnTo>
                  <a:pt x="192152" y="51246"/>
                </a:lnTo>
                <a:lnTo>
                  <a:pt x="199380" y="53209"/>
                </a:lnTo>
                <a:lnTo>
                  <a:pt x="207056" y="55471"/>
                </a:lnTo>
                <a:lnTo>
                  <a:pt x="213126" y="56979"/>
                </a:lnTo>
                <a:lnTo>
                  <a:pt x="218125" y="57984"/>
                </a:lnTo>
                <a:lnTo>
                  <a:pt x="230981" y="599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48"/>
          <p:cNvSpPr/>
          <p:nvPr/>
        </p:nvSpPr>
        <p:spPr>
          <a:xfrm>
            <a:off x="367477" y="4423440"/>
            <a:ext cx="415478" cy="17115"/>
          </a:xfrm>
          <a:custGeom>
            <a:avLst/>
            <a:gdLst/>
            <a:ahLst/>
            <a:cxnLst/>
            <a:rect l="0" t="0" r="0" b="0"/>
            <a:pathLst>
              <a:path w="415478" h="17115">
                <a:moveTo>
                  <a:pt x="38287" y="8542"/>
                </a:moveTo>
                <a:lnTo>
                  <a:pt x="0" y="8542"/>
                </a:lnTo>
                <a:lnTo>
                  <a:pt x="109740" y="8542"/>
                </a:lnTo>
                <a:lnTo>
                  <a:pt x="120212" y="7590"/>
                </a:lnTo>
                <a:lnTo>
                  <a:pt x="130052" y="6002"/>
                </a:lnTo>
                <a:lnTo>
                  <a:pt x="139469" y="3992"/>
                </a:lnTo>
                <a:lnTo>
                  <a:pt x="148604" y="2651"/>
                </a:lnTo>
                <a:lnTo>
                  <a:pt x="157552" y="1757"/>
                </a:lnTo>
                <a:lnTo>
                  <a:pt x="166374" y="1161"/>
                </a:lnTo>
                <a:lnTo>
                  <a:pt x="175114" y="764"/>
                </a:lnTo>
                <a:lnTo>
                  <a:pt x="192444" y="323"/>
                </a:lnTo>
                <a:lnTo>
                  <a:pt x="296292" y="0"/>
                </a:lnTo>
                <a:lnTo>
                  <a:pt x="316018" y="943"/>
                </a:lnTo>
                <a:lnTo>
                  <a:pt x="334884" y="2523"/>
                </a:lnTo>
                <a:lnTo>
                  <a:pt x="366323" y="5867"/>
                </a:lnTo>
                <a:lnTo>
                  <a:pt x="383471" y="7353"/>
                </a:lnTo>
                <a:lnTo>
                  <a:pt x="389377" y="8702"/>
                </a:lnTo>
                <a:lnTo>
                  <a:pt x="394267" y="10554"/>
                </a:lnTo>
                <a:lnTo>
                  <a:pt x="398480" y="12740"/>
                </a:lnTo>
                <a:lnTo>
                  <a:pt x="402241" y="14199"/>
                </a:lnTo>
                <a:lnTo>
                  <a:pt x="405700" y="15171"/>
                </a:lnTo>
                <a:lnTo>
                  <a:pt x="415477" y="171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49"/>
          <p:cNvSpPr/>
          <p:nvPr/>
        </p:nvSpPr>
        <p:spPr>
          <a:xfrm>
            <a:off x="421604" y="4526388"/>
            <a:ext cx="412786" cy="25610"/>
          </a:xfrm>
          <a:custGeom>
            <a:avLst/>
            <a:gdLst/>
            <a:ahLst/>
            <a:cxnLst/>
            <a:rect l="0" t="0" r="0" b="0"/>
            <a:pathLst>
              <a:path w="412786" h="25610">
                <a:moveTo>
                  <a:pt x="9878" y="25609"/>
                </a:moveTo>
                <a:lnTo>
                  <a:pt x="0" y="25609"/>
                </a:lnTo>
                <a:lnTo>
                  <a:pt x="12752" y="25609"/>
                </a:lnTo>
                <a:lnTo>
                  <a:pt x="17509" y="24657"/>
                </a:lnTo>
                <a:lnTo>
                  <a:pt x="23538" y="23069"/>
                </a:lnTo>
                <a:lnTo>
                  <a:pt x="30414" y="21059"/>
                </a:lnTo>
                <a:lnTo>
                  <a:pt x="36904" y="19718"/>
                </a:lnTo>
                <a:lnTo>
                  <a:pt x="43135" y="18824"/>
                </a:lnTo>
                <a:lnTo>
                  <a:pt x="49195" y="18228"/>
                </a:lnTo>
                <a:lnTo>
                  <a:pt x="55139" y="16879"/>
                </a:lnTo>
                <a:lnTo>
                  <a:pt x="61007" y="15027"/>
                </a:lnTo>
                <a:lnTo>
                  <a:pt x="66824" y="12839"/>
                </a:lnTo>
                <a:lnTo>
                  <a:pt x="73559" y="11381"/>
                </a:lnTo>
                <a:lnTo>
                  <a:pt x="80907" y="10408"/>
                </a:lnTo>
                <a:lnTo>
                  <a:pt x="88663" y="9761"/>
                </a:lnTo>
                <a:lnTo>
                  <a:pt x="96691" y="9328"/>
                </a:lnTo>
                <a:lnTo>
                  <a:pt x="113232" y="8848"/>
                </a:lnTo>
                <a:lnTo>
                  <a:pt x="123548" y="7768"/>
                </a:lnTo>
                <a:lnTo>
                  <a:pt x="135188" y="6095"/>
                </a:lnTo>
                <a:lnTo>
                  <a:pt x="147710" y="4027"/>
                </a:lnTo>
                <a:lnTo>
                  <a:pt x="158916" y="2649"/>
                </a:lnTo>
                <a:lnTo>
                  <a:pt x="169244" y="1730"/>
                </a:lnTo>
                <a:lnTo>
                  <a:pt x="178987" y="1117"/>
                </a:lnTo>
                <a:lnTo>
                  <a:pt x="197433" y="436"/>
                </a:lnTo>
                <a:lnTo>
                  <a:pt x="223882" y="53"/>
                </a:lnTo>
                <a:lnTo>
                  <a:pt x="232557" y="0"/>
                </a:lnTo>
                <a:lnTo>
                  <a:pt x="241198" y="916"/>
                </a:lnTo>
                <a:lnTo>
                  <a:pt x="249817" y="2480"/>
                </a:lnTo>
                <a:lnTo>
                  <a:pt x="258420" y="4474"/>
                </a:lnTo>
                <a:lnTo>
                  <a:pt x="266060" y="5804"/>
                </a:lnTo>
                <a:lnTo>
                  <a:pt x="273058" y="6691"/>
                </a:lnTo>
                <a:lnTo>
                  <a:pt x="279629" y="7282"/>
                </a:lnTo>
                <a:lnTo>
                  <a:pt x="286867" y="7676"/>
                </a:lnTo>
                <a:lnTo>
                  <a:pt x="302529" y="8113"/>
                </a:lnTo>
                <a:lnTo>
                  <a:pt x="322861" y="8361"/>
                </a:lnTo>
                <a:lnTo>
                  <a:pt x="331881" y="9347"/>
                </a:lnTo>
                <a:lnTo>
                  <a:pt x="342657" y="10958"/>
                </a:lnTo>
                <a:lnTo>
                  <a:pt x="354603" y="12984"/>
                </a:lnTo>
                <a:lnTo>
                  <a:pt x="366377" y="14335"/>
                </a:lnTo>
                <a:lnTo>
                  <a:pt x="378037" y="15236"/>
                </a:lnTo>
                <a:lnTo>
                  <a:pt x="412785" y="17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50"/>
          <p:cNvSpPr/>
          <p:nvPr/>
        </p:nvSpPr>
        <p:spPr>
          <a:xfrm>
            <a:off x="1230153" y="4020502"/>
            <a:ext cx="32862" cy="942976"/>
          </a:xfrm>
          <a:custGeom>
            <a:avLst/>
            <a:gdLst/>
            <a:ahLst/>
            <a:cxnLst/>
            <a:rect l="0" t="0" r="0" b="0"/>
            <a:pathLst>
              <a:path w="32862" h="942976">
                <a:moveTo>
                  <a:pt x="32861" y="0"/>
                </a:moveTo>
                <a:lnTo>
                  <a:pt x="28311" y="9102"/>
                </a:lnTo>
                <a:lnTo>
                  <a:pt x="26970" y="12735"/>
                </a:lnTo>
                <a:lnTo>
                  <a:pt x="26076" y="16110"/>
                </a:lnTo>
                <a:lnTo>
                  <a:pt x="25083" y="23353"/>
                </a:lnTo>
                <a:lnTo>
                  <a:pt x="24394" y="49019"/>
                </a:lnTo>
                <a:lnTo>
                  <a:pt x="24320" y="65853"/>
                </a:lnTo>
                <a:lnTo>
                  <a:pt x="17508" y="207956"/>
                </a:lnTo>
                <a:lnTo>
                  <a:pt x="16513" y="244825"/>
                </a:lnTo>
                <a:lnTo>
                  <a:pt x="15786" y="329759"/>
                </a:lnTo>
                <a:lnTo>
                  <a:pt x="15726" y="392946"/>
                </a:lnTo>
                <a:lnTo>
                  <a:pt x="14770" y="405792"/>
                </a:lnTo>
                <a:lnTo>
                  <a:pt x="13181" y="418165"/>
                </a:lnTo>
                <a:lnTo>
                  <a:pt x="11168" y="430225"/>
                </a:lnTo>
                <a:lnTo>
                  <a:pt x="9827" y="446836"/>
                </a:lnTo>
                <a:lnTo>
                  <a:pt x="8933" y="466483"/>
                </a:lnTo>
                <a:lnTo>
                  <a:pt x="6986" y="521651"/>
                </a:lnTo>
                <a:lnTo>
                  <a:pt x="2947" y="609670"/>
                </a:lnTo>
                <a:lnTo>
                  <a:pt x="2441" y="644572"/>
                </a:lnTo>
                <a:lnTo>
                  <a:pt x="3056" y="671649"/>
                </a:lnTo>
                <a:lnTo>
                  <a:pt x="4419" y="693511"/>
                </a:lnTo>
                <a:lnTo>
                  <a:pt x="4375" y="710944"/>
                </a:lnTo>
                <a:lnTo>
                  <a:pt x="3393" y="725422"/>
                </a:lnTo>
                <a:lnTo>
                  <a:pt x="1786" y="737933"/>
                </a:lnTo>
                <a:lnTo>
                  <a:pt x="714" y="749130"/>
                </a:lnTo>
                <a:lnTo>
                  <a:pt x="0" y="759453"/>
                </a:lnTo>
                <a:lnTo>
                  <a:pt x="159" y="779494"/>
                </a:lnTo>
                <a:lnTo>
                  <a:pt x="1535" y="790173"/>
                </a:lnTo>
                <a:lnTo>
                  <a:pt x="3404" y="801102"/>
                </a:lnTo>
                <a:lnTo>
                  <a:pt x="4651" y="810293"/>
                </a:lnTo>
                <a:lnTo>
                  <a:pt x="5482" y="818325"/>
                </a:lnTo>
                <a:lnTo>
                  <a:pt x="6036" y="825586"/>
                </a:lnTo>
                <a:lnTo>
                  <a:pt x="7358" y="832330"/>
                </a:lnTo>
                <a:lnTo>
                  <a:pt x="9192" y="838732"/>
                </a:lnTo>
                <a:lnTo>
                  <a:pt x="11366" y="844905"/>
                </a:lnTo>
                <a:lnTo>
                  <a:pt x="12816" y="850925"/>
                </a:lnTo>
                <a:lnTo>
                  <a:pt x="13783" y="856843"/>
                </a:lnTo>
                <a:lnTo>
                  <a:pt x="14427" y="862694"/>
                </a:lnTo>
                <a:lnTo>
                  <a:pt x="13905" y="872310"/>
                </a:lnTo>
                <a:lnTo>
                  <a:pt x="12604" y="884435"/>
                </a:lnTo>
                <a:lnTo>
                  <a:pt x="9571" y="908385"/>
                </a:lnTo>
                <a:lnTo>
                  <a:pt x="8762" y="916105"/>
                </a:lnTo>
                <a:lnTo>
                  <a:pt x="7144" y="9429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251"/>
          <p:cNvSpPr/>
          <p:nvPr/>
        </p:nvSpPr>
        <p:spPr>
          <a:xfrm>
            <a:off x="1438098" y="4311967"/>
            <a:ext cx="253542" cy="402909"/>
          </a:xfrm>
          <a:custGeom>
            <a:avLst/>
            <a:gdLst/>
            <a:ahLst/>
            <a:cxnLst/>
            <a:rect l="0" t="0" r="0" b="0"/>
            <a:pathLst>
              <a:path w="253542" h="402909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4005" y="18432"/>
                </a:lnTo>
                <a:lnTo>
                  <a:pt x="6221" y="27528"/>
                </a:lnTo>
                <a:lnTo>
                  <a:pt x="8651" y="38355"/>
                </a:lnTo>
                <a:lnTo>
                  <a:pt x="13129" y="49382"/>
                </a:lnTo>
                <a:lnTo>
                  <a:pt x="18971" y="60544"/>
                </a:lnTo>
                <a:lnTo>
                  <a:pt x="25724" y="71795"/>
                </a:lnTo>
                <a:lnTo>
                  <a:pt x="51007" y="119857"/>
                </a:lnTo>
                <a:lnTo>
                  <a:pt x="67083" y="151342"/>
                </a:lnTo>
                <a:lnTo>
                  <a:pt x="79706" y="175190"/>
                </a:lnTo>
                <a:lnTo>
                  <a:pt x="90026" y="193945"/>
                </a:lnTo>
                <a:lnTo>
                  <a:pt x="98811" y="209307"/>
                </a:lnTo>
                <a:lnTo>
                  <a:pt x="106573" y="221453"/>
                </a:lnTo>
                <a:lnTo>
                  <a:pt x="113653" y="231456"/>
                </a:lnTo>
                <a:lnTo>
                  <a:pt x="120277" y="240029"/>
                </a:lnTo>
                <a:lnTo>
                  <a:pt x="125646" y="248601"/>
                </a:lnTo>
                <a:lnTo>
                  <a:pt x="130178" y="257175"/>
                </a:lnTo>
                <a:lnTo>
                  <a:pt x="134151" y="265747"/>
                </a:lnTo>
                <a:lnTo>
                  <a:pt x="138706" y="273367"/>
                </a:lnTo>
                <a:lnTo>
                  <a:pt x="143647" y="280352"/>
                </a:lnTo>
                <a:lnTo>
                  <a:pt x="148846" y="286914"/>
                </a:lnTo>
                <a:lnTo>
                  <a:pt x="154217" y="293194"/>
                </a:lnTo>
                <a:lnTo>
                  <a:pt x="159703" y="299285"/>
                </a:lnTo>
                <a:lnTo>
                  <a:pt x="165265" y="305251"/>
                </a:lnTo>
                <a:lnTo>
                  <a:pt x="171830" y="313038"/>
                </a:lnTo>
                <a:lnTo>
                  <a:pt x="186745" y="331851"/>
                </a:lnTo>
                <a:lnTo>
                  <a:pt x="192818" y="340296"/>
                </a:lnTo>
                <a:lnTo>
                  <a:pt x="197819" y="347832"/>
                </a:lnTo>
                <a:lnTo>
                  <a:pt x="202106" y="354760"/>
                </a:lnTo>
                <a:lnTo>
                  <a:pt x="209409" y="364999"/>
                </a:lnTo>
                <a:lnTo>
                  <a:pt x="215830" y="372724"/>
                </a:lnTo>
                <a:lnTo>
                  <a:pt x="221858" y="379333"/>
                </a:lnTo>
                <a:lnTo>
                  <a:pt x="230607" y="388408"/>
                </a:lnTo>
                <a:lnTo>
                  <a:pt x="239232" y="397130"/>
                </a:lnTo>
                <a:lnTo>
                  <a:pt x="242097" y="399056"/>
                </a:lnTo>
                <a:lnTo>
                  <a:pt x="244959" y="400339"/>
                </a:lnTo>
                <a:lnTo>
                  <a:pt x="253541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252"/>
          <p:cNvSpPr/>
          <p:nvPr/>
        </p:nvSpPr>
        <p:spPr>
          <a:xfrm>
            <a:off x="1408747" y="4354829"/>
            <a:ext cx="248604" cy="329639"/>
          </a:xfrm>
          <a:custGeom>
            <a:avLst/>
            <a:gdLst/>
            <a:ahLst/>
            <a:cxnLst/>
            <a:rect l="0" t="0" r="0" b="0"/>
            <a:pathLst>
              <a:path w="248604" h="329639">
                <a:moveTo>
                  <a:pt x="248603" y="0"/>
                </a:moveTo>
                <a:lnTo>
                  <a:pt x="239501" y="0"/>
                </a:lnTo>
                <a:lnTo>
                  <a:pt x="234915" y="953"/>
                </a:lnTo>
                <a:lnTo>
                  <a:pt x="229952" y="2541"/>
                </a:lnTo>
                <a:lnTo>
                  <a:pt x="224739" y="4551"/>
                </a:lnTo>
                <a:lnTo>
                  <a:pt x="220311" y="7797"/>
                </a:lnTo>
                <a:lnTo>
                  <a:pt x="212851" y="16483"/>
                </a:lnTo>
                <a:lnTo>
                  <a:pt x="206361" y="26694"/>
                </a:lnTo>
                <a:lnTo>
                  <a:pt x="195538" y="46154"/>
                </a:lnTo>
                <a:lnTo>
                  <a:pt x="171678" y="89728"/>
                </a:lnTo>
                <a:lnTo>
                  <a:pt x="160172" y="107444"/>
                </a:lnTo>
                <a:lnTo>
                  <a:pt x="149644" y="121160"/>
                </a:lnTo>
                <a:lnTo>
                  <a:pt x="139768" y="132208"/>
                </a:lnTo>
                <a:lnTo>
                  <a:pt x="130326" y="145289"/>
                </a:lnTo>
                <a:lnTo>
                  <a:pt x="121174" y="159725"/>
                </a:lnTo>
                <a:lnTo>
                  <a:pt x="112215" y="175063"/>
                </a:lnTo>
                <a:lnTo>
                  <a:pt x="104338" y="187194"/>
                </a:lnTo>
                <a:lnTo>
                  <a:pt x="97181" y="197186"/>
                </a:lnTo>
                <a:lnTo>
                  <a:pt x="90505" y="205753"/>
                </a:lnTo>
                <a:lnTo>
                  <a:pt x="85102" y="214321"/>
                </a:lnTo>
                <a:lnTo>
                  <a:pt x="80547" y="222891"/>
                </a:lnTo>
                <a:lnTo>
                  <a:pt x="76558" y="231462"/>
                </a:lnTo>
                <a:lnTo>
                  <a:pt x="71041" y="240985"/>
                </a:lnTo>
                <a:lnTo>
                  <a:pt x="64506" y="251145"/>
                </a:lnTo>
                <a:lnTo>
                  <a:pt x="57291" y="261727"/>
                </a:lnTo>
                <a:lnTo>
                  <a:pt x="51529" y="269735"/>
                </a:lnTo>
                <a:lnTo>
                  <a:pt x="46735" y="276026"/>
                </a:lnTo>
                <a:lnTo>
                  <a:pt x="42587" y="281173"/>
                </a:lnTo>
                <a:lnTo>
                  <a:pt x="37916" y="287461"/>
                </a:lnTo>
                <a:lnTo>
                  <a:pt x="20257" y="312705"/>
                </a:lnTo>
                <a:lnTo>
                  <a:pt x="13516" y="320407"/>
                </a:lnTo>
                <a:lnTo>
                  <a:pt x="11868" y="323143"/>
                </a:lnTo>
                <a:lnTo>
                  <a:pt x="10037" y="328722"/>
                </a:lnTo>
                <a:lnTo>
                  <a:pt x="8597" y="329638"/>
                </a:lnTo>
                <a:lnTo>
                  <a:pt x="6683" y="329296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253"/>
          <p:cNvSpPr/>
          <p:nvPr/>
        </p:nvSpPr>
        <p:spPr>
          <a:xfrm>
            <a:off x="1905952" y="4046220"/>
            <a:ext cx="17146" cy="840106"/>
          </a:xfrm>
          <a:custGeom>
            <a:avLst/>
            <a:gdLst/>
            <a:ahLst/>
            <a:cxnLst/>
            <a:rect l="0" t="0" r="0" b="0"/>
            <a:pathLst>
              <a:path w="17146" h="840106">
                <a:moveTo>
                  <a:pt x="17145" y="0"/>
                </a:moveTo>
                <a:lnTo>
                  <a:pt x="17145" y="23863"/>
                </a:lnTo>
                <a:lnTo>
                  <a:pt x="14605" y="55056"/>
                </a:lnTo>
                <a:lnTo>
                  <a:pt x="5213" y="161793"/>
                </a:lnTo>
                <a:lnTo>
                  <a:pt x="3476" y="202159"/>
                </a:lnTo>
                <a:lnTo>
                  <a:pt x="686" y="370027"/>
                </a:lnTo>
                <a:lnTo>
                  <a:pt x="40" y="500995"/>
                </a:lnTo>
                <a:lnTo>
                  <a:pt x="979" y="514972"/>
                </a:lnTo>
                <a:lnTo>
                  <a:pt x="2558" y="528100"/>
                </a:lnTo>
                <a:lnTo>
                  <a:pt x="4563" y="540661"/>
                </a:lnTo>
                <a:lnTo>
                  <a:pt x="5899" y="553798"/>
                </a:lnTo>
                <a:lnTo>
                  <a:pt x="6790" y="567319"/>
                </a:lnTo>
                <a:lnTo>
                  <a:pt x="7384" y="581095"/>
                </a:lnTo>
                <a:lnTo>
                  <a:pt x="8468" y="730595"/>
                </a:lnTo>
                <a:lnTo>
                  <a:pt x="8572" y="829744"/>
                </a:lnTo>
                <a:lnTo>
                  <a:pt x="7619" y="833198"/>
                </a:lnTo>
                <a:lnTo>
                  <a:pt x="6032" y="835500"/>
                </a:lnTo>
                <a:lnTo>
                  <a:pt x="0" y="8401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254"/>
          <p:cNvSpPr/>
          <p:nvPr/>
        </p:nvSpPr>
        <p:spPr>
          <a:xfrm>
            <a:off x="2197417" y="4466272"/>
            <a:ext cx="471488" cy="51436"/>
          </a:xfrm>
          <a:custGeom>
            <a:avLst/>
            <a:gdLst/>
            <a:ahLst/>
            <a:cxnLst/>
            <a:rect l="0" t="0" r="0" b="0"/>
            <a:pathLst>
              <a:path w="471488" h="51436">
                <a:moveTo>
                  <a:pt x="0" y="0"/>
                </a:moveTo>
                <a:lnTo>
                  <a:pt x="58076" y="0"/>
                </a:lnTo>
                <a:lnTo>
                  <a:pt x="94392" y="2540"/>
                </a:lnTo>
                <a:lnTo>
                  <a:pt x="120078" y="4551"/>
                </a:lnTo>
                <a:lnTo>
                  <a:pt x="144822" y="5892"/>
                </a:lnTo>
                <a:lnTo>
                  <a:pt x="192635" y="7381"/>
                </a:lnTo>
                <a:lnTo>
                  <a:pt x="211291" y="8731"/>
                </a:lnTo>
                <a:lnTo>
                  <a:pt x="226586" y="10583"/>
                </a:lnTo>
                <a:lnTo>
                  <a:pt x="239640" y="12770"/>
                </a:lnTo>
                <a:lnTo>
                  <a:pt x="251200" y="14229"/>
                </a:lnTo>
                <a:lnTo>
                  <a:pt x="261764" y="15201"/>
                </a:lnTo>
                <a:lnTo>
                  <a:pt x="271664" y="15849"/>
                </a:lnTo>
                <a:lnTo>
                  <a:pt x="281122" y="17234"/>
                </a:lnTo>
                <a:lnTo>
                  <a:pt x="290285" y="19109"/>
                </a:lnTo>
                <a:lnTo>
                  <a:pt x="299251" y="21312"/>
                </a:lnTo>
                <a:lnTo>
                  <a:pt x="312848" y="23733"/>
                </a:lnTo>
                <a:lnTo>
                  <a:pt x="348276" y="28963"/>
                </a:lnTo>
                <a:lnTo>
                  <a:pt x="362676" y="30739"/>
                </a:lnTo>
                <a:lnTo>
                  <a:pt x="374182" y="31922"/>
                </a:lnTo>
                <a:lnTo>
                  <a:pt x="383757" y="32711"/>
                </a:lnTo>
                <a:lnTo>
                  <a:pt x="392046" y="33238"/>
                </a:lnTo>
                <a:lnTo>
                  <a:pt x="406335" y="33822"/>
                </a:lnTo>
                <a:lnTo>
                  <a:pt x="411860" y="34931"/>
                </a:lnTo>
                <a:lnTo>
                  <a:pt x="416496" y="36622"/>
                </a:lnTo>
                <a:lnTo>
                  <a:pt x="420539" y="38703"/>
                </a:lnTo>
                <a:lnTo>
                  <a:pt x="425139" y="40090"/>
                </a:lnTo>
                <a:lnTo>
                  <a:pt x="435331" y="41630"/>
                </a:lnTo>
                <a:lnTo>
                  <a:pt x="447228" y="42497"/>
                </a:lnTo>
                <a:lnTo>
                  <a:pt x="450552" y="43572"/>
                </a:lnTo>
                <a:lnTo>
                  <a:pt x="453720" y="45240"/>
                </a:lnTo>
                <a:lnTo>
                  <a:pt x="471487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255"/>
          <p:cNvSpPr/>
          <p:nvPr/>
        </p:nvSpPr>
        <p:spPr>
          <a:xfrm>
            <a:off x="2403157" y="4346257"/>
            <a:ext cx="25719" cy="351473"/>
          </a:xfrm>
          <a:custGeom>
            <a:avLst/>
            <a:gdLst/>
            <a:ahLst/>
            <a:cxnLst/>
            <a:rect l="0" t="0" r="0" b="0"/>
            <a:pathLst>
              <a:path w="25719" h="351473">
                <a:moveTo>
                  <a:pt x="0" y="0"/>
                </a:moveTo>
                <a:lnTo>
                  <a:pt x="0" y="41141"/>
                </a:lnTo>
                <a:lnTo>
                  <a:pt x="953" y="49335"/>
                </a:lnTo>
                <a:lnTo>
                  <a:pt x="2540" y="59560"/>
                </a:lnTo>
                <a:lnTo>
                  <a:pt x="4551" y="71139"/>
                </a:lnTo>
                <a:lnTo>
                  <a:pt x="5891" y="82668"/>
                </a:lnTo>
                <a:lnTo>
                  <a:pt x="6785" y="94165"/>
                </a:lnTo>
                <a:lnTo>
                  <a:pt x="7381" y="105639"/>
                </a:lnTo>
                <a:lnTo>
                  <a:pt x="8043" y="133628"/>
                </a:lnTo>
                <a:lnTo>
                  <a:pt x="8220" y="149093"/>
                </a:lnTo>
                <a:lnTo>
                  <a:pt x="9289" y="162260"/>
                </a:lnTo>
                <a:lnTo>
                  <a:pt x="10956" y="173896"/>
                </a:lnTo>
                <a:lnTo>
                  <a:pt x="13019" y="184511"/>
                </a:lnTo>
                <a:lnTo>
                  <a:pt x="14394" y="194445"/>
                </a:lnTo>
                <a:lnTo>
                  <a:pt x="15311" y="203925"/>
                </a:lnTo>
                <a:lnTo>
                  <a:pt x="15922" y="213102"/>
                </a:lnTo>
                <a:lnTo>
                  <a:pt x="16602" y="228380"/>
                </a:lnTo>
                <a:lnTo>
                  <a:pt x="16783" y="235121"/>
                </a:lnTo>
                <a:lnTo>
                  <a:pt x="17856" y="242472"/>
                </a:lnTo>
                <a:lnTo>
                  <a:pt x="19524" y="250231"/>
                </a:lnTo>
                <a:lnTo>
                  <a:pt x="21589" y="258261"/>
                </a:lnTo>
                <a:lnTo>
                  <a:pt x="22012" y="265519"/>
                </a:lnTo>
                <a:lnTo>
                  <a:pt x="21343" y="272263"/>
                </a:lnTo>
                <a:lnTo>
                  <a:pt x="19943" y="278663"/>
                </a:lnTo>
                <a:lnTo>
                  <a:pt x="19011" y="284836"/>
                </a:lnTo>
                <a:lnTo>
                  <a:pt x="18389" y="290856"/>
                </a:lnTo>
                <a:lnTo>
                  <a:pt x="17974" y="296774"/>
                </a:lnTo>
                <a:lnTo>
                  <a:pt x="18650" y="301672"/>
                </a:lnTo>
                <a:lnTo>
                  <a:pt x="20054" y="305889"/>
                </a:lnTo>
                <a:lnTo>
                  <a:pt x="21941" y="309654"/>
                </a:lnTo>
                <a:lnTo>
                  <a:pt x="23200" y="314069"/>
                </a:lnTo>
                <a:lnTo>
                  <a:pt x="24039" y="318917"/>
                </a:lnTo>
                <a:lnTo>
                  <a:pt x="25386" y="331283"/>
                </a:lnTo>
                <a:lnTo>
                  <a:pt x="25652" y="340570"/>
                </a:lnTo>
                <a:lnTo>
                  <a:pt x="25718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256"/>
          <p:cNvSpPr/>
          <p:nvPr/>
        </p:nvSpPr>
        <p:spPr>
          <a:xfrm>
            <a:off x="2832220" y="4106800"/>
            <a:ext cx="488195" cy="479307"/>
          </a:xfrm>
          <a:custGeom>
            <a:avLst/>
            <a:gdLst/>
            <a:ahLst/>
            <a:cxnLst/>
            <a:rect l="0" t="0" r="0" b="0"/>
            <a:pathLst>
              <a:path w="488195" h="479307">
                <a:moveTo>
                  <a:pt x="25280" y="93725"/>
                </a:moveTo>
                <a:lnTo>
                  <a:pt x="20729" y="89174"/>
                </a:lnTo>
                <a:lnTo>
                  <a:pt x="19388" y="86881"/>
                </a:lnTo>
                <a:lnTo>
                  <a:pt x="17899" y="81793"/>
                </a:lnTo>
                <a:lnTo>
                  <a:pt x="17060" y="73574"/>
                </a:lnTo>
                <a:lnTo>
                  <a:pt x="17895" y="70765"/>
                </a:lnTo>
                <a:lnTo>
                  <a:pt x="28670" y="52013"/>
                </a:lnTo>
                <a:lnTo>
                  <a:pt x="41709" y="38991"/>
                </a:lnTo>
                <a:lnTo>
                  <a:pt x="57346" y="25584"/>
                </a:lnTo>
                <a:lnTo>
                  <a:pt x="67471" y="16450"/>
                </a:lnTo>
                <a:lnTo>
                  <a:pt x="74363" y="12680"/>
                </a:lnTo>
                <a:lnTo>
                  <a:pt x="82766" y="9215"/>
                </a:lnTo>
                <a:lnTo>
                  <a:pt x="92179" y="5953"/>
                </a:lnTo>
                <a:lnTo>
                  <a:pt x="100359" y="3777"/>
                </a:lnTo>
                <a:lnTo>
                  <a:pt x="114528" y="1361"/>
                </a:lnTo>
                <a:lnTo>
                  <a:pt x="128664" y="0"/>
                </a:lnTo>
                <a:lnTo>
                  <a:pt x="138221" y="2222"/>
                </a:lnTo>
                <a:lnTo>
                  <a:pt x="149771" y="6384"/>
                </a:lnTo>
                <a:lnTo>
                  <a:pt x="164429" y="11409"/>
                </a:lnTo>
                <a:lnTo>
                  <a:pt x="175389" y="16818"/>
                </a:lnTo>
                <a:lnTo>
                  <a:pt x="190186" y="28051"/>
                </a:lnTo>
                <a:lnTo>
                  <a:pt x="199341" y="36589"/>
                </a:lnTo>
                <a:lnTo>
                  <a:pt x="201328" y="40394"/>
                </a:lnTo>
                <a:lnTo>
                  <a:pt x="205077" y="54851"/>
                </a:lnTo>
                <a:lnTo>
                  <a:pt x="209330" y="65653"/>
                </a:lnTo>
                <a:lnTo>
                  <a:pt x="211855" y="76803"/>
                </a:lnTo>
                <a:lnTo>
                  <a:pt x="212528" y="82444"/>
                </a:lnTo>
                <a:lnTo>
                  <a:pt x="212024" y="91919"/>
                </a:lnTo>
                <a:lnTo>
                  <a:pt x="210736" y="103951"/>
                </a:lnTo>
                <a:lnTo>
                  <a:pt x="208925" y="117687"/>
                </a:lnTo>
                <a:lnTo>
                  <a:pt x="206765" y="131607"/>
                </a:lnTo>
                <a:lnTo>
                  <a:pt x="201825" y="159774"/>
                </a:lnTo>
                <a:lnTo>
                  <a:pt x="200126" y="172048"/>
                </a:lnTo>
                <a:lnTo>
                  <a:pt x="198994" y="183087"/>
                </a:lnTo>
                <a:lnTo>
                  <a:pt x="198239" y="193305"/>
                </a:lnTo>
                <a:lnTo>
                  <a:pt x="195831" y="202974"/>
                </a:lnTo>
                <a:lnTo>
                  <a:pt x="192320" y="212277"/>
                </a:lnTo>
                <a:lnTo>
                  <a:pt x="188075" y="221337"/>
                </a:lnTo>
                <a:lnTo>
                  <a:pt x="183340" y="229282"/>
                </a:lnTo>
                <a:lnTo>
                  <a:pt x="172999" y="243190"/>
                </a:lnTo>
                <a:lnTo>
                  <a:pt x="168526" y="250518"/>
                </a:lnTo>
                <a:lnTo>
                  <a:pt x="164593" y="258261"/>
                </a:lnTo>
                <a:lnTo>
                  <a:pt x="161017" y="266281"/>
                </a:lnTo>
                <a:lnTo>
                  <a:pt x="151965" y="280271"/>
                </a:lnTo>
                <a:lnTo>
                  <a:pt x="146884" y="286669"/>
                </a:lnTo>
                <a:lnTo>
                  <a:pt x="140639" y="295697"/>
                </a:lnTo>
                <a:lnTo>
                  <a:pt x="133618" y="306478"/>
                </a:lnTo>
                <a:lnTo>
                  <a:pt x="126080" y="318427"/>
                </a:lnTo>
                <a:lnTo>
                  <a:pt x="118198" y="330204"/>
                </a:lnTo>
                <a:lnTo>
                  <a:pt x="101819" y="353449"/>
                </a:lnTo>
                <a:lnTo>
                  <a:pt x="95356" y="363077"/>
                </a:lnTo>
                <a:lnTo>
                  <a:pt x="90095" y="371401"/>
                </a:lnTo>
                <a:lnTo>
                  <a:pt x="81709" y="385728"/>
                </a:lnTo>
                <a:lnTo>
                  <a:pt x="74807" y="398447"/>
                </a:lnTo>
                <a:lnTo>
                  <a:pt x="66024" y="410449"/>
                </a:lnTo>
                <a:lnTo>
                  <a:pt x="52910" y="425376"/>
                </a:lnTo>
                <a:lnTo>
                  <a:pt x="45179" y="432578"/>
                </a:lnTo>
                <a:lnTo>
                  <a:pt x="30117" y="442940"/>
                </a:lnTo>
                <a:lnTo>
                  <a:pt x="19175" y="452449"/>
                </a:lnTo>
                <a:lnTo>
                  <a:pt x="13041" y="460485"/>
                </a:lnTo>
                <a:lnTo>
                  <a:pt x="11406" y="463962"/>
                </a:lnTo>
                <a:lnTo>
                  <a:pt x="9363" y="466279"/>
                </a:lnTo>
                <a:lnTo>
                  <a:pt x="7048" y="467825"/>
                </a:lnTo>
                <a:lnTo>
                  <a:pt x="4553" y="468855"/>
                </a:lnTo>
                <a:lnTo>
                  <a:pt x="2889" y="470494"/>
                </a:lnTo>
                <a:lnTo>
                  <a:pt x="1780" y="472539"/>
                </a:lnTo>
                <a:lnTo>
                  <a:pt x="0" y="478115"/>
                </a:lnTo>
                <a:lnTo>
                  <a:pt x="1759" y="478572"/>
                </a:lnTo>
                <a:lnTo>
                  <a:pt x="15730" y="479306"/>
                </a:lnTo>
                <a:lnTo>
                  <a:pt x="27703" y="478454"/>
                </a:lnTo>
                <a:lnTo>
                  <a:pt x="55249" y="474900"/>
                </a:lnTo>
                <a:lnTo>
                  <a:pt x="68119" y="473572"/>
                </a:lnTo>
                <a:lnTo>
                  <a:pt x="79557" y="472686"/>
                </a:lnTo>
                <a:lnTo>
                  <a:pt x="90039" y="472096"/>
                </a:lnTo>
                <a:lnTo>
                  <a:pt x="99885" y="470749"/>
                </a:lnTo>
                <a:lnTo>
                  <a:pt x="109307" y="468900"/>
                </a:lnTo>
                <a:lnTo>
                  <a:pt x="118445" y="466714"/>
                </a:lnTo>
                <a:lnTo>
                  <a:pt x="127395" y="465256"/>
                </a:lnTo>
                <a:lnTo>
                  <a:pt x="136219" y="464285"/>
                </a:lnTo>
                <a:lnTo>
                  <a:pt x="144959" y="463638"/>
                </a:lnTo>
                <a:lnTo>
                  <a:pt x="174991" y="460378"/>
                </a:lnTo>
                <a:lnTo>
                  <a:pt x="232198" y="453188"/>
                </a:lnTo>
                <a:lnTo>
                  <a:pt x="251808" y="450524"/>
                </a:lnTo>
                <a:lnTo>
                  <a:pt x="268691" y="448749"/>
                </a:lnTo>
                <a:lnTo>
                  <a:pt x="283756" y="447565"/>
                </a:lnTo>
                <a:lnTo>
                  <a:pt x="297610" y="446776"/>
                </a:lnTo>
                <a:lnTo>
                  <a:pt x="323163" y="445899"/>
                </a:lnTo>
                <a:lnTo>
                  <a:pt x="355792" y="445509"/>
                </a:lnTo>
                <a:lnTo>
                  <a:pt x="488194" y="445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257"/>
          <p:cNvSpPr/>
          <p:nvPr/>
        </p:nvSpPr>
        <p:spPr>
          <a:xfrm>
            <a:off x="6621338" y="3545039"/>
            <a:ext cx="92447" cy="80729"/>
          </a:xfrm>
          <a:custGeom>
            <a:avLst/>
            <a:gdLst/>
            <a:ahLst/>
            <a:cxnLst/>
            <a:rect l="0" t="0" r="0" b="0"/>
            <a:pathLst>
              <a:path w="92447" h="80729">
                <a:moveTo>
                  <a:pt x="59496" y="3976"/>
                </a:moveTo>
                <a:lnTo>
                  <a:pt x="73149" y="8527"/>
                </a:lnTo>
                <a:lnTo>
                  <a:pt x="77170" y="10819"/>
                </a:lnTo>
                <a:lnTo>
                  <a:pt x="79852" y="13301"/>
                </a:lnTo>
                <a:lnTo>
                  <a:pt x="81639" y="15907"/>
                </a:lnTo>
                <a:lnTo>
                  <a:pt x="82831" y="18598"/>
                </a:lnTo>
                <a:lnTo>
                  <a:pt x="83626" y="21344"/>
                </a:lnTo>
                <a:lnTo>
                  <a:pt x="84155" y="24127"/>
                </a:lnTo>
                <a:lnTo>
                  <a:pt x="84508" y="26935"/>
                </a:lnTo>
                <a:lnTo>
                  <a:pt x="84744" y="29759"/>
                </a:lnTo>
                <a:lnTo>
                  <a:pt x="84900" y="32594"/>
                </a:lnTo>
                <a:lnTo>
                  <a:pt x="84052" y="36390"/>
                </a:lnTo>
                <a:lnTo>
                  <a:pt x="82534" y="40825"/>
                </a:lnTo>
                <a:lnTo>
                  <a:pt x="80570" y="45687"/>
                </a:lnTo>
                <a:lnTo>
                  <a:pt x="78308" y="49881"/>
                </a:lnTo>
                <a:lnTo>
                  <a:pt x="75848" y="53629"/>
                </a:lnTo>
                <a:lnTo>
                  <a:pt x="73254" y="57081"/>
                </a:lnTo>
                <a:lnTo>
                  <a:pt x="70574" y="60334"/>
                </a:lnTo>
                <a:lnTo>
                  <a:pt x="67834" y="63455"/>
                </a:lnTo>
                <a:lnTo>
                  <a:pt x="65055" y="66489"/>
                </a:lnTo>
                <a:lnTo>
                  <a:pt x="62250" y="68511"/>
                </a:lnTo>
                <a:lnTo>
                  <a:pt x="59427" y="69859"/>
                </a:lnTo>
                <a:lnTo>
                  <a:pt x="56593" y="70758"/>
                </a:lnTo>
                <a:lnTo>
                  <a:pt x="53750" y="72309"/>
                </a:lnTo>
                <a:lnTo>
                  <a:pt x="50904" y="74297"/>
                </a:lnTo>
                <a:lnTo>
                  <a:pt x="48053" y="76574"/>
                </a:lnTo>
                <a:lnTo>
                  <a:pt x="44248" y="78092"/>
                </a:lnTo>
                <a:lnTo>
                  <a:pt x="39805" y="79104"/>
                </a:lnTo>
                <a:lnTo>
                  <a:pt x="34940" y="79779"/>
                </a:lnTo>
                <a:lnTo>
                  <a:pt x="30743" y="80228"/>
                </a:lnTo>
                <a:lnTo>
                  <a:pt x="26992" y="80528"/>
                </a:lnTo>
                <a:lnTo>
                  <a:pt x="23540" y="80728"/>
                </a:lnTo>
                <a:lnTo>
                  <a:pt x="20285" y="79909"/>
                </a:lnTo>
                <a:lnTo>
                  <a:pt x="17163" y="78410"/>
                </a:lnTo>
                <a:lnTo>
                  <a:pt x="14129" y="76459"/>
                </a:lnTo>
                <a:lnTo>
                  <a:pt x="11154" y="74205"/>
                </a:lnTo>
                <a:lnTo>
                  <a:pt x="8219" y="71750"/>
                </a:lnTo>
                <a:lnTo>
                  <a:pt x="5308" y="69161"/>
                </a:lnTo>
                <a:lnTo>
                  <a:pt x="3369" y="66483"/>
                </a:lnTo>
                <a:lnTo>
                  <a:pt x="2075" y="63744"/>
                </a:lnTo>
                <a:lnTo>
                  <a:pt x="1214" y="60966"/>
                </a:lnTo>
                <a:lnTo>
                  <a:pt x="639" y="57210"/>
                </a:lnTo>
                <a:lnTo>
                  <a:pt x="256" y="52800"/>
                </a:lnTo>
                <a:lnTo>
                  <a:pt x="0" y="47955"/>
                </a:lnTo>
                <a:lnTo>
                  <a:pt x="782" y="44725"/>
                </a:lnTo>
                <a:lnTo>
                  <a:pt x="2256" y="42572"/>
                </a:lnTo>
                <a:lnTo>
                  <a:pt x="4191" y="41137"/>
                </a:lnTo>
                <a:lnTo>
                  <a:pt x="5482" y="39227"/>
                </a:lnTo>
                <a:lnTo>
                  <a:pt x="6341" y="37002"/>
                </a:lnTo>
                <a:lnTo>
                  <a:pt x="6915" y="34566"/>
                </a:lnTo>
                <a:lnTo>
                  <a:pt x="8250" y="32941"/>
                </a:lnTo>
                <a:lnTo>
                  <a:pt x="10092" y="31859"/>
                </a:lnTo>
                <a:lnTo>
                  <a:pt x="12273" y="31137"/>
                </a:lnTo>
                <a:lnTo>
                  <a:pt x="14679" y="30655"/>
                </a:lnTo>
                <a:lnTo>
                  <a:pt x="17235" y="30335"/>
                </a:lnTo>
                <a:lnTo>
                  <a:pt x="19893" y="30121"/>
                </a:lnTo>
                <a:lnTo>
                  <a:pt x="22616" y="29026"/>
                </a:lnTo>
                <a:lnTo>
                  <a:pt x="25385" y="27343"/>
                </a:lnTo>
                <a:lnTo>
                  <a:pt x="28183" y="25269"/>
                </a:lnTo>
                <a:lnTo>
                  <a:pt x="31000" y="23886"/>
                </a:lnTo>
                <a:lnTo>
                  <a:pt x="33832" y="22964"/>
                </a:lnTo>
                <a:lnTo>
                  <a:pt x="36672" y="22350"/>
                </a:lnTo>
                <a:lnTo>
                  <a:pt x="39518" y="21940"/>
                </a:lnTo>
                <a:lnTo>
                  <a:pt x="42367" y="21667"/>
                </a:lnTo>
                <a:lnTo>
                  <a:pt x="45220" y="21485"/>
                </a:lnTo>
                <a:lnTo>
                  <a:pt x="48074" y="21363"/>
                </a:lnTo>
                <a:lnTo>
                  <a:pt x="53784" y="21228"/>
                </a:lnTo>
                <a:lnTo>
                  <a:pt x="55689" y="22145"/>
                </a:lnTo>
                <a:lnTo>
                  <a:pt x="56958" y="23709"/>
                </a:lnTo>
                <a:lnTo>
                  <a:pt x="57804" y="25703"/>
                </a:lnTo>
                <a:lnTo>
                  <a:pt x="59320" y="27033"/>
                </a:lnTo>
                <a:lnTo>
                  <a:pt x="61285" y="27920"/>
                </a:lnTo>
                <a:lnTo>
                  <a:pt x="63546" y="28511"/>
                </a:lnTo>
                <a:lnTo>
                  <a:pt x="64101" y="30810"/>
                </a:lnTo>
                <a:lnTo>
                  <a:pt x="63519" y="34248"/>
                </a:lnTo>
                <a:lnTo>
                  <a:pt x="60291" y="44351"/>
                </a:lnTo>
                <a:lnTo>
                  <a:pt x="59074" y="46132"/>
                </a:lnTo>
                <a:lnTo>
                  <a:pt x="57310" y="48273"/>
                </a:lnTo>
                <a:lnTo>
                  <a:pt x="55181" y="50652"/>
                </a:lnTo>
                <a:lnTo>
                  <a:pt x="52810" y="52238"/>
                </a:lnTo>
                <a:lnTo>
                  <a:pt x="50276" y="53296"/>
                </a:lnTo>
                <a:lnTo>
                  <a:pt x="47634" y="54001"/>
                </a:lnTo>
                <a:lnTo>
                  <a:pt x="44921" y="53518"/>
                </a:lnTo>
                <a:lnTo>
                  <a:pt x="42159" y="52244"/>
                </a:lnTo>
                <a:lnTo>
                  <a:pt x="35434" y="47906"/>
                </a:lnTo>
                <a:lnTo>
                  <a:pt x="34882" y="46597"/>
                </a:lnTo>
                <a:lnTo>
                  <a:pt x="34515" y="44773"/>
                </a:lnTo>
                <a:lnTo>
                  <a:pt x="33924" y="39551"/>
                </a:lnTo>
                <a:lnTo>
                  <a:pt x="33875" y="38170"/>
                </a:lnTo>
                <a:lnTo>
                  <a:pt x="33822" y="34096"/>
                </a:lnTo>
                <a:lnTo>
                  <a:pt x="34760" y="30723"/>
                </a:lnTo>
                <a:lnTo>
                  <a:pt x="36338" y="26570"/>
                </a:lnTo>
                <a:lnTo>
                  <a:pt x="41164" y="15318"/>
                </a:lnTo>
                <a:lnTo>
                  <a:pt x="42512" y="13442"/>
                </a:lnTo>
                <a:lnTo>
                  <a:pt x="44364" y="11239"/>
                </a:lnTo>
                <a:lnTo>
                  <a:pt x="46551" y="8818"/>
                </a:lnTo>
                <a:lnTo>
                  <a:pt x="48961" y="7204"/>
                </a:lnTo>
                <a:lnTo>
                  <a:pt x="51521" y="6128"/>
                </a:lnTo>
                <a:lnTo>
                  <a:pt x="54179" y="5410"/>
                </a:lnTo>
                <a:lnTo>
                  <a:pt x="56904" y="4932"/>
                </a:lnTo>
                <a:lnTo>
                  <a:pt x="59673" y="4613"/>
                </a:lnTo>
                <a:lnTo>
                  <a:pt x="62472" y="4401"/>
                </a:lnTo>
                <a:lnTo>
                  <a:pt x="65290" y="4259"/>
                </a:lnTo>
                <a:lnTo>
                  <a:pt x="70962" y="4102"/>
                </a:lnTo>
                <a:lnTo>
                  <a:pt x="73807" y="5012"/>
                </a:lnTo>
                <a:lnTo>
                  <a:pt x="76657" y="6572"/>
                </a:lnTo>
                <a:lnTo>
                  <a:pt x="79510" y="8564"/>
                </a:lnTo>
                <a:lnTo>
                  <a:pt x="81411" y="10845"/>
                </a:lnTo>
                <a:lnTo>
                  <a:pt x="82679" y="13317"/>
                </a:lnTo>
                <a:lnTo>
                  <a:pt x="83524" y="15918"/>
                </a:lnTo>
                <a:lnTo>
                  <a:pt x="85040" y="18605"/>
                </a:lnTo>
                <a:lnTo>
                  <a:pt x="87003" y="21348"/>
                </a:lnTo>
                <a:lnTo>
                  <a:pt x="92446" y="28045"/>
                </a:lnTo>
                <a:lnTo>
                  <a:pt x="91941" y="29547"/>
                </a:lnTo>
                <a:lnTo>
                  <a:pt x="90651" y="31501"/>
                </a:lnTo>
                <a:lnTo>
                  <a:pt x="88839" y="33756"/>
                </a:lnTo>
                <a:lnTo>
                  <a:pt x="87630" y="36211"/>
                </a:lnTo>
                <a:lnTo>
                  <a:pt x="86825" y="38801"/>
                </a:lnTo>
                <a:lnTo>
                  <a:pt x="86289" y="41480"/>
                </a:lnTo>
                <a:lnTo>
                  <a:pt x="84978" y="43266"/>
                </a:lnTo>
                <a:lnTo>
                  <a:pt x="83151" y="44457"/>
                </a:lnTo>
                <a:lnTo>
                  <a:pt x="80982" y="45251"/>
                </a:lnTo>
                <a:lnTo>
                  <a:pt x="78582" y="46732"/>
                </a:lnTo>
                <a:lnTo>
                  <a:pt x="76030" y="48673"/>
                </a:lnTo>
                <a:lnTo>
                  <a:pt x="73377" y="50919"/>
                </a:lnTo>
                <a:lnTo>
                  <a:pt x="70655" y="53368"/>
                </a:lnTo>
                <a:lnTo>
                  <a:pt x="65091" y="58630"/>
                </a:lnTo>
                <a:lnTo>
                  <a:pt x="62274" y="60415"/>
                </a:lnTo>
                <a:lnTo>
                  <a:pt x="59443" y="61604"/>
                </a:lnTo>
                <a:lnTo>
                  <a:pt x="56603" y="62397"/>
                </a:lnTo>
                <a:lnTo>
                  <a:pt x="53758" y="62926"/>
                </a:lnTo>
                <a:lnTo>
                  <a:pt x="50908" y="63278"/>
                </a:lnTo>
                <a:lnTo>
                  <a:pt x="44041" y="63844"/>
                </a:lnTo>
                <a:lnTo>
                  <a:pt x="42526" y="63890"/>
                </a:lnTo>
                <a:lnTo>
                  <a:pt x="38302" y="63942"/>
                </a:lnTo>
                <a:lnTo>
                  <a:pt x="35841" y="63003"/>
                </a:lnTo>
                <a:lnTo>
                  <a:pt x="33249" y="61425"/>
                </a:lnTo>
                <a:lnTo>
                  <a:pt x="30569" y="59420"/>
                </a:lnTo>
                <a:lnTo>
                  <a:pt x="27829" y="57131"/>
                </a:lnTo>
                <a:lnTo>
                  <a:pt x="25050" y="54653"/>
                </a:lnTo>
                <a:lnTo>
                  <a:pt x="22244" y="52048"/>
                </a:lnTo>
                <a:lnTo>
                  <a:pt x="20375" y="49359"/>
                </a:lnTo>
                <a:lnTo>
                  <a:pt x="19127" y="46614"/>
                </a:lnTo>
                <a:lnTo>
                  <a:pt x="18297" y="43831"/>
                </a:lnTo>
                <a:lnTo>
                  <a:pt x="17742" y="41023"/>
                </a:lnTo>
                <a:lnTo>
                  <a:pt x="17373" y="38199"/>
                </a:lnTo>
                <a:lnTo>
                  <a:pt x="17127" y="35364"/>
                </a:lnTo>
                <a:lnTo>
                  <a:pt x="16963" y="31569"/>
                </a:lnTo>
                <a:lnTo>
                  <a:pt x="16780" y="22272"/>
                </a:lnTo>
                <a:lnTo>
                  <a:pt x="17684" y="19031"/>
                </a:lnTo>
                <a:lnTo>
                  <a:pt x="19239" y="16869"/>
                </a:lnTo>
                <a:lnTo>
                  <a:pt x="21228" y="15429"/>
                </a:lnTo>
                <a:lnTo>
                  <a:pt x="23507" y="13516"/>
                </a:lnTo>
                <a:lnTo>
                  <a:pt x="25978" y="11289"/>
                </a:lnTo>
                <a:lnTo>
                  <a:pt x="28579" y="8851"/>
                </a:lnTo>
                <a:lnTo>
                  <a:pt x="32217" y="6273"/>
                </a:lnTo>
                <a:lnTo>
                  <a:pt x="36548" y="3602"/>
                </a:lnTo>
                <a:lnTo>
                  <a:pt x="41339" y="869"/>
                </a:lnTo>
                <a:lnTo>
                  <a:pt x="45487" y="0"/>
                </a:lnTo>
                <a:lnTo>
                  <a:pt x="49205" y="373"/>
                </a:lnTo>
                <a:lnTo>
                  <a:pt x="57463" y="3264"/>
                </a:lnTo>
                <a:lnTo>
                  <a:pt x="58141" y="4454"/>
                </a:lnTo>
                <a:lnTo>
                  <a:pt x="58593" y="6199"/>
                </a:lnTo>
                <a:lnTo>
                  <a:pt x="58894" y="8315"/>
                </a:lnTo>
                <a:lnTo>
                  <a:pt x="59095" y="10679"/>
                </a:lnTo>
                <a:lnTo>
                  <a:pt x="59229" y="13207"/>
                </a:lnTo>
                <a:lnTo>
                  <a:pt x="59318" y="15845"/>
                </a:lnTo>
                <a:lnTo>
                  <a:pt x="58425" y="18556"/>
                </a:lnTo>
                <a:lnTo>
                  <a:pt x="56877" y="21316"/>
                </a:lnTo>
                <a:lnTo>
                  <a:pt x="54893" y="24109"/>
                </a:lnTo>
                <a:lnTo>
                  <a:pt x="53570" y="26922"/>
                </a:lnTo>
                <a:lnTo>
                  <a:pt x="52687" y="29751"/>
                </a:lnTo>
                <a:lnTo>
                  <a:pt x="52100" y="32589"/>
                </a:lnTo>
                <a:lnTo>
                  <a:pt x="50756" y="34481"/>
                </a:lnTo>
                <a:lnTo>
                  <a:pt x="48907" y="35743"/>
                </a:lnTo>
                <a:lnTo>
                  <a:pt x="42352" y="46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258"/>
          <p:cNvSpPr/>
          <p:nvPr/>
        </p:nvSpPr>
        <p:spPr>
          <a:xfrm>
            <a:off x="6655117" y="2528887"/>
            <a:ext cx="1088709" cy="1045846"/>
          </a:xfrm>
          <a:custGeom>
            <a:avLst/>
            <a:gdLst/>
            <a:ahLst/>
            <a:cxnLst/>
            <a:rect l="0" t="0" r="0" b="0"/>
            <a:pathLst>
              <a:path w="1088709" h="1045846">
                <a:moveTo>
                  <a:pt x="0" y="1045845"/>
                </a:moveTo>
                <a:lnTo>
                  <a:pt x="36000" y="1009845"/>
                </a:lnTo>
                <a:lnTo>
                  <a:pt x="53290" y="997494"/>
                </a:lnTo>
                <a:lnTo>
                  <a:pt x="55529" y="994561"/>
                </a:lnTo>
                <a:lnTo>
                  <a:pt x="58970" y="988763"/>
                </a:lnTo>
                <a:lnTo>
                  <a:pt x="88603" y="957263"/>
                </a:lnTo>
                <a:lnTo>
                  <a:pt x="91454" y="955358"/>
                </a:lnTo>
                <a:lnTo>
                  <a:pt x="97161" y="953241"/>
                </a:lnTo>
                <a:lnTo>
                  <a:pt x="99064" y="951724"/>
                </a:lnTo>
                <a:lnTo>
                  <a:pt x="100333" y="949760"/>
                </a:lnTo>
                <a:lnTo>
                  <a:pt x="101179" y="947499"/>
                </a:lnTo>
                <a:lnTo>
                  <a:pt x="125172" y="920840"/>
                </a:lnTo>
                <a:lnTo>
                  <a:pt x="139944" y="905923"/>
                </a:lnTo>
                <a:lnTo>
                  <a:pt x="139016" y="903034"/>
                </a:lnTo>
                <a:lnTo>
                  <a:pt x="135540" y="900155"/>
                </a:lnTo>
                <a:lnTo>
                  <a:pt x="130365" y="897284"/>
                </a:lnTo>
                <a:lnTo>
                  <a:pt x="126915" y="894416"/>
                </a:lnTo>
                <a:lnTo>
                  <a:pt x="124615" y="891553"/>
                </a:lnTo>
                <a:lnTo>
                  <a:pt x="123082" y="888691"/>
                </a:lnTo>
                <a:lnTo>
                  <a:pt x="123012" y="885831"/>
                </a:lnTo>
                <a:lnTo>
                  <a:pt x="123918" y="882971"/>
                </a:lnTo>
                <a:lnTo>
                  <a:pt x="125474" y="880113"/>
                </a:lnTo>
                <a:lnTo>
                  <a:pt x="153877" y="849207"/>
                </a:lnTo>
                <a:lnTo>
                  <a:pt x="194804" y="808180"/>
                </a:lnTo>
                <a:lnTo>
                  <a:pt x="200880" y="799564"/>
                </a:lnTo>
                <a:lnTo>
                  <a:pt x="202500" y="795932"/>
                </a:lnTo>
                <a:lnTo>
                  <a:pt x="205485" y="792559"/>
                </a:lnTo>
                <a:lnTo>
                  <a:pt x="217835" y="782308"/>
                </a:lnTo>
                <a:lnTo>
                  <a:pt x="242802" y="751887"/>
                </a:lnTo>
                <a:lnTo>
                  <a:pt x="268603" y="725815"/>
                </a:lnTo>
                <a:lnTo>
                  <a:pt x="270509" y="722954"/>
                </a:lnTo>
                <a:lnTo>
                  <a:pt x="272626" y="717235"/>
                </a:lnTo>
                <a:lnTo>
                  <a:pt x="275096" y="714377"/>
                </a:lnTo>
                <a:lnTo>
                  <a:pt x="307197" y="686964"/>
                </a:lnTo>
                <a:lnTo>
                  <a:pt x="312745" y="679015"/>
                </a:lnTo>
                <a:lnTo>
                  <a:pt x="314225" y="675562"/>
                </a:lnTo>
                <a:lnTo>
                  <a:pt x="317115" y="672307"/>
                </a:lnTo>
                <a:lnTo>
                  <a:pt x="347558" y="649017"/>
                </a:lnTo>
                <a:lnTo>
                  <a:pt x="359258" y="639924"/>
                </a:lnTo>
                <a:lnTo>
                  <a:pt x="362378" y="636166"/>
                </a:lnTo>
                <a:lnTo>
                  <a:pt x="364458" y="632708"/>
                </a:lnTo>
                <a:lnTo>
                  <a:pt x="376929" y="623786"/>
                </a:lnTo>
                <a:lnTo>
                  <a:pt x="391362" y="614423"/>
                </a:lnTo>
                <a:lnTo>
                  <a:pt x="395210" y="610593"/>
                </a:lnTo>
                <a:lnTo>
                  <a:pt x="405938" y="597602"/>
                </a:lnTo>
                <a:lnTo>
                  <a:pt x="408738" y="595569"/>
                </a:lnTo>
                <a:lnTo>
                  <a:pt x="414389" y="593310"/>
                </a:lnTo>
                <a:lnTo>
                  <a:pt x="416277" y="591755"/>
                </a:lnTo>
                <a:lnTo>
                  <a:pt x="417535" y="589766"/>
                </a:lnTo>
                <a:lnTo>
                  <a:pt x="418375" y="587487"/>
                </a:lnTo>
                <a:lnTo>
                  <a:pt x="420839" y="585016"/>
                </a:lnTo>
                <a:lnTo>
                  <a:pt x="439218" y="571398"/>
                </a:lnTo>
                <a:lnTo>
                  <a:pt x="441402" y="568575"/>
                </a:lnTo>
                <a:lnTo>
                  <a:pt x="447447" y="557199"/>
                </a:lnTo>
                <a:lnTo>
                  <a:pt x="449746" y="554346"/>
                </a:lnTo>
                <a:lnTo>
                  <a:pt x="453183" y="552444"/>
                </a:lnTo>
                <a:lnTo>
                  <a:pt x="462082" y="550331"/>
                </a:lnTo>
                <a:lnTo>
                  <a:pt x="465217" y="548815"/>
                </a:lnTo>
                <a:lnTo>
                  <a:pt x="467307" y="546852"/>
                </a:lnTo>
                <a:lnTo>
                  <a:pt x="470582" y="542130"/>
                </a:lnTo>
                <a:lnTo>
                  <a:pt x="475213" y="536857"/>
                </a:lnTo>
                <a:lnTo>
                  <a:pt x="477781" y="535069"/>
                </a:lnTo>
                <a:lnTo>
                  <a:pt x="483175" y="533084"/>
                </a:lnTo>
                <a:lnTo>
                  <a:pt x="484994" y="531602"/>
                </a:lnTo>
                <a:lnTo>
                  <a:pt x="486207" y="529661"/>
                </a:lnTo>
                <a:lnTo>
                  <a:pt x="487016" y="527415"/>
                </a:lnTo>
                <a:lnTo>
                  <a:pt x="489460" y="524965"/>
                </a:lnTo>
                <a:lnTo>
                  <a:pt x="522813" y="497191"/>
                </a:lnTo>
                <a:lnTo>
                  <a:pt x="528589" y="490531"/>
                </a:lnTo>
                <a:lnTo>
                  <a:pt x="534331" y="481221"/>
                </a:lnTo>
                <a:lnTo>
                  <a:pt x="537195" y="477977"/>
                </a:lnTo>
                <a:lnTo>
                  <a:pt x="540058" y="475814"/>
                </a:lnTo>
                <a:lnTo>
                  <a:pt x="542919" y="474372"/>
                </a:lnTo>
                <a:lnTo>
                  <a:pt x="576862" y="443192"/>
                </a:lnTo>
                <a:lnTo>
                  <a:pt x="619721" y="400405"/>
                </a:lnTo>
                <a:lnTo>
                  <a:pt x="622698" y="398382"/>
                </a:lnTo>
                <a:lnTo>
                  <a:pt x="631437" y="394582"/>
                </a:lnTo>
                <a:lnTo>
                  <a:pt x="642924" y="385247"/>
                </a:lnTo>
                <a:lnTo>
                  <a:pt x="645786" y="382561"/>
                </a:lnTo>
                <a:lnTo>
                  <a:pt x="662940" y="358349"/>
                </a:lnTo>
                <a:lnTo>
                  <a:pt x="680614" y="344408"/>
                </a:lnTo>
                <a:lnTo>
                  <a:pt x="690798" y="338808"/>
                </a:lnTo>
                <a:lnTo>
                  <a:pt x="694847" y="337315"/>
                </a:lnTo>
                <a:lnTo>
                  <a:pt x="718749" y="312458"/>
                </a:lnTo>
                <a:lnTo>
                  <a:pt x="747544" y="281376"/>
                </a:lnTo>
                <a:lnTo>
                  <a:pt x="761779" y="267918"/>
                </a:lnTo>
                <a:lnTo>
                  <a:pt x="780384" y="253267"/>
                </a:lnTo>
                <a:lnTo>
                  <a:pt x="792777" y="238766"/>
                </a:lnTo>
                <a:lnTo>
                  <a:pt x="796170" y="236330"/>
                </a:lnTo>
                <a:lnTo>
                  <a:pt x="802481" y="232671"/>
                </a:lnTo>
                <a:lnTo>
                  <a:pt x="825799" y="211391"/>
                </a:lnTo>
                <a:lnTo>
                  <a:pt x="837244" y="195074"/>
                </a:lnTo>
                <a:lnTo>
                  <a:pt x="840103" y="192914"/>
                </a:lnTo>
                <a:lnTo>
                  <a:pt x="845818" y="189562"/>
                </a:lnTo>
                <a:lnTo>
                  <a:pt x="862965" y="175094"/>
                </a:lnTo>
                <a:lnTo>
                  <a:pt x="868680" y="173070"/>
                </a:lnTo>
                <a:lnTo>
                  <a:pt x="871538" y="170625"/>
                </a:lnTo>
                <a:lnTo>
                  <a:pt x="877252" y="162828"/>
                </a:lnTo>
                <a:lnTo>
                  <a:pt x="881063" y="159987"/>
                </a:lnTo>
                <a:lnTo>
                  <a:pt x="885508" y="158093"/>
                </a:lnTo>
                <a:lnTo>
                  <a:pt x="890376" y="156830"/>
                </a:lnTo>
                <a:lnTo>
                  <a:pt x="893622" y="155036"/>
                </a:lnTo>
                <a:lnTo>
                  <a:pt x="895785" y="152887"/>
                </a:lnTo>
                <a:lnTo>
                  <a:pt x="897228" y="150502"/>
                </a:lnTo>
                <a:lnTo>
                  <a:pt x="903910" y="145313"/>
                </a:lnTo>
                <a:lnTo>
                  <a:pt x="908360" y="142595"/>
                </a:lnTo>
                <a:lnTo>
                  <a:pt x="911326" y="139831"/>
                </a:lnTo>
                <a:lnTo>
                  <a:pt x="913303" y="137035"/>
                </a:lnTo>
                <a:lnTo>
                  <a:pt x="914621" y="134220"/>
                </a:lnTo>
                <a:lnTo>
                  <a:pt x="921166" y="128551"/>
                </a:lnTo>
                <a:lnTo>
                  <a:pt x="944442" y="114295"/>
                </a:lnTo>
                <a:lnTo>
                  <a:pt x="946811" y="111439"/>
                </a:lnTo>
                <a:lnTo>
                  <a:pt x="948390" y="108583"/>
                </a:lnTo>
                <a:lnTo>
                  <a:pt x="955224" y="102869"/>
                </a:lnTo>
                <a:lnTo>
                  <a:pt x="959714" y="100012"/>
                </a:lnTo>
                <a:lnTo>
                  <a:pt x="962707" y="97155"/>
                </a:lnTo>
                <a:lnTo>
                  <a:pt x="964702" y="94297"/>
                </a:lnTo>
                <a:lnTo>
                  <a:pt x="966033" y="91440"/>
                </a:lnTo>
                <a:lnTo>
                  <a:pt x="968824" y="88582"/>
                </a:lnTo>
                <a:lnTo>
                  <a:pt x="990937" y="72390"/>
                </a:lnTo>
                <a:lnTo>
                  <a:pt x="996994" y="70273"/>
                </a:lnTo>
                <a:lnTo>
                  <a:pt x="998990" y="68756"/>
                </a:lnTo>
                <a:lnTo>
                  <a:pt x="1000321" y="66793"/>
                </a:lnTo>
                <a:lnTo>
                  <a:pt x="1001208" y="64531"/>
                </a:lnTo>
                <a:lnTo>
                  <a:pt x="1002752" y="63023"/>
                </a:lnTo>
                <a:lnTo>
                  <a:pt x="1004734" y="62018"/>
                </a:lnTo>
                <a:lnTo>
                  <a:pt x="1007008" y="61348"/>
                </a:lnTo>
                <a:lnTo>
                  <a:pt x="1012074" y="58063"/>
                </a:lnTo>
                <a:lnTo>
                  <a:pt x="1025911" y="46417"/>
                </a:lnTo>
                <a:lnTo>
                  <a:pt x="1031589" y="44442"/>
                </a:lnTo>
                <a:lnTo>
                  <a:pt x="1033483" y="42963"/>
                </a:lnTo>
                <a:lnTo>
                  <a:pt x="1034746" y="41025"/>
                </a:lnTo>
                <a:lnTo>
                  <a:pt x="1035588" y="38780"/>
                </a:lnTo>
                <a:lnTo>
                  <a:pt x="1039064" y="33745"/>
                </a:lnTo>
                <a:lnTo>
                  <a:pt x="1057660" y="13925"/>
                </a:lnTo>
                <a:lnTo>
                  <a:pt x="1060389" y="12141"/>
                </a:lnTo>
                <a:lnTo>
                  <a:pt x="1068781" y="8677"/>
                </a:lnTo>
                <a:lnTo>
                  <a:pt x="1077300" y="2994"/>
                </a:lnTo>
                <a:lnTo>
                  <a:pt x="10887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259"/>
          <p:cNvSpPr/>
          <p:nvPr/>
        </p:nvSpPr>
        <p:spPr>
          <a:xfrm>
            <a:off x="5857875" y="2820352"/>
            <a:ext cx="839638" cy="788671"/>
          </a:xfrm>
          <a:custGeom>
            <a:avLst/>
            <a:gdLst/>
            <a:ahLst/>
            <a:cxnLst/>
            <a:rect l="0" t="0" r="0" b="0"/>
            <a:pathLst>
              <a:path w="839638" h="788671">
                <a:moveTo>
                  <a:pt x="805815" y="788670"/>
                </a:moveTo>
                <a:lnTo>
                  <a:pt x="798971" y="775935"/>
                </a:lnTo>
                <a:lnTo>
                  <a:pt x="783808" y="757374"/>
                </a:lnTo>
                <a:lnTo>
                  <a:pt x="773579" y="734213"/>
                </a:lnTo>
                <a:lnTo>
                  <a:pt x="766524" y="723746"/>
                </a:lnTo>
                <a:lnTo>
                  <a:pt x="763058" y="714612"/>
                </a:lnTo>
                <a:lnTo>
                  <a:pt x="747799" y="691503"/>
                </a:lnTo>
                <a:lnTo>
                  <a:pt x="745230" y="689602"/>
                </a:lnTo>
                <a:lnTo>
                  <a:pt x="742564" y="688334"/>
                </a:lnTo>
                <a:lnTo>
                  <a:pt x="737063" y="681847"/>
                </a:lnTo>
                <a:lnTo>
                  <a:pt x="732396" y="673566"/>
                </a:lnTo>
                <a:lnTo>
                  <a:pt x="730322" y="666710"/>
                </a:lnTo>
                <a:lnTo>
                  <a:pt x="729154" y="657495"/>
                </a:lnTo>
                <a:lnTo>
                  <a:pt x="728037" y="654548"/>
                </a:lnTo>
                <a:lnTo>
                  <a:pt x="722868" y="645848"/>
                </a:lnTo>
                <a:lnTo>
                  <a:pt x="719960" y="637238"/>
                </a:lnTo>
                <a:lnTo>
                  <a:pt x="714443" y="628655"/>
                </a:lnTo>
                <a:lnTo>
                  <a:pt x="711431" y="620079"/>
                </a:lnTo>
                <a:lnTo>
                  <a:pt x="704250" y="610341"/>
                </a:lnTo>
                <a:lnTo>
                  <a:pt x="680577" y="604599"/>
                </a:lnTo>
                <a:lnTo>
                  <a:pt x="661604" y="601415"/>
                </a:lnTo>
                <a:lnTo>
                  <a:pt x="658239" y="600016"/>
                </a:lnTo>
                <a:lnTo>
                  <a:pt x="655996" y="598131"/>
                </a:lnTo>
                <a:lnTo>
                  <a:pt x="654501" y="595922"/>
                </a:lnTo>
                <a:lnTo>
                  <a:pt x="652550" y="594449"/>
                </a:lnTo>
                <a:lnTo>
                  <a:pt x="650299" y="593467"/>
                </a:lnTo>
                <a:lnTo>
                  <a:pt x="647845" y="592812"/>
                </a:lnTo>
                <a:lnTo>
                  <a:pt x="646209" y="591423"/>
                </a:lnTo>
                <a:lnTo>
                  <a:pt x="645118" y="589544"/>
                </a:lnTo>
                <a:lnTo>
                  <a:pt x="643368" y="584237"/>
                </a:lnTo>
                <a:lnTo>
                  <a:pt x="638514" y="578766"/>
                </a:lnTo>
                <a:lnTo>
                  <a:pt x="636178" y="577297"/>
                </a:lnTo>
                <a:lnTo>
                  <a:pt x="631043" y="575664"/>
                </a:lnTo>
                <a:lnTo>
                  <a:pt x="629293" y="574276"/>
                </a:lnTo>
                <a:lnTo>
                  <a:pt x="628126" y="572398"/>
                </a:lnTo>
                <a:lnTo>
                  <a:pt x="627348" y="570194"/>
                </a:lnTo>
                <a:lnTo>
                  <a:pt x="606616" y="546859"/>
                </a:lnTo>
                <a:lnTo>
                  <a:pt x="582357" y="522350"/>
                </a:lnTo>
                <a:lnTo>
                  <a:pt x="549872" y="489866"/>
                </a:lnTo>
                <a:lnTo>
                  <a:pt x="546648" y="489181"/>
                </a:lnTo>
                <a:lnTo>
                  <a:pt x="541367" y="488741"/>
                </a:lnTo>
                <a:lnTo>
                  <a:pt x="540934" y="489657"/>
                </a:lnTo>
                <a:lnTo>
                  <a:pt x="540452" y="493215"/>
                </a:lnTo>
                <a:lnTo>
                  <a:pt x="541276" y="494546"/>
                </a:lnTo>
                <a:lnTo>
                  <a:pt x="542778" y="495432"/>
                </a:lnTo>
                <a:lnTo>
                  <a:pt x="544732" y="496023"/>
                </a:lnTo>
                <a:lnTo>
                  <a:pt x="546987" y="498322"/>
                </a:lnTo>
                <a:lnTo>
                  <a:pt x="552032" y="505956"/>
                </a:lnTo>
                <a:lnTo>
                  <a:pt x="573863" y="526380"/>
                </a:lnTo>
                <a:lnTo>
                  <a:pt x="576885" y="531895"/>
                </a:lnTo>
                <a:lnTo>
                  <a:pt x="578900" y="537477"/>
                </a:lnTo>
                <a:lnTo>
                  <a:pt x="581195" y="541198"/>
                </a:lnTo>
                <a:lnTo>
                  <a:pt x="583679" y="543679"/>
                </a:lnTo>
                <a:lnTo>
                  <a:pt x="589930" y="548340"/>
                </a:lnTo>
                <a:lnTo>
                  <a:pt x="603207" y="561675"/>
                </a:lnTo>
                <a:lnTo>
                  <a:pt x="613597" y="575786"/>
                </a:lnTo>
                <a:lnTo>
                  <a:pt x="616710" y="578167"/>
                </a:lnTo>
                <a:lnTo>
                  <a:pt x="640881" y="589139"/>
                </a:lnTo>
                <a:lnTo>
                  <a:pt x="666788" y="600929"/>
                </a:lnTo>
                <a:lnTo>
                  <a:pt x="699654" y="619438"/>
                </a:lnTo>
                <a:lnTo>
                  <a:pt x="703608" y="622509"/>
                </a:lnTo>
                <a:lnTo>
                  <a:pt x="706245" y="625508"/>
                </a:lnTo>
                <a:lnTo>
                  <a:pt x="710126" y="631381"/>
                </a:lnTo>
                <a:lnTo>
                  <a:pt x="715026" y="637166"/>
                </a:lnTo>
                <a:lnTo>
                  <a:pt x="730872" y="648642"/>
                </a:lnTo>
                <a:lnTo>
                  <a:pt x="732994" y="651503"/>
                </a:lnTo>
                <a:lnTo>
                  <a:pt x="736302" y="657222"/>
                </a:lnTo>
                <a:lnTo>
                  <a:pt x="757312" y="680085"/>
                </a:lnTo>
                <a:lnTo>
                  <a:pt x="765832" y="688658"/>
                </a:lnTo>
                <a:lnTo>
                  <a:pt x="767729" y="691515"/>
                </a:lnTo>
                <a:lnTo>
                  <a:pt x="769838" y="697230"/>
                </a:lnTo>
                <a:lnTo>
                  <a:pt x="772305" y="700088"/>
                </a:lnTo>
                <a:lnTo>
                  <a:pt x="783927" y="709613"/>
                </a:lnTo>
                <a:lnTo>
                  <a:pt x="799851" y="730328"/>
                </a:lnTo>
                <a:lnTo>
                  <a:pt x="802792" y="732631"/>
                </a:lnTo>
                <a:lnTo>
                  <a:pt x="808598" y="735189"/>
                </a:lnTo>
                <a:lnTo>
                  <a:pt x="810528" y="736823"/>
                </a:lnTo>
                <a:lnTo>
                  <a:pt x="811814" y="738866"/>
                </a:lnTo>
                <a:lnTo>
                  <a:pt x="812672" y="741180"/>
                </a:lnTo>
                <a:lnTo>
                  <a:pt x="814196" y="742722"/>
                </a:lnTo>
                <a:lnTo>
                  <a:pt x="816165" y="743751"/>
                </a:lnTo>
                <a:lnTo>
                  <a:pt x="821618" y="745401"/>
                </a:lnTo>
                <a:lnTo>
                  <a:pt x="829539" y="751619"/>
                </a:lnTo>
                <a:lnTo>
                  <a:pt x="838525" y="754017"/>
                </a:lnTo>
                <a:lnTo>
                  <a:pt x="839052" y="753185"/>
                </a:lnTo>
                <a:lnTo>
                  <a:pt x="839637" y="749721"/>
                </a:lnTo>
                <a:lnTo>
                  <a:pt x="838841" y="748417"/>
                </a:lnTo>
                <a:lnTo>
                  <a:pt x="837357" y="747547"/>
                </a:lnTo>
                <a:lnTo>
                  <a:pt x="835415" y="746967"/>
                </a:lnTo>
                <a:lnTo>
                  <a:pt x="830718" y="743783"/>
                </a:lnTo>
                <a:lnTo>
                  <a:pt x="811776" y="728485"/>
                </a:lnTo>
                <a:lnTo>
                  <a:pt x="799008" y="720038"/>
                </a:lnTo>
                <a:lnTo>
                  <a:pt x="774451" y="697228"/>
                </a:lnTo>
                <a:lnTo>
                  <a:pt x="764878" y="688657"/>
                </a:lnTo>
                <a:lnTo>
                  <a:pt x="745059" y="674688"/>
                </a:lnTo>
                <a:lnTo>
                  <a:pt x="720776" y="652039"/>
                </a:lnTo>
                <a:lnTo>
                  <a:pt x="717690" y="649006"/>
                </a:lnTo>
                <a:lnTo>
                  <a:pt x="714680" y="646983"/>
                </a:lnTo>
                <a:lnTo>
                  <a:pt x="705892" y="643184"/>
                </a:lnTo>
                <a:lnTo>
                  <a:pt x="694390" y="633849"/>
                </a:lnTo>
                <a:lnTo>
                  <a:pt x="682946" y="622833"/>
                </a:lnTo>
                <a:lnTo>
                  <a:pt x="661989" y="614635"/>
                </a:lnTo>
                <a:lnTo>
                  <a:pt x="636165" y="605593"/>
                </a:lnTo>
                <a:lnTo>
                  <a:pt x="616272" y="595149"/>
                </a:lnTo>
                <a:lnTo>
                  <a:pt x="593396" y="578006"/>
                </a:lnTo>
                <a:lnTo>
                  <a:pt x="571426" y="560833"/>
                </a:lnTo>
                <a:lnTo>
                  <a:pt x="546112" y="537422"/>
                </a:lnTo>
                <a:lnTo>
                  <a:pt x="521286" y="520084"/>
                </a:lnTo>
                <a:lnTo>
                  <a:pt x="514892" y="516898"/>
                </a:lnTo>
                <a:lnTo>
                  <a:pt x="511854" y="516049"/>
                </a:lnTo>
                <a:lnTo>
                  <a:pt x="505938" y="512565"/>
                </a:lnTo>
                <a:lnTo>
                  <a:pt x="480727" y="488915"/>
                </a:lnTo>
                <a:lnTo>
                  <a:pt x="468291" y="479233"/>
                </a:lnTo>
                <a:lnTo>
                  <a:pt x="455935" y="471243"/>
                </a:lnTo>
                <a:lnTo>
                  <a:pt x="429924" y="447022"/>
                </a:lnTo>
                <a:lnTo>
                  <a:pt x="407453" y="424598"/>
                </a:lnTo>
                <a:lnTo>
                  <a:pt x="383994" y="408520"/>
                </a:lnTo>
                <a:lnTo>
                  <a:pt x="381725" y="405697"/>
                </a:lnTo>
                <a:lnTo>
                  <a:pt x="380214" y="402862"/>
                </a:lnTo>
                <a:lnTo>
                  <a:pt x="379205" y="400020"/>
                </a:lnTo>
                <a:lnTo>
                  <a:pt x="376628" y="397172"/>
                </a:lnTo>
                <a:lnTo>
                  <a:pt x="368685" y="391469"/>
                </a:lnTo>
                <a:lnTo>
                  <a:pt x="361345" y="388299"/>
                </a:lnTo>
                <a:lnTo>
                  <a:pt x="358054" y="387453"/>
                </a:lnTo>
                <a:lnTo>
                  <a:pt x="351857" y="383974"/>
                </a:lnTo>
                <a:lnTo>
                  <a:pt x="330391" y="365348"/>
                </a:lnTo>
                <a:lnTo>
                  <a:pt x="307304" y="348937"/>
                </a:lnTo>
                <a:lnTo>
                  <a:pt x="297639" y="340138"/>
                </a:lnTo>
                <a:lnTo>
                  <a:pt x="280075" y="315525"/>
                </a:lnTo>
                <a:lnTo>
                  <a:pt x="257822" y="297006"/>
                </a:lnTo>
                <a:lnTo>
                  <a:pt x="247937" y="286625"/>
                </a:lnTo>
                <a:lnTo>
                  <a:pt x="237041" y="272200"/>
                </a:lnTo>
                <a:lnTo>
                  <a:pt x="228560" y="263108"/>
                </a:lnTo>
                <a:lnTo>
                  <a:pt x="225716" y="261131"/>
                </a:lnTo>
                <a:lnTo>
                  <a:pt x="220016" y="258933"/>
                </a:lnTo>
                <a:lnTo>
                  <a:pt x="218114" y="257395"/>
                </a:lnTo>
                <a:lnTo>
                  <a:pt x="216847" y="255417"/>
                </a:lnTo>
                <a:lnTo>
                  <a:pt x="216002" y="253145"/>
                </a:lnTo>
                <a:lnTo>
                  <a:pt x="212523" y="248081"/>
                </a:lnTo>
                <a:lnTo>
                  <a:pt x="210262" y="245398"/>
                </a:lnTo>
                <a:lnTo>
                  <a:pt x="207802" y="243608"/>
                </a:lnTo>
                <a:lnTo>
                  <a:pt x="202529" y="241620"/>
                </a:lnTo>
                <a:lnTo>
                  <a:pt x="200742" y="240138"/>
                </a:lnTo>
                <a:lnTo>
                  <a:pt x="199550" y="238197"/>
                </a:lnTo>
                <a:lnTo>
                  <a:pt x="198756" y="235950"/>
                </a:lnTo>
                <a:lnTo>
                  <a:pt x="195333" y="230914"/>
                </a:lnTo>
                <a:lnTo>
                  <a:pt x="175794" y="209302"/>
                </a:lnTo>
                <a:lnTo>
                  <a:pt x="160566" y="189016"/>
                </a:lnTo>
                <a:lnTo>
                  <a:pt x="152960" y="179892"/>
                </a:lnTo>
                <a:lnTo>
                  <a:pt x="149598" y="177078"/>
                </a:lnTo>
                <a:lnTo>
                  <a:pt x="143323" y="173951"/>
                </a:lnTo>
                <a:lnTo>
                  <a:pt x="134819" y="164942"/>
                </a:lnTo>
                <a:lnTo>
                  <a:pt x="126594" y="153318"/>
                </a:lnTo>
                <a:lnTo>
                  <a:pt x="122939" y="144976"/>
                </a:lnTo>
                <a:lnTo>
                  <a:pt x="121012" y="142371"/>
                </a:lnTo>
                <a:lnTo>
                  <a:pt x="118774" y="140634"/>
                </a:lnTo>
                <a:lnTo>
                  <a:pt x="116330" y="139476"/>
                </a:lnTo>
                <a:lnTo>
                  <a:pt x="111075" y="133109"/>
                </a:lnTo>
                <a:lnTo>
                  <a:pt x="108340" y="128744"/>
                </a:lnTo>
                <a:lnTo>
                  <a:pt x="105564" y="125835"/>
                </a:lnTo>
                <a:lnTo>
                  <a:pt x="102761" y="123895"/>
                </a:lnTo>
                <a:lnTo>
                  <a:pt x="97106" y="120787"/>
                </a:lnTo>
                <a:lnTo>
                  <a:pt x="91418" y="116231"/>
                </a:lnTo>
                <a:lnTo>
                  <a:pt x="89520" y="113682"/>
                </a:lnTo>
                <a:lnTo>
                  <a:pt x="87411" y="108311"/>
                </a:lnTo>
                <a:lnTo>
                  <a:pt x="85897" y="106497"/>
                </a:lnTo>
                <a:lnTo>
                  <a:pt x="83935" y="105288"/>
                </a:lnTo>
                <a:lnTo>
                  <a:pt x="81674" y="104482"/>
                </a:lnTo>
                <a:lnTo>
                  <a:pt x="80166" y="102992"/>
                </a:lnTo>
                <a:lnTo>
                  <a:pt x="79162" y="101047"/>
                </a:lnTo>
                <a:lnTo>
                  <a:pt x="78492" y="98797"/>
                </a:lnTo>
                <a:lnTo>
                  <a:pt x="75208" y="93757"/>
                </a:lnTo>
                <a:lnTo>
                  <a:pt x="56237" y="73659"/>
                </a:lnTo>
                <a:lnTo>
                  <a:pt x="38660" y="54908"/>
                </a:lnTo>
                <a:lnTo>
                  <a:pt x="24018" y="33124"/>
                </a:lnTo>
                <a:lnTo>
                  <a:pt x="21727" y="30655"/>
                </a:lnTo>
                <a:lnTo>
                  <a:pt x="20199" y="28057"/>
                </a:lnTo>
                <a:lnTo>
                  <a:pt x="18502" y="22630"/>
                </a:lnTo>
                <a:lnTo>
                  <a:pt x="17097" y="20802"/>
                </a:lnTo>
                <a:lnTo>
                  <a:pt x="15208" y="19583"/>
                </a:lnTo>
                <a:lnTo>
                  <a:pt x="12996" y="18770"/>
                </a:lnTo>
                <a:lnTo>
                  <a:pt x="7999" y="15327"/>
                </a:lnTo>
                <a:lnTo>
                  <a:pt x="2370" y="1057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260"/>
          <p:cNvSpPr/>
          <p:nvPr/>
        </p:nvSpPr>
        <p:spPr>
          <a:xfrm>
            <a:off x="5789762" y="2796900"/>
            <a:ext cx="230991" cy="169186"/>
          </a:xfrm>
          <a:custGeom>
            <a:avLst/>
            <a:gdLst/>
            <a:ahLst/>
            <a:cxnLst/>
            <a:rect l="0" t="0" r="0" b="0"/>
            <a:pathLst>
              <a:path w="230991" h="169186">
                <a:moveTo>
                  <a:pt x="59540" y="169185"/>
                </a:moveTo>
                <a:lnTo>
                  <a:pt x="54990" y="160083"/>
                </a:lnTo>
                <a:lnTo>
                  <a:pt x="52696" y="154544"/>
                </a:lnTo>
                <a:lnTo>
                  <a:pt x="50215" y="147995"/>
                </a:lnTo>
                <a:lnTo>
                  <a:pt x="47608" y="140770"/>
                </a:lnTo>
                <a:lnTo>
                  <a:pt x="44918" y="135002"/>
                </a:lnTo>
                <a:lnTo>
                  <a:pt x="42172" y="130204"/>
                </a:lnTo>
                <a:lnTo>
                  <a:pt x="39389" y="126052"/>
                </a:lnTo>
                <a:lnTo>
                  <a:pt x="36581" y="121380"/>
                </a:lnTo>
                <a:lnTo>
                  <a:pt x="33756" y="116360"/>
                </a:lnTo>
                <a:lnTo>
                  <a:pt x="30921" y="111108"/>
                </a:lnTo>
                <a:lnTo>
                  <a:pt x="29031" y="105702"/>
                </a:lnTo>
                <a:lnTo>
                  <a:pt x="27770" y="100193"/>
                </a:lnTo>
                <a:lnTo>
                  <a:pt x="26930" y="94615"/>
                </a:lnTo>
                <a:lnTo>
                  <a:pt x="25417" y="89944"/>
                </a:lnTo>
                <a:lnTo>
                  <a:pt x="23457" y="85878"/>
                </a:lnTo>
                <a:lnTo>
                  <a:pt x="21197" y="82214"/>
                </a:lnTo>
                <a:lnTo>
                  <a:pt x="19691" y="77867"/>
                </a:lnTo>
                <a:lnTo>
                  <a:pt x="18686" y="73064"/>
                </a:lnTo>
                <a:lnTo>
                  <a:pt x="18017" y="67956"/>
                </a:lnTo>
                <a:lnTo>
                  <a:pt x="16618" y="63599"/>
                </a:lnTo>
                <a:lnTo>
                  <a:pt x="14733" y="59742"/>
                </a:lnTo>
                <a:lnTo>
                  <a:pt x="12524" y="56218"/>
                </a:lnTo>
                <a:lnTo>
                  <a:pt x="10098" y="51011"/>
                </a:lnTo>
                <a:lnTo>
                  <a:pt x="7529" y="44682"/>
                </a:lnTo>
                <a:lnTo>
                  <a:pt x="4864" y="37606"/>
                </a:lnTo>
                <a:lnTo>
                  <a:pt x="3086" y="30983"/>
                </a:lnTo>
                <a:lnTo>
                  <a:pt x="1902" y="24663"/>
                </a:lnTo>
                <a:lnTo>
                  <a:pt x="1112" y="18544"/>
                </a:lnTo>
                <a:lnTo>
                  <a:pt x="586" y="13513"/>
                </a:lnTo>
                <a:lnTo>
                  <a:pt x="234" y="9206"/>
                </a:lnTo>
                <a:lnTo>
                  <a:pt x="0" y="5382"/>
                </a:lnTo>
                <a:lnTo>
                  <a:pt x="797" y="2833"/>
                </a:lnTo>
                <a:lnTo>
                  <a:pt x="2280" y="1133"/>
                </a:lnTo>
                <a:lnTo>
                  <a:pt x="4222" y="0"/>
                </a:lnTo>
                <a:lnTo>
                  <a:pt x="7422" y="198"/>
                </a:lnTo>
                <a:lnTo>
                  <a:pt x="11459" y="1282"/>
                </a:lnTo>
                <a:lnTo>
                  <a:pt x="22526" y="5315"/>
                </a:lnTo>
                <a:lnTo>
                  <a:pt x="29119" y="8406"/>
                </a:lnTo>
                <a:lnTo>
                  <a:pt x="33545" y="10564"/>
                </a:lnTo>
                <a:lnTo>
                  <a:pt x="37447" y="12002"/>
                </a:lnTo>
                <a:lnTo>
                  <a:pt x="44324" y="13601"/>
                </a:lnTo>
                <a:lnTo>
                  <a:pt x="48444" y="14979"/>
                </a:lnTo>
                <a:lnTo>
                  <a:pt x="53095" y="16851"/>
                </a:lnTo>
                <a:lnTo>
                  <a:pt x="58101" y="19051"/>
                </a:lnTo>
                <a:lnTo>
                  <a:pt x="62390" y="21471"/>
                </a:lnTo>
                <a:lnTo>
                  <a:pt x="66203" y="24036"/>
                </a:lnTo>
                <a:lnTo>
                  <a:pt x="69697" y="26699"/>
                </a:lnTo>
                <a:lnTo>
                  <a:pt x="73931" y="29427"/>
                </a:lnTo>
                <a:lnTo>
                  <a:pt x="78659" y="32198"/>
                </a:lnTo>
                <a:lnTo>
                  <a:pt x="83716" y="34998"/>
                </a:lnTo>
                <a:lnTo>
                  <a:pt x="94415" y="40648"/>
                </a:lnTo>
                <a:lnTo>
                  <a:pt x="99935" y="43489"/>
                </a:lnTo>
                <a:lnTo>
                  <a:pt x="110283" y="47288"/>
                </a:lnTo>
                <a:lnTo>
                  <a:pt x="123848" y="51725"/>
                </a:lnTo>
                <a:lnTo>
                  <a:pt x="139560" y="56588"/>
                </a:lnTo>
                <a:lnTo>
                  <a:pt x="151939" y="59830"/>
                </a:lnTo>
                <a:lnTo>
                  <a:pt x="162097" y="61992"/>
                </a:lnTo>
                <a:lnTo>
                  <a:pt x="170774" y="63433"/>
                </a:lnTo>
                <a:lnTo>
                  <a:pt x="177511" y="65346"/>
                </a:lnTo>
                <a:lnTo>
                  <a:pt x="182955" y="67574"/>
                </a:lnTo>
                <a:lnTo>
                  <a:pt x="187537" y="70012"/>
                </a:lnTo>
                <a:lnTo>
                  <a:pt x="192496" y="71637"/>
                </a:lnTo>
                <a:lnTo>
                  <a:pt x="197707" y="72720"/>
                </a:lnTo>
                <a:lnTo>
                  <a:pt x="203086" y="73443"/>
                </a:lnTo>
                <a:lnTo>
                  <a:pt x="208578" y="73924"/>
                </a:lnTo>
                <a:lnTo>
                  <a:pt x="214144" y="74245"/>
                </a:lnTo>
                <a:lnTo>
                  <a:pt x="230990" y="748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261"/>
          <p:cNvSpPr/>
          <p:nvPr/>
        </p:nvSpPr>
        <p:spPr>
          <a:xfrm>
            <a:off x="7478077" y="2469268"/>
            <a:ext cx="351049" cy="265360"/>
          </a:xfrm>
          <a:custGeom>
            <a:avLst/>
            <a:gdLst/>
            <a:ahLst/>
            <a:cxnLst/>
            <a:rect l="0" t="0" r="0" b="0"/>
            <a:pathLst>
              <a:path w="351049" h="265360">
                <a:moveTo>
                  <a:pt x="0" y="51046"/>
                </a:moveTo>
                <a:lnTo>
                  <a:pt x="50275" y="51046"/>
                </a:lnTo>
                <a:lnTo>
                  <a:pt x="54472" y="50094"/>
                </a:lnTo>
                <a:lnTo>
                  <a:pt x="61675" y="46496"/>
                </a:lnTo>
                <a:lnTo>
                  <a:pt x="70590" y="44261"/>
                </a:lnTo>
                <a:lnTo>
                  <a:pt x="75636" y="43666"/>
                </a:lnTo>
                <a:lnTo>
                  <a:pt x="83762" y="42316"/>
                </a:lnTo>
                <a:lnTo>
                  <a:pt x="105491" y="38276"/>
                </a:lnTo>
                <a:lnTo>
                  <a:pt x="114142" y="35865"/>
                </a:lnTo>
                <a:lnTo>
                  <a:pt x="120862" y="33306"/>
                </a:lnTo>
                <a:lnTo>
                  <a:pt x="126295" y="30647"/>
                </a:lnTo>
                <a:lnTo>
                  <a:pt x="136584" y="27922"/>
                </a:lnTo>
                <a:lnTo>
                  <a:pt x="150111" y="25153"/>
                </a:lnTo>
                <a:lnTo>
                  <a:pt x="165796" y="22354"/>
                </a:lnTo>
                <a:lnTo>
                  <a:pt x="178158" y="20488"/>
                </a:lnTo>
                <a:lnTo>
                  <a:pt x="188305" y="19244"/>
                </a:lnTo>
                <a:lnTo>
                  <a:pt x="196974" y="18415"/>
                </a:lnTo>
                <a:lnTo>
                  <a:pt x="204658" y="16910"/>
                </a:lnTo>
                <a:lnTo>
                  <a:pt x="211686" y="14954"/>
                </a:lnTo>
                <a:lnTo>
                  <a:pt x="218277" y="12697"/>
                </a:lnTo>
                <a:lnTo>
                  <a:pt x="225527" y="11193"/>
                </a:lnTo>
                <a:lnTo>
                  <a:pt x="233220" y="10190"/>
                </a:lnTo>
                <a:lnTo>
                  <a:pt x="241205" y="9521"/>
                </a:lnTo>
                <a:lnTo>
                  <a:pt x="248433" y="8123"/>
                </a:lnTo>
                <a:lnTo>
                  <a:pt x="255157" y="6238"/>
                </a:lnTo>
                <a:lnTo>
                  <a:pt x="261545" y="4029"/>
                </a:lnTo>
                <a:lnTo>
                  <a:pt x="269614" y="2557"/>
                </a:lnTo>
                <a:lnTo>
                  <a:pt x="278803" y="1575"/>
                </a:lnTo>
                <a:lnTo>
                  <a:pt x="288738" y="921"/>
                </a:lnTo>
                <a:lnTo>
                  <a:pt x="298220" y="484"/>
                </a:lnTo>
                <a:lnTo>
                  <a:pt x="316375" y="0"/>
                </a:lnTo>
                <a:lnTo>
                  <a:pt x="323311" y="823"/>
                </a:lnTo>
                <a:lnTo>
                  <a:pt x="333560" y="4277"/>
                </a:lnTo>
                <a:lnTo>
                  <a:pt x="336673" y="6532"/>
                </a:lnTo>
                <a:lnTo>
                  <a:pt x="338748" y="8988"/>
                </a:lnTo>
                <a:lnTo>
                  <a:pt x="340133" y="11577"/>
                </a:lnTo>
                <a:lnTo>
                  <a:pt x="342007" y="13304"/>
                </a:lnTo>
                <a:lnTo>
                  <a:pt x="344210" y="14455"/>
                </a:lnTo>
                <a:lnTo>
                  <a:pt x="346631" y="15222"/>
                </a:lnTo>
                <a:lnTo>
                  <a:pt x="348245" y="16686"/>
                </a:lnTo>
                <a:lnTo>
                  <a:pt x="349321" y="18615"/>
                </a:lnTo>
                <a:lnTo>
                  <a:pt x="350038" y="20853"/>
                </a:lnTo>
                <a:lnTo>
                  <a:pt x="350517" y="25202"/>
                </a:lnTo>
                <a:lnTo>
                  <a:pt x="350835" y="30960"/>
                </a:lnTo>
                <a:lnTo>
                  <a:pt x="351048" y="37655"/>
                </a:lnTo>
                <a:lnTo>
                  <a:pt x="350237" y="43072"/>
                </a:lnTo>
                <a:lnTo>
                  <a:pt x="348744" y="47635"/>
                </a:lnTo>
                <a:lnTo>
                  <a:pt x="322851" y="99714"/>
                </a:lnTo>
                <a:lnTo>
                  <a:pt x="317151" y="109209"/>
                </a:lnTo>
                <a:lnTo>
                  <a:pt x="300659" y="134999"/>
                </a:lnTo>
                <a:lnTo>
                  <a:pt x="292832" y="146067"/>
                </a:lnTo>
                <a:lnTo>
                  <a:pt x="285709" y="155351"/>
                </a:lnTo>
                <a:lnTo>
                  <a:pt x="279055" y="163445"/>
                </a:lnTo>
                <a:lnTo>
                  <a:pt x="273667" y="170747"/>
                </a:lnTo>
                <a:lnTo>
                  <a:pt x="269122" y="177519"/>
                </a:lnTo>
                <a:lnTo>
                  <a:pt x="265140" y="183939"/>
                </a:lnTo>
                <a:lnTo>
                  <a:pt x="261532" y="190124"/>
                </a:lnTo>
                <a:lnTo>
                  <a:pt x="254985" y="202076"/>
                </a:lnTo>
                <a:lnTo>
                  <a:pt x="250952" y="210788"/>
                </a:lnTo>
                <a:lnTo>
                  <a:pt x="241392" y="233168"/>
                </a:lnTo>
                <a:lnTo>
                  <a:pt x="237128" y="241993"/>
                </a:lnTo>
                <a:lnTo>
                  <a:pt x="233332" y="248829"/>
                </a:lnTo>
                <a:lnTo>
                  <a:pt x="222885" y="2653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 = k</a:t>
            </a:r>
            <a:endParaRPr lang="en-US" dirty="0"/>
          </a:p>
        </p:txBody>
      </p:sp>
      <p:sp>
        <p:nvSpPr>
          <p:cNvPr id="75" name="SMARTPenAnnotation1140"/>
          <p:cNvSpPr/>
          <p:nvPr/>
        </p:nvSpPr>
        <p:spPr>
          <a:xfrm>
            <a:off x="4383404" y="1920239"/>
            <a:ext cx="197169" cy="865824"/>
          </a:xfrm>
          <a:custGeom>
            <a:avLst/>
            <a:gdLst/>
            <a:ahLst/>
            <a:cxnLst/>
            <a:rect l="0" t="0" r="0" b="0"/>
            <a:pathLst>
              <a:path w="197169" h="865824">
                <a:moveTo>
                  <a:pt x="0" y="0"/>
                </a:moveTo>
                <a:lnTo>
                  <a:pt x="0" y="12771"/>
                </a:lnTo>
                <a:lnTo>
                  <a:pt x="5892" y="29969"/>
                </a:lnTo>
                <a:lnTo>
                  <a:pt x="8731" y="50896"/>
                </a:lnTo>
                <a:lnTo>
                  <a:pt x="12771" y="80088"/>
                </a:lnTo>
                <a:lnTo>
                  <a:pt x="14229" y="97207"/>
                </a:lnTo>
                <a:lnTo>
                  <a:pt x="15201" y="115288"/>
                </a:lnTo>
                <a:lnTo>
                  <a:pt x="15849" y="134009"/>
                </a:lnTo>
                <a:lnTo>
                  <a:pt x="17234" y="149347"/>
                </a:lnTo>
                <a:lnTo>
                  <a:pt x="21312" y="174009"/>
                </a:lnTo>
                <a:lnTo>
                  <a:pt x="26300" y="194495"/>
                </a:lnTo>
                <a:lnTo>
                  <a:pt x="30739" y="214078"/>
                </a:lnTo>
                <a:lnTo>
                  <a:pt x="32712" y="235481"/>
                </a:lnTo>
                <a:lnTo>
                  <a:pt x="36129" y="257693"/>
                </a:lnTo>
                <a:lnTo>
                  <a:pt x="40822" y="279313"/>
                </a:lnTo>
                <a:lnTo>
                  <a:pt x="54401" y="329835"/>
                </a:lnTo>
                <a:lnTo>
                  <a:pt x="60056" y="349476"/>
                </a:lnTo>
                <a:lnTo>
                  <a:pt x="66697" y="371541"/>
                </a:lnTo>
                <a:lnTo>
                  <a:pt x="75998" y="403572"/>
                </a:lnTo>
                <a:lnTo>
                  <a:pt x="100555" y="494671"/>
                </a:lnTo>
                <a:lnTo>
                  <a:pt x="118394" y="556077"/>
                </a:lnTo>
                <a:lnTo>
                  <a:pt x="133418" y="610928"/>
                </a:lnTo>
                <a:lnTo>
                  <a:pt x="139625" y="631569"/>
                </a:lnTo>
                <a:lnTo>
                  <a:pt x="143018" y="650268"/>
                </a:lnTo>
                <a:lnTo>
                  <a:pt x="146431" y="670961"/>
                </a:lnTo>
                <a:lnTo>
                  <a:pt x="150009" y="684480"/>
                </a:lnTo>
                <a:lnTo>
                  <a:pt x="154298" y="699207"/>
                </a:lnTo>
                <a:lnTo>
                  <a:pt x="159065" y="723192"/>
                </a:lnTo>
                <a:lnTo>
                  <a:pt x="162135" y="742424"/>
                </a:lnTo>
                <a:lnTo>
                  <a:pt x="168267" y="764914"/>
                </a:lnTo>
                <a:lnTo>
                  <a:pt x="171460" y="788299"/>
                </a:lnTo>
                <a:lnTo>
                  <a:pt x="177062" y="807716"/>
                </a:lnTo>
                <a:lnTo>
                  <a:pt x="180098" y="824582"/>
                </a:lnTo>
                <a:lnTo>
                  <a:pt x="185655" y="836035"/>
                </a:lnTo>
                <a:lnTo>
                  <a:pt x="187289" y="842424"/>
                </a:lnTo>
                <a:lnTo>
                  <a:pt x="188423" y="857180"/>
                </a:lnTo>
                <a:lnTo>
                  <a:pt x="197168" y="8658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41"/>
          <p:cNvSpPr/>
          <p:nvPr/>
        </p:nvSpPr>
        <p:spPr>
          <a:xfrm>
            <a:off x="4567061" y="2144459"/>
            <a:ext cx="262115" cy="350094"/>
          </a:xfrm>
          <a:custGeom>
            <a:avLst/>
            <a:gdLst/>
            <a:ahLst/>
            <a:cxnLst/>
            <a:rect l="0" t="0" r="0" b="0"/>
            <a:pathLst>
              <a:path w="262115" h="350094">
                <a:moveTo>
                  <a:pt x="4939" y="58673"/>
                </a:moveTo>
                <a:lnTo>
                  <a:pt x="388" y="49572"/>
                </a:lnTo>
                <a:lnTo>
                  <a:pt x="0" y="44985"/>
                </a:lnTo>
                <a:lnTo>
                  <a:pt x="2108" y="34810"/>
                </a:lnTo>
                <a:lnTo>
                  <a:pt x="4004" y="31334"/>
                </a:lnTo>
                <a:lnTo>
                  <a:pt x="6221" y="29017"/>
                </a:lnTo>
                <a:lnTo>
                  <a:pt x="13891" y="23216"/>
                </a:lnTo>
                <a:lnTo>
                  <a:pt x="20347" y="18149"/>
                </a:lnTo>
                <a:lnTo>
                  <a:pt x="24736" y="15465"/>
                </a:lnTo>
                <a:lnTo>
                  <a:pt x="29566" y="12722"/>
                </a:lnTo>
                <a:lnTo>
                  <a:pt x="34692" y="10894"/>
                </a:lnTo>
                <a:lnTo>
                  <a:pt x="40014" y="9676"/>
                </a:lnTo>
                <a:lnTo>
                  <a:pt x="45467" y="8863"/>
                </a:lnTo>
                <a:lnTo>
                  <a:pt x="51960" y="7369"/>
                </a:lnTo>
                <a:lnTo>
                  <a:pt x="59146" y="5420"/>
                </a:lnTo>
                <a:lnTo>
                  <a:pt x="66794" y="3169"/>
                </a:lnTo>
                <a:lnTo>
                  <a:pt x="73798" y="1668"/>
                </a:lnTo>
                <a:lnTo>
                  <a:pt x="80373" y="667"/>
                </a:lnTo>
                <a:lnTo>
                  <a:pt x="86660" y="0"/>
                </a:lnTo>
                <a:lnTo>
                  <a:pt x="92758" y="508"/>
                </a:lnTo>
                <a:lnTo>
                  <a:pt x="98727" y="1799"/>
                </a:lnTo>
                <a:lnTo>
                  <a:pt x="104611" y="3612"/>
                </a:lnTo>
                <a:lnTo>
                  <a:pt x="110440" y="5773"/>
                </a:lnTo>
                <a:lnTo>
                  <a:pt x="116230" y="8166"/>
                </a:lnTo>
                <a:lnTo>
                  <a:pt x="121996" y="10714"/>
                </a:lnTo>
                <a:lnTo>
                  <a:pt x="128696" y="14318"/>
                </a:lnTo>
                <a:lnTo>
                  <a:pt x="136021" y="18626"/>
                </a:lnTo>
                <a:lnTo>
                  <a:pt x="143762" y="23402"/>
                </a:lnTo>
                <a:lnTo>
                  <a:pt x="149875" y="27539"/>
                </a:lnTo>
                <a:lnTo>
                  <a:pt x="154903" y="31250"/>
                </a:lnTo>
                <a:lnTo>
                  <a:pt x="159207" y="34676"/>
                </a:lnTo>
                <a:lnTo>
                  <a:pt x="166530" y="43563"/>
                </a:lnTo>
                <a:lnTo>
                  <a:pt x="172959" y="52910"/>
                </a:lnTo>
                <a:lnTo>
                  <a:pt x="178992" y="60239"/>
                </a:lnTo>
                <a:lnTo>
                  <a:pt x="180982" y="65432"/>
                </a:lnTo>
                <a:lnTo>
                  <a:pt x="182308" y="71752"/>
                </a:lnTo>
                <a:lnTo>
                  <a:pt x="183192" y="78822"/>
                </a:lnTo>
                <a:lnTo>
                  <a:pt x="183782" y="85441"/>
                </a:lnTo>
                <a:lnTo>
                  <a:pt x="184175" y="91758"/>
                </a:lnTo>
                <a:lnTo>
                  <a:pt x="184437" y="97875"/>
                </a:lnTo>
                <a:lnTo>
                  <a:pt x="183659" y="104810"/>
                </a:lnTo>
                <a:lnTo>
                  <a:pt x="182189" y="112291"/>
                </a:lnTo>
                <a:lnTo>
                  <a:pt x="180255" y="120136"/>
                </a:lnTo>
                <a:lnTo>
                  <a:pt x="178014" y="128223"/>
                </a:lnTo>
                <a:lnTo>
                  <a:pt x="172983" y="144829"/>
                </a:lnTo>
                <a:lnTo>
                  <a:pt x="168404" y="156116"/>
                </a:lnTo>
                <a:lnTo>
                  <a:pt x="162493" y="169355"/>
                </a:lnTo>
                <a:lnTo>
                  <a:pt x="155694" y="183896"/>
                </a:lnTo>
                <a:lnTo>
                  <a:pt x="148305" y="198352"/>
                </a:lnTo>
                <a:lnTo>
                  <a:pt x="140521" y="212753"/>
                </a:lnTo>
                <a:lnTo>
                  <a:pt x="132475" y="227115"/>
                </a:lnTo>
                <a:lnTo>
                  <a:pt x="125205" y="238595"/>
                </a:lnTo>
                <a:lnTo>
                  <a:pt x="118454" y="248154"/>
                </a:lnTo>
                <a:lnTo>
                  <a:pt x="112048" y="256431"/>
                </a:lnTo>
                <a:lnTo>
                  <a:pt x="106825" y="263854"/>
                </a:lnTo>
                <a:lnTo>
                  <a:pt x="102390" y="270708"/>
                </a:lnTo>
                <a:lnTo>
                  <a:pt x="98482" y="277182"/>
                </a:lnTo>
                <a:lnTo>
                  <a:pt x="91598" y="286916"/>
                </a:lnTo>
                <a:lnTo>
                  <a:pt x="86316" y="294417"/>
                </a:lnTo>
                <a:lnTo>
                  <a:pt x="80386" y="309533"/>
                </a:lnTo>
                <a:lnTo>
                  <a:pt x="76571" y="318757"/>
                </a:lnTo>
                <a:lnTo>
                  <a:pt x="74875" y="326031"/>
                </a:lnTo>
                <a:lnTo>
                  <a:pt x="75375" y="329304"/>
                </a:lnTo>
                <a:lnTo>
                  <a:pt x="76662" y="332439"/>
                </a:lnTo>
                <a:lnTo>
                  <a:pt x="83022" y="341401"/>
                </a:lnTo>
                <a:lnTo>
                  <a:pt x="85569" y="344314"/>
                </a:lnTo>
                <a:lnTo>
                  <a:pt x="88220" y="346255"/>
                </a:lnTo>
                <a:lnTo>
                  <a:pt x="93705" y="348412"/>
                </a:lnTo>
                <a:lnTo>
                  <a:pt x="101858" y="349371"/>
                </a:lnTo>
                <a:lnTo>
                  <a:pt x="106699" y="349627"/>
                </a:lnTo>
                <a:lnTo>
                  <a:pt x="198442" y="350093"/>
                </a:lnTo>
                <a:lnTo>
                  <a:pt x="208235" y="349156"/>
                </a:lnTo>
                <a:lnTo>
                  <a:pt x="217623" y="347578"/>
                </a:lnTo>
                <a:lnTo>
                  <a:pt x="262114" y="3415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42"/>
          <p:cNvSpPr/>
          <p:nvPr/>
        </p:nvSpPr>
        <p:spPr>
          <a:xfrm>
            <a:off x="4824236" y="2280285"/>
            <a:ext cx="279260" cy="265748"/>
          </a:xfrm>
          <a:custGeom>
            <a:avLst/>
            <a:gdLst/>
            <a:ahLst/>
            <a:cxnLst/>
            <a:rect l="0" t="0" r="0" b="0"/>
            <a:pathLst>
              <a:path w="279260" h="265748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2"/>
                </a:lnTo>
                <a:lnTo>
                  <a:pt x="3681" y="2540"/>
                </a:lnTo>
                <a:lnTo>
                  <a:pt x="4100" y="4551"/>
                </a:lnTo>
                <a:lnTo>
                  <a:pt x="7237" y="8748"/>
                </a:lnTo>
                <a:lnTo>
                  <a:pt x="12186" y="14405"/>
                </a:lnTo>
                <a:lnTo>
                  <a:pt x="18342" y="21033"/>
                </a:lnTo>
                <a:lnTo>
                  <a:pt x="23399" y="27357"/>
                </a:lnTo>
                <a:lnTo>
                  <a:pt x="27723" y="33478"/>
                </a:lnTo>
                <a:lnTo>
                  <a:pt x="31559" y="39463"/>
                </a:lnTo>
                <a:lnTo>
                  <a:pt x="35068" y="45359"/>
                </a:lnTo>
                <a:lnTo>
                  <a:pt x="38360" y="51194"/>
                </a:lnTo>
                <a:lnTo>
                  <a:pt x="41506" y="56989"/>
                </a:lnTo>
                <a:lnTo>
                  <a:pt x="46463" y="62758"/>
                </a:lnTo>
                <a:lnTo>
                  <a:pt x="52624" y="68508"/>
                </a:lnTo>
                <a:lnTo>
                  <a:pt x="59589" y="74247"/>
                </a:lnTo>
                <a:lnTo>
                  <a:pt x="66137" y="80930"/>
                </a:lnTo>
                <a:lnTo>
                  <a:pt x="72408" y="88244"/>
                </a:lnTo>
                <a:lnTo>
                  <a:pt x="78493" y="95976"/>
                </a:lnTo>
                <a:lnTo>
                  <a:pt x="84455" y="103036"/>
                </a:lnTo>
                <a:lnTo>
                  <a:pt x="90334" y="109648"/>
                </a:lnTo>
                <a:lnTo>
                  <a:pt x="96159" y="115961"/>
                </a:lnTo>
                <a:lnTo>
                  <a:pt x="102900" y="122075"/>
                </a:lnTo>
                <a:lnTo>
                  <a:pt x="110251" y="128056"/>
                </a:lnTo>
                <a:lnTo>
                  <a:pt x="118009" y="133948"/>
                </a:lnTo>
                <a:lnTo>
                  <a:pt x="134250" y="145575"/>
                </a:lnTo>
                <a:lnTo>
                  <a:pt x="142581" y="151342"/>
                </a:lnTo>
                <a:lnTo>
                  <a:pt x="190713" y="186764"/>
                </a:lnTo>
                <a:lnTo>
                  <a:pt x="204036" y="196899"/>
                </a:lnTo>
                <a:lnTo>
                  <a:pt x="213870" y="204609"/>
                </a:lnTo>
                <a:lnTo>
                  <a:pt x="221378" y="210701"/>
                </a:lnTo>
                <a:lnTo>
                  <a:pt x="230194" y="218572"/>
                </a:lnTo>
                <a:lnTo>
                  <a:pt x="264601" y="251338"/>
                </a:lnTo>
                <a:lnTo>
                  <a:pt x="279259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43"/>
          <p:cNvSpPr/>
          <p:nvPr/>
        </p:nvSpPr>
        <p:spPr>
          <a:xfrm>
            <a:off x="4897754" y="2297430"/>
            <a:ext cx="162879" cy="214313"/>
          </a:xfrm>
          <a:custGeom>
            <a:avLst/>
            <a:gdLst/>
            <a:ahLst/>
            <a:cxnLst/>
            <a:rect l="0" t="0" r="0" b="0"/>
            <a:pathLst>
              <a:path w="162879" h="214313">
                <a:moveTo>
                  <a:pt x="162878" y="0"/>
                </a:moveTo>
                <a:lnTo>
                  <a:pt x="153776" y="0"/>
                </a:lnTo>
                <a:lnTo>
                  <a:pt x="151095" y="1905"/>
                </a:lnTo>
                <a:lnTo>
                  <a:pt x="149308" y="5080"/>
                </a:lnTo>
                <a:lnTo>
                  <a:pt x="148116" y="9101"/>
                </a:lnTo>
                <a:lnTo>
                  <a:pt x="144464" y="15592"/>
                </a:lnTo>
                <a:lnTo>
                  <a:pt x="139172" y="23730"/>
                </a:lnTo>
                <a:lnTo>
                  <a:pt x="132787" y="32965"/>
                </a:lnTo>
                <a:lnTo>
                  <a:pt x="126624" y="41026"/>
                </a:lnTo>
                <a:lnTo>
                  <a:pt x="120611" y="48306"/>
                </a:lnTo>
                <a:lnTo>
                  <a:pt x="114698" y="55064"/>
                </a:lnTo>
                <a:lnTo>
                  <a:pt x="109803" y="62426"/>
                </a:lnTo>
                <a:lnTo>
                  <a:pt x="105587" y="70192"/>
                </a:lnTo>
                <a:lnTo>
                  <a:pt x="101824" y="78227"/>
                </a:lnTo>
                <a:lnTo>
                  <a:pt x="96458" y="86441"/>
                </a:lnTo>
                <a:lnTo>
                  <a:pt x="90023" y="94775"/>
                </a:lnTo>
                <a:lnTo>
                  <a:pt x="82876" y="103188"/>
                </a:lnTo>
                <a:lnTo>
                  <a:pt x="77158" y="110702"/>
                </a:lnTo>
                <a:lnTo>
                  <a:pt x="72394" y="117616"/>
                </a:lnTo>
                <a:lnTo>
                  <a:pt x="62656" y="133236"/>
                </a:lnTo>
                <a:lnTo>
                  <a:pt x="48802" y="156053"/>
                </a:lnTo>
                <a:lnTo>
                  <a:pt x="41108" y="166900"/>
                </a:lnTo>
                <a:lnTo>
                  <a:pt x="33120" y="176989"/>
                </a:lnTo>
                <a:lnTo>
                  <a:pt x="18530" y="19391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44"/>
          <p:cNvSpPr/>
          <p:nvPr/>
        </p:nvSpPr>
        <p:spPr>
          <a:xfrm>
            <a:off x="5129212" y="2383155"/>
            <a:ext cx="342901" cy="25356"/>
          </a:xfrm>
          <a:custGeom>
            <a:avLst/>
            <a:gdLst/>
            <a:ahLst/>
            <a:cxnLst/>
            <a:rect l="0" t="0" r="0" b="0"/>
            <a:pathLst>
              <a:path w="342901" h="25356">
                <a:moveTo>
                  <a:pt x="0" y="8572"/>
                </a:moveTo>
                <a:lnTo>
                  <a:pt x="18204" y="13123"/>
                </a:lnTo>
                <a:lnTo>
                  <a:pt x="25471" y="14463"/>
                </a:lnTo>
                <a:lnTo>
                  <a:pt x="32221" y="15357"/>
                </a:lnTo>
                <a:lnTo>
                  <a:pt x="38626" y="15953"/>
                </a:lnTo>
                <a:lnTo>
                  <a:pt x="45753" y="16350"/>
                </a:lnTo>
                <a:lnTo>
                  <a:pt x="61292" y="16792"/>
                </a:lnTo>
                <a:lnTo>
                  <a:pt x="68484" y="17862"/>
                </a:lnTo>
                <a:lnTo>
                  <a:pt x="75184" y="19527"/>
                </a:lnTo>
                <a:lnTo>
                  <a:pt x="81555" y="21591"/>
                </a:lnTo>
                <a:lnTo>
                  <a:pt x="88660" y="22966"/>
                </a:lnTo>
                <a:lnTo>
                  <a:pt x="96254" y="23883"/>
                </a:lnTo>
                <a:lnTo>
                  <a:pt x="104174" y="24494"/>
                </a:lnTo>
                <a:lnTo>
                  <a:pt x="111360" y="24902"/>
                </a:lnTo>
                <a:lnTo>
                  <a:pt x="124423" y="25355"/>
                </a:lnTo>
                <a:lnTo>
                  <a:pt x="134384" y="24523"/>
                </a:lnTo>
                <a:lnTo>
                  <a:pt x="146739" y="23016"/>
                </a:lnTo>
                <a:lnTo>
                  <a:pt x="160691" y="21059"/>
                </a:lnTo>
                <a:lnTo>
                  <a:pt x="172850" y="19754"/>
                </a:lnTo>
                <a:lnTo>
                  <a:pt x="183813" y="18884"/>
                </a:lnTo>
                <a:lnTo>
                  <a:pt x="193980" y="18304"/>
                </a:lnTo>
                <a:lnTo>
                  <a:pt x="253797" y="12937"/>
                </a:lnTo>
                <a:lnTo>
                  <a:pt x="273972" y="10530"/>
                </a:lnTo>
                <a:lnTo>
                  <a:pt x="292186" y="797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45"/>
          <p:cNvSpPr/>
          <p:nvPr/>
        </p:nvSpPr>
        <p:spPr>
          <a:xfrm>
            <a:off x="5257800" y="2314575"/>
            <a:ext cx="120016" cy="214313"/>
          </a:xfrm>
          <a:custGeom>
            <a:avLst/>
            <a:gdLst/>
            <a:ahLst/>
            <a:cxnLst/>
            <a:rect l="0" t="0" r="0" b="0"/>
            <a:pathLst>
              <a:path w="120016" h="214313">
                <a:moveTo>
                  <a:pt x="0" y="0"/>
                </a:moveTo>
                <a:lnTo>
                  <a:pt x="4550" y="13652"/>
                </a:lnTo>
                <a:lnTo>
                  <a:pt x="6843" y="18626"/>
                </a:lnTo>
                <a:lnTo>
                  <a:pt x="9325" y="22895"/>
                </a:lnTo>
                <a:lnTo>
                  <a:pt x="24701" y="45691"/>
                </a:lnTo>
                <a:lnTo>
                  <a:pt x="28850" y="52368"/>
                </a:lnTo>
                <a:lnTo>
                  <a:pt x="32568" y="58725"/>
                </a:lnTo>
                <a:lnTo>
                  <a:pt x="35999" y="64867"/>
                </a:lnTo>
                <a:lnTo>
                  <a:pt x="39240" y="72772"/>
                </a:lnTo>
                <a:lnTo>
                  <a:pt x="42352" y="81852"/>
                </a:lnTo>
                <a:lnTo>
                  <a:pt x="45380" y="91715"/>
                </a:lnTo>
                <a:lnTo>
                  <a:pt x="49303" y="102101"/>
                </a:lnTo>
                <a:lnTo>
                  <a:pt x="53823" y="112835"/>
                </a:lnTo>
                <a:lnTo>
                  <a:pt x="58742" y="123801"/>
                </a:lnTo>
                <a:lnTo>
                  <a:pt x="62974" y="134921"/>
                </a:lnTo>
                <a:lnTo>
                  <a:pt x="66748" y="146145"/>
                </a:lnTo>
                <a:lnTo>
                  <a:pt x="70216" y="157437"/>
                </a:lnTo>
                <a:lnTo>
                  <a:pt x="75385" y="168776"/>
                </a:lnTo>
                <a:lnTo>
                  <a:pt x="81689" y="180145"/>
                </a:lnTo>
                <a:lnTo>
                  <a:pt x="98686" y="207563"/>
                </a:lnTo>
                <a:lnTo>
                  <a:pt x="101033" y="209813"/>
                </a:lnTo>
                <a:lnTo>
                  <a:pt x="103550" y="211312"/>
                </a:lnTo>
                <a:lnTo>
                  <a:pt x="106181" y="212312"/>
                </a:lnTo>
                <a:lnTo>
                  <a:pt x="108887" y="212979"/>
                </a:lnTo>
                <a:lnTo>
                  <a:pt x="111644" y="213423"/>
                </a:lnTo>
                <a:lnTo>
                  <a:pt x="120015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46"/>
          <p:cNvSpPr/>
          <p:nvPr/>
        </p:nvSpPr>
        <p:spPr>
          <a:xfrm>
            <a:off x="5437822" y="2203530"/>
            <a:ext cx="274045" cy="297808"/>
          </a:xfrm>
          <a:custGeom>
            <a:avLst/>
            <a:gdLst/>
            <a:ahLst/>
            <a:cxnLst/>
            <a:rect l="0" t="0" r="0" b="0"/>
            <a:pathLst>
              <a:path w="274045" h="297808">
                <a:moveTo>
                  <a:pt x="0" y="76755"/>
                </a:moveTo>
                <a:lnTo>
                  <a:pt x="4551" y="63102"/>
                </a:lnTo>
                <a:lnTo>
                  <a:pt x="6844" y="59080"/>
                </a:lnTo>
                <a:lnTo>
                  <a:pt x="9325" y="56399"/>
                </a:lnTo>
                <a:lnTo>
                  <a:pt x="11932" y="54612"/>
                </a:lnTo>
                <a:lnTo>
                  <a:pt x="17368" y="47546"/>
                </a:lnTo>
                <a:lnTo>
                  <a:pt x="20151" y="42995"/>
                </a:lnTo>
                <a:lnTo>
                  <a:pt x="28324" y="35398"/>
                </a:lnTo>
                <a:lnTo>
                  <a:pt x="33170" y="32038"/>
                </a:lnTo>
                <a:lnTo>
                  <a:pt x="39259" y="28846"/>
                </a:lnTo>
                <a:lnTo>
                  <a:pt x="46175" y="25766"/>
                </a:lnTo>
                <a:lnTo>
                  <a:pt x="53643" y="22759"/>
                </a:lnTo>
                <a:lnTo>
                  <a:pt x="69561" y="16879"/>
                </a:lnTo>
                <a:lnTo>
                  <a:pt x="77806" y="13978"/>
                </a:lnTo>
                <a:lnTo>
                  <a:pt x="86161" y="12043"/>
                </a:lnTo>
                <a:lnTo>
                  <a:pt x="94588" y="10754"/>
                </a:lnTo>
                <a:lnTo>
                  <a:pt x="103064" y="9894"/>
                </a:lnTo>
                <a:lnTo>
                  <a:pt x="127721" y="6399"/>
                </a:lnTo>
                <a:lnTo>
                  <a:pt x="142297" y="4133"/>
                </a:lnTo>
                <a:lnTo>
                  <a:pt x="153920" y="2623"/>
                </a:lnTo>
                <a:lnTo>
                  <a:pt x="163573" y="1616"/>
                </a:lnTo>
                <a:lnTo>
                  <a:pt x="171914" y="945"/>
                </a:lnTo>
                <a:lnTo>
                  <a:pt x="179380" y="497"/>
                </a:lnTo>
                <a:lnTo>
                  <a:pt x="192754" y="0"/>
                </a:lnTo>
                <a:lnTo>
                  <a:pt x="198035" y="820"/>
                </a:lnTo>
                <a:lnTo>
                  <a:pt x="206443" y="4271"/>
                </a:lnTo>
                <a:lnTo>
                  <a:pt x="209066" y="6525"/>
                </a:lnTo>
                <a:lnTo>
                  <a:pt x="210815" y="8980"/>
                </a:lnTo>
                <a:lnTo>
                  <a:pt x="212758" y="14247"/>
                </a:lnTo>
                <a:lnTo>
                  <a:pt x="213622" y="19764"/>
                </a:lnTo>
                <a:lnTo>
                  <a:pt x="211466" y="27930"/>
                </a:lnTo>
                <a:lnTo>
                  <a:pt x="209558" y="32775"/>
                </a:lnTo>
                <a:lnTo>
                  <a:pt x="203522" y="39815"/>
                </a:lnTo>
                <a:lnTo>
                  <a:pt x="194736" y="48318"/>
                </a:lnTo>
                <a:lnTo>
                  <a:pt x="184117" y="57797"/>
                </a:lnTo>
                <a:lnTo>
                  <a:pt x="173227" y="66974"/>
                </a:lnTo>
                <a:lnTo>
                  <a:pt x="150967" y="84790"/>
                </a:lnTo>
                <a:lnTo>
                  <a:pt x="142555" y="92589"/>
                </a:lnTo>
                <a:lnTo>
                  <a:pt x="135994" y="99693"/>
                </a:lnTo>
                <a:lnTo>
                  <a:pt x="130668" y="106335"/>
                </a:lnTo>
                <a:lnTo>
                  <a:pt x="125212" y="111715"/>
                </a:lnTo>
                <a:lnTo>
                  <a:pt x="119670" y="116254"/>
                </a:lnTo>
                <a:lnTo>
                  <a:pt x="111289" y="122885"/>
                </a:lnTo>
                <a:lnTo>
                  <a:pt x="110388" y="124653"/>
                </a:lnTo>
                <a:lnTo>
                  <a:pt x="110739" y="125832"/>
                </a:lnTo>
                <a:lnTo>
                  <a:pt x="111926" y="126618"/>
                </a:lnTo>
                <a:lnTo>
                  <a:pt x="115785" y="127491"/>
                </a:lnTo>
                <a:lnTo>
                  <a:pt x="120053" y="126771"/>
                </a:lnTo>
                <a:lnTo>
                  <a:pt x="125755" y="125339"/>
                </a:lnTo>
                <a:lnTo>
                  <a:pt x="132414" y="123432"/>
                </a:lnTo>
                <a:lnTo>
                  <a:pt x="141616" y="122160"/>
                </a:lnTo>
                <a:lnTo>
                  <a:pt x="152513" y="121312"/>
                </a:lnTo>
                <a:lnTo>
                  <a:pt x="174464" y="120370"/>
                </a:lnTo>
                <a:lnTo>
                  <a:pt x="197531" y="119840"/>
                </a:lnTo>
                <a:lnTo>
                  <a:pt x="210347" y="119716"/>
                </a:lnTo>
                <a:lnTo>
                  <a:pt x="217384" y="120636"/>
                </a:lnTo>
                <a:lnTo>
                  <a:pt x="224932" y="122201"/>
                </a:lnTo>
                <a:lnTo>
                  <a:pt x="232822" y="124197"/>
                </a:lnTo>
                <a:lnTo>
                  <a:pt x="239035" y="126480"/>
                </a:lnTo>
                <a:lnTo>
                  <a:pt x="244130" y="128955"/>
                </a:lnTo>
                <a:lnTo>
                  <a:pt x="248478" y="131558"/>
                </a:lnTo>
                <a:lnTo>
                  <a:pt x="253282" y="135197"/>
                </a:lnTo>
                <a:lnTo>
                  <a:pt x="258390" y="139529"/>
                </a:lnTo>
                <a:lnTo>
                  <a:pt x="263700" y="144322"/>
                </a:lnTo>
                <a:lnTo>
                  <a:pt x="269600" y="152187"/>
                </a:lnTo>
                <a:lnTo>
                  <a:pt x="271173" y="155618"/>
                </a:lnTo>
                <a:lnTo>
                  <a:pt x="272922" y="164510"/>
                </a:lnTo>
                <a:lnTo>
                  <a:pt x="273387" y="169548"/>
                </a:lnTo>
                <a:lnTo>
                  <a:pt x="273906" y="177686"/>
                </a:lnTo>
                <a:lnTo>
                  <a:pt x="274044" y="181190"/>
                </a:lnTo>
                <a:lnTo>
                  <a:pt x="271657" y="190163"/>
                </a:lnTo>
                <a:lnTo>
                  <a:pt x="269687" y="195223"/>
                </a:lnTo>
                <a:lnTo>
                  <a:pt x="266469" y="200501"/>
                </a:lnTo>
                <a:lnTo>
                  <a:pt x="262419" y="205924"/>
                </a:lnTo>
                <a:lnTo>
                  <a:pt x="257813" y="211446"/>
                </a:lnTo>
                <a:lnTo>
                  <a:pt x="252838" y="217031"/>
                </a:lnTo>
                <a:lnTo>
                  <a:pt x="242230" y="228317"/>
                </a:lnTo>
                <a:lnTo>
                  <a:pt x="236734" y="233041"/>
                </a:lnTo>
                <a:lnTo>
                  <a:pt x="231166" y="237143"/>
                </a:lnTo>
                <a:lnTo>
                  <a:pt x="203989" y="255121"/>
                </a:lnTo>
                <a:lnTo>
                  <a:pt x="194095" y="260436"/>
                </a:lnTo>
                <a:lnTo>
                  <a:pt x="182737" y="265884"/>
                </a:lnTo>
                <a:lnTo>
                  <a:pt x="160274" y="276064"/>
                </a:lnTo>
                <a:lnTo>
                  <a:pt x="136918" y="287151"/>
                </a:lnTo>
                <a:lnTo>
                  <a:pt x="124035" y="293454"/>
                </a:lnTo>
                <a:lnTo>
                  <a:pt x="116980" y="295516"/>
                </a:lnTo>
                <a:lnTo>
                  <a:pt x="109419" y="296891"/>
                </a:lnTo>
                <a:lnTo>
                  <a:pt x="101521" y="297807"/>
                </a:lnTo>
                <a:lnTo>
                  <a:pt x="94351" y="297465"/>
                </a:lnTo>
                <a:lnTo>
                  <a:pt x="87666" y="296285"/>
                </a:lnTo>
                <a:lnTo>
                  <a:pt x="81304" y="294546"/>
                </a:lnTo>
                <a:lnTo>
                  <a:pt x="76110" y="293386"/>
                </a:lnTo>
                <a:lnTo>
                  <a:pt x="67799" y="292098"/>
                </a:lnTo>
                <a:lnTo>
                  <a:pt x="65202" y="290802"/>
                </a:lnTo>
                <a:lnTo>
                  <a:pt x="63471" y="288985"/>
                </a:lnTo>
                <a:lnTo>
                  <a:pt x="60007" y="282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47"/>
          <p:cNvSpPr/>
          <p:nvPr/>
        </p:nvSpPr>
        <p:spPr>
          <a:xfrm>
            <a:off x="5797867" y="1954530"/>
            <a:ext cx="214313" cy="805816"/>
          </a:xfrm>
          <a:custGeom>
            <a:avLst/>
            <a:gdLst/>
            <a:ahLst/>
            <a:cxnLst/>
            <a:rect l="0" t="0" r="0" b="0"/>
            <a:pathLst>
              <a:path w="214313" h="805816">
                <a:moveTo>
                  <a:pt x="0" y="0"/>
                </a:moveTo>
                <a:lnTo>
                  <a:pt x="9102" y="13652"/>
                </a:lnTo>
                <a:lnTo>
                  <a:pt x="13570" y="22895"/>
                </a:lnTo>
                <a:lnTo>
                  <a:pt x="18626" y="35993"/>
                </a:lnTo>
                <a:lnTo>
                  <a:pt x="23518" y="46477"/>
                </a:lnTo>
                <a:lnTo>
                  <a:pt x="28868" y="57486"/>
                </a:lnTo>
                <a:lnTo>
                  <a:pt x="34420" y="71269"/>
                </a:lnTo>
                <a:lnTo>
                  <a:pt x="39110" y="86920"/>
                </a:lnTo>
                <a:lnTo>
                  <a:pt x="42704" y="111796"/>
                </a:lnTo>
                <a:lnTo>
                  <a:pt x="46920" y="128744"/>
                </a:lnTo>
                <a:lnTo>
                  <a:pt x="54508" y="166122"/>
                </a:lnTo>
                <a:lnTo>
                  <a:pt x="59199" y="190758"/>
                </a:lnTo>
                <a:lnTo>
                  <a:pt x="69491" y="238451"/>
                </a:lnTo>
                <a:lnTo>
                  <a:pt x="74902" y="261837"/>
                </a:lnTo>
                <a:lnTo>
                  <a:pt x="80415" y="281238"/>
                </a:lnTo>
                <a:lnTo>
                  <a:pt x="85995" y="297982"/>
                </a:lnTo>
                <a:lnTo>
                  <a:pt x="91620" y="312954"/>
                </a:lnTo>
                <a:lnTo>
                  <a:pt x="98227" y="335318"/>
                </a:lnTo>
                <a:lnTo>
                  <a:pt x="124284" y="437322"/>
                </a:lnTo>
                <a:lnTo>
                  <a:pt x="139168" y="496700"/>
                </a:lnTo>
                <a:lnTo>
                  <a:pt x="145355" y="523968"/>
                </a:lnTo>
                <a:lnTo>
                  <a:pt x="151280" y="551009"/>
                </a:lnTo>
                <a:lnTo>
                  <a:pt x="157088" y="575728"/>
                </a:lnTo>
                <a:lnTo>
                  <a:pt x="161876" y="590511"/>
                </a:lnTo>
                <a:lnTo>
                  <a:pt x="167925" y="607034"/>
                </a:lnTo>
                <a:lnTo>
                  <a:pt x="174815" y="624717"/>
                </a:lnTo>
                <a:lnTo>
                  <a:pt x="179408" y="639363"/>
                </a:lnTo>
                <a:lnTo>
                  <a:pt x="184512" y="663256"/>
                </a:lnTo>
                <a:lnTo>
                  <a:pt x="189321" y="683400"/>
                </a:lnTo>
                <a:lnTo>
                  <a:pt x="194633" y="701878"/>
                </a:lnTo>
                <a:lnTo>
                  <a:pt x="200168" y="719616"/>
                </a:lnTo>
                <a:lnTo>
                  <a:pt x="205592" y="747442"/>
                </a:lnTo>
                <a:lnTo>
                  <a:pt x="211306" y="764495"/>
                </a:lnTo>
                <a:lnTo>
                  <a:pt x="213719" y="779273"/>
                </a:lnTo>
                <a:lnTo>
                  <a:pt x="214312" y="8058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148"/>
          <p:cNvSpPr/>
          <p:nvPr/>
        </p:nvSpPr>
        <p:spPr>
          <a:xfrm>
            <a:off x="6149340" y="2247218"/>
            <a:ext cx="291465" cy="24495"/>
          </a:xfrm>
          <a:custGeom>
            <a:avLst/>
            <a:gdLst/>
            <a:ahLst/>
            <a:cxnLst/>
            <a:rect l="0" t="0" r="0" b="0"/>
            <a:pathLst>
              <a:path w="291465" h="24495">
                <a:moveTo>
                  <a:pt x="0" y="24494"/>
                </a:moveTo>
                <a:lnTo>
                  <a:pt x="18203" y="24494"/>
                </a:lnTo>
                <a:lnTo>
                  <a:pt x="31185" y="23542"/>
                </a:lnTo>
                <a:lnTo>
                  <a:pt x="81101" y="18602"/>
                </a:lnTo>
                <a:lnTo>
                  <a:pt x="94072" y="17709"/>
                </a:lnTo>
                <a:lnTo>
                  <a:pt x="116105" y="16716"/>
                </a:lnTo>
                <a:lnTo>
                  <a:pt x="135422" y="16275"/>
                </a:lnTo>
                <a:lnTo>
                  <a:pt x="144574" y="15204"/>
                </a:lnTo>
                <a:lnTo>
                  <a:pt x="153532" y="13538"/>
                </a:lnTo>
                <a:lnTo>
                  <a:pt x="162362" y="11475"/>
                </a:lnTo>
                <a:lnTo>
                  <a:pt x="171106" y="10100"/>
                </a:lnTo>
                <a:lnTo>
                  <a:pt x="179793" y="9183"/>
                </a:lnTo>
                <a:lnTo>
                  <a:pt x="188442" y="8572"/>
                </a:lnTo>
                <a:lnTo>
                  <a:pt x="196113" y="8164"/>
                </a:lnTo>
                <a:lnTo>
                  <a:pt x="209716" y="7711"/>
                </a:lnTo>
                <a:lnTo>
                  <a:pt x="218868" y="6638"/>
                </a:lnTo>
                <a:lnTo>
                  <a:pt x="229732" y="4970"/>
                </a:lnTo>
                <a:lnTo>
                  <a:pt x="241737" y="2906"/>
                </a:lnTo>
                <a:lnTo>
                  <a:pt x="250693" y="1529"/>
                </a:lnTo>
                <a:lnTo>
                  <a:pt x="257616" y="612"/>
                </a:lnTo>
                <a:lnTo>
                  <a:pt x="263184" y="0"/>
                </a:lnTo>
                <a:lnTo>
                  <a:pt x="267848" y="545"/>
                </a:lnTo>
                <a:lnTo>
                  <a:pt x="271911" y="1860"/>
                </a:lnTo>
                <a:lnTo>
                  <a:pt x="275571" y="3690"/>
                </a:lnTo>
                <a:lnTo>
                  <a:pt x="278964" y="4910"/>
                </a:lnTo>
                <a:lnTo>
                  <a:pt x="282178" y="5723"/>
                </a:lnTo>
                <a:lnTo>
                  <a:pt x="291464" y="7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149"/>
          <p:cNvSpPr/>
          <p:nvPr/>
        </p:nvSpPr>
        <p:spPr>
          <a:xfrm>
            <a:off x="6123622" y="2367241"/>
            <a:ext cx="385763" cy="24487"/>
          </a:xfrm>
          <a:custGeom>
            <a:avLst/>
            <a:gdLst/>
            <a:ahLst/>
            <a:cxnLst/>
            <a:rect l="0" t="0" r="0" b="0"/>
            <a:pathLst>
              <a:path w="385763" h="24487">
                <a:moveTo>
                  <a:pt x="0" y="24486"/>
                </a:moveTo>
                <a:lnTo>
                  <a:pt x="18203" y="24486"/>
                </a:lnTo>
                <a:lnTo>
                  <a:pt x="28328" y="23534"/>
                </a:lnTo>
                <a:lnTo>
                  <a:pt x="39840" y="21946"/>
                </a:lnTo>
                <a:lnTo>
                  <a:pt x="83877" y="15161"/>
                </a:lnTo>
                <a:lnTo>
                  <a:pt x="101638" y="12555"/>
                </a:lnTo>
                <a:lnTo>
                  <a:pt x="117289" y="10817"/>
                </a:lnTo>
                <a:lnTo>
                  <a:pt x="131533" y="9658"/>
                </a:lnTo>
                <a:lnTo>
                  <a:pt x="144838" y="8886"/>
                </a:lnTo>
                <a:lnTo>
                  <a:pt x="169783" y="8027"/>
                </a:lnTo>
                <a:lnTo>
                  <a:pt x="181769" y="7799"/>
                </a:lnTo>
                <a:lnTo>
                  <a:pt x="198332" y="6694"/>
                </a:lnTo>
                <a:lnTo>
                  <a:pt x="258790" y="1540"/>
                </a:lnTo>
                <a:lnTo>
                  <a:pt x="276349" y="616"/>
                </a:lnTo>
                <a:lnTo>
                  <a:pt x="292818" y="0"/>
                </a:lnTo>
                <a:lnTo>
                  <a:pt x="308559" y="542"/>
                </a:lnTo>
                <a:lnTo>
                  <a:pt x="323817" y="1856"/>
                </a:lnTo>
                <a:lnTo>
                  <a:pt x="338750" y="3685"/>
                </a:lnTo>
                <a:lnTo>
                  <a:pt x="350611" y="4903"/>
                </a:lnTo>
                <a:lnTo>
                  <a:pt x="360423" y="5716"/>
                </a:lnTo>
                <a:lnTo>
                  <a:pt x="385762" y="73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150"/>
          <p:cNvSpPr/>
          <p:nvPr/>
        </p:nvSpPr>
        <p:spPr>
          <a:xfrm>
            <a:off x="6715595" y="1989218"/>
            <a:ext cx="368114" cy="579096"/>
          </a:xfrm>
          <a:custGeom>
            <a:avLst/>
            <a:gdLst/>
            <a:ahLst/>
            <a:cxnLst/>
            <a:rect l="0" t="0" r="0" b="0"/>
            <a:pathLst>
              <a:path w="368114" h="579096">
                <a:moveTo>
                  <a:pt x="308139" y="42464"/>
                </a:moveTo>
                <a:lnTo>
                  <a:pt x="288827" y="23151"/>
                </a:lnTo>
                <a:lnTo>
                  <a:pt x="277649" y="17053"/>
                </a:lnTo>
                <a:lnTo>
                  <a:pt x="270668" y="14094"/>
                </a:lnTo>
                <a:lnTo>
                  <a:pt x="260371" y="10805"/>
                </a:lnTo>
                <a:lnTo>
                  <a:pt x="251666" y="8391"/>
                </a:lnTo>
                <a:lnTo>
                  <a:pt x="241448" y="4143"/>
                </a:lnTo>
                <a:lnTo>
                  <a:pt x="233198" y="2629"/>
                </a:lnTo>
                <a:lnTo>
                  <a:pt x="222936" y="1620"/>
                </a:lnTo>
                <a:lnTo>
                  <a:pt x="211333" y="947"/>
                </a:lnTo>
                <a:lnTo>
                  <a:pt x="185739" y="200"/>
                </a:lnTo>
                <a:lnTo>
                  <a:pt x="172248" y="0"/>
                </a:lnTo>
                <a:lnTo>
                  <a:pt x="157537" y="820"/>
                </a:lnTo>
                <a:lnTo>
                  <a:pt x="142015" y="2319"/>
                </a:lnTo>
                <a:lnTo>
                  <a:pt x="114291" y="5572"/>
                </a:lnTo>
                <a:lnTo>
                  <a:pt x="98795" y="7018"/>
                </a:lnTo>
                <a:lnTo>
                  <a:pt x="91424" y="8356"/>
                </a:lnTo>
                <a:lnTo>
                  <a:pt x="83652" y="10200"/>
                </a:lnTo>
                <a:lnTo>
                  <a:pt x="75614" y="12382"/>
                </a:lnTo>
                <a:lnTo>
                  <a:pt x="64143" y="17347"/>
                </a:lnTo>
                <a:lnTo>
                  <a:pt x="54916" y="23681"/>
                </a:lnTo>
                <a:lnTo>
                  <a:pt x="44466" y="32846"/>
                </a:lnTo>
                <a:lnTo>
                  <a:pt x="30931" y="45809"/>
                </a:lnTo>
                <a:lnTo>
                  <a:pt x="23322" y="53267"/>
                </a:lnTo>
                <a:lnTo>
                  <a:pt x="18249" y="60143"/>
                </a:lnTo>
                <a:lnTo>
                  <a:pt x="12612" y="72864"/>
                </a:lnTo>
                <a:lnTo>
                  <a:pt x="7566" y="89948"/>
                </a:lnTo>
                <a:lnTo>
                  <a:pt x="4887" y="99837"/>
                </a:lnTo>
                <a:lnTo>
                  <a:pt x="1911" y="115906"/>
                </a:lnTo>
                <a:lnTo>
                  <a:pt x="588" y="129397"/>
                </a:lnTo>
                <a:lnTo>
                  <a:pt x="0" y="141743"/>
                </a:lnTo>
                <a:lnTo>
                  <a:pt x="2278" y="158661"/>
                </a:lnTo>
                <a:lnTo>
                  <a:pt x="6466" y="176022"/>
                </a:lnTo>
                <a:lnTo>
                  <a:pt x="11503" y="186913"/>
                </a:lnTo>
                <a:lnTo>
                  <a:pt x="19456" y="197469"/>
                </a:lnTo>
                <a:lnTo>
                  <a:pt x="28388" y="207558"/>
                </a:lnTo>
                <a:lnTo>
                  <a:pt x="35533" y="215216"/>
                </a:lnTo>
                <a:lnTo>
                  <a:pt x="39725" y="217640"/>
                </a:lnTo>
                <a:lnTo>
                  <a:pt x="49461" y="220332"/>
                </a:lnTo>
                <a:lnTo>
                  <a:pt x="60139" y="221529"/>
                </a:lnTo>
                <a:lnTo>
                  <a:pt x="71234" y="222061"/>
                </a:lnTo>
                <a:lnTo>
                  <a:pt x="82516" y="222297"/>
                </a:lnTo>
                <a:lnTo>
                  <a:pt x="104129" y="222431"/>
                </a:lnTo>
                <a:lnTo>
                  <a:pt x="111172" y="221497"/>
                </a:lnTo>
                <a:lnTo>
                  <a:pt x="117773" y="219922"/>
                </a:lnTo>
                <a:lnTo>
                  <a:pt x="146606" y="210550"/>
                </a:lnTo>
                <a:lnTo>
                  <a:pt x="153777" y="206909"/>
                </a:lnTo>
                <a:lnTo>
                  <a:pt x="160465" y="202576"/>
                </a:lnTo>
                <a:lnTo>
                  <a:pt x="166827" y="197783"/>
                </a:lnTo>
                <a:lnTo>
                  <a:pt x="173927" y="193635"/>
                </a:lnTo>
                <a:lnTo>
                  <a:pt x="181517" y="189917"/>
                </a:lnTo>
                <a:lnTo>
                  <a:pt x="189434" y="186486"/>
                </a:lnTo>
                <a:lnTo>
                  <a:pt x="196617" y="182294"/>
                </a:lnTo>
                <a:lnTo>
                  <a:pt x="203312" y="177594"/>
                </a:lnTo>
                <a:lnTo>
                  <a:pt x="209679" y="172556"/>
                </a:lnTo>
                <a:lnTo>
                  <a:pt x="215829" y="167292"/>
                </a:lnTo>
                <a:lnTo>
                  <a:pt x="221835" y="161878"/>
                </a:lnTo>
                <a:lnTo>
                  <a:pt x="232634" y="150782"/>
                </a:lnTo>
                <a:lnTo>
                  <a:pt x="240609" y="139500"/>
                </a:lnTo>
                <a:lnTo>
                  <a:pt x="249868" y="123056"/>
                </a:lnTo>
                <a:lnTo>
                  <a:pt x="255005" y="113337"/>
                </a:lnTo>
                <a:lnTo>
                  <a:pt x="259381" y="104000"/>
                </a:lnTo>
                <a:lnTo>
                  <a:pt x="266785" y="86006"/>
                </a:lnTo>
                <a:lnTo>
                  <a:pt x="270710" y="71024"/>
                </a:lnTo>
                <a:lnTo>
                  <a:pt x="271756" y="64361"/>
                </a:lnTo>
                <a:lnTo>
                  <a:pt x="271501" y="58967"/>
                </a:lnTo>
                <a:lnTo>
                  <a:pt x="270379" y="54419"/>
                </a:lnTo>
                <a:lnTo>
                  <a:pt x="267545" y="46825"/>
                </a:lnTo>
                <a:lnTo>
                  <a:pt x="265725" y="34188"/>
                </a:lnTo>
                <a:lnTo>
                  <a:pt x="265366" y="22520"/>
                </a:lnTo>
                <a:lnTo>
                  <a:pt x="264384" y="19643"/>
                </a:lnTo>
                <a:lnTo>
                  <a:pt x="260752" y="13907"/>
                </a:lnTo>
                <a:lnTo>
                  <a:pt x="259404" y="12948"/>
                </a:lnTo>
                <a:lnTo>
                  <a:pt x="258504" y="13262"/>
                </a:lnTo>
                <a:lnTo>
                  <a:pt x="257904" y="14423"/>
                </a:lnTo>
                <a:lnTo>
                  <a:pt x="258457" y="16150"/>
                </a:lnTo>
                <a:lnTo>
                  <a:pt x="262833" y="23132"/>
                </a:lnTo>
                <a:lnTo>
                  <a:pt x="272859" y="57163"/>
                </a:lnTo>
                <a:lnTo>
                  <a:pt x="281664" y="87414"/>
                </a:lnTo>
                <a:lnTo>
                  <a:pt x="285727" y="102911"/>
                </a:lnTo>
                <a:lnTo>
                  <a:pt x="302107" y="171897"/>
                </a:lnTo>
                <a:lnTo>
                  <a:pt x="305071" y="183045"/>
                </a:lnTo>
                <a:lnTo>
                  <a:pt x="310903" y="203052"/>
                </a:lnTo>
                <a:lnTo>
                  <a:pt x="319542" y="230381"/>
                </a:lnTo>
                <a:lnTo>
                  <a:pt x="322408" y="240132"/>
                </a:lnTo>
                <a:lnTo>
                  <a:pt x="328134" y="261126"/>
                </a:lnTo>
                <a:lnTo>
                  <a:pt x="345287" y="328345"/>
                </a:lnTo>
                <a:lnTo>
                  <a:pt x="347192" y="339731"/>
                </a:lnTo>
                <a:lnTo>
                  <a:pt x="348462" y="351132"/>
                </a:lnTo>
                <a:lnTo>
                  <a:pt x="349308" y="362543"/>
                </a:lnTo>
                <a:lnTo>
                  <a:pt x="350826" y="373960"/>
                </a:lnTo>
                <a:lnTo>
                  <a:pt x="352789" y="385381"/>
                </a:lnTo>
                <a:lnTo>
                  <a:pt x="355051" y="396806"/>
                </a:lnTo>
                <a:lnTo>
                  <a:pt x="356559" y="407279"/>
                </a:lnTo>
                <a:lnTo>
                  <a:pt x="357564" y="417119"/>
                </a:lnTo>
                <a:lnTo>
                  <a:pt x="358235" y="426537"/>
                </a:lnTo>
                <a:lnTo>
                  <a:pt x="365201" y="497531"/>
                </a:lnTo>
                <a:lnTo>
                  <a:pt x="366183" y="511577"/>
                </a:lnTo>
                <a:lnTo>
                  <a:pt x="367274" y="533851"/>
                </a:lnTo>
                <a:lnTo>
                  <a:pt x="367759" y="550101"/>
                </a:lnTo>
                <a:lnTo>
                  <a:pt x="368113" y="578807"/>
                </a:lnTo>
                <a:lnTo>
                  <a:pt x="367171" y="579095"/>
                </a:lnTo>
                <a:lnTo>
                  <a:pt x="365592" y="578336"/>
                </a:lnTo>
                <a:lnTo>
                  <a:pt x="360763" y="574824"/>
                </a:lnTo>
                <a:lnTo>
                  <a:pt x="357563" y="574343"/>
                </a:lnTo>
                <a:lnTo>
                  <a:pt x="351002" y="5739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51"/>
          <p:cNvSpPr/>
          <p:nvPr/>
        </p:nvSpPr>
        <p:spPr>
          <a:xfrm>
            <a:off x="3515038" y="3052044"/>
            <a:ext cx="414025" cy="393538"/>
          </a:xfrm>
          <a:custGeom>
            <a:avLst/>
            <a:gdLst/>
            <a:ahLst/>
            <a:cxnLst/>
            <a:rect l="0" t="0" r="0" b="0"/>
            <a:pathLst>
              <a:path w="414025" h="393538">
                <a:moveTo>
                  <a:pt x="79696" y="119781"/>
                </a:moveTo>
                <a:lnTo>
                  <a:pt x="66044" y="115230"/>
                </a:lnTo>
                <a:lnTo>
                  <a:pt x="62023" y="112937"/>
                </a:lnTo>
                <a:lnTo>
                  <a:pt x="59341" y="110455"/>
                </a:lnTo>
                <a:lnTo>
                  <a:pt x="50488" y="99629"/>
                </a:lnTo>
                <a:lnTo>
                  <a:pt x="49746" y="96821"/>
                </a:lnTo>
                <a:lnTo>
                  <a:pt x="50205" y="93997"/>
                </a:lnTo>
                <a:lnTo>
                  <a:pt x="53254" y="86414"/>
                </a:lnTo>
                <a:lnTo>
                  <a:pt x="57785" y="73518"/>
                </a:lnTo>
                <a:lnTo>
                  <a:pt x="62231" y="66079"/>
                </a:lnTo>
                <a:lnTo>
                  <a:pt x="68052" y="58262"/>
                </a:lnTo>
                <a:lnTo>
                  <a:pt x="74792" y="50193"/>
                </a:lnTo>
                <a:lnTo>
                  <a:pt x="83094" y="41957"/>
                </a:lnTo>
                <a:lnTo>
                  <a:pt x="92439" y="33608"/>
                </a:lnTo>
                <a:lnTo>
                  <a:pt x="102479" y="25185"/>
                </a:lnTo>
                <a:lnTo>
                  <a:pt x="111077" y="18617"/>
                </a:lnTo>
                <a:lnTo>
                  <a:pt x="118715" y="13285"/>
                </a:lnTo>
                <a:lnTo>
                  <a:pt x="125711" y="8779"/>
                </a:lnTo>
                <a:lnTo>
                  <a:pt x="133233" y="5774"/>
                </a:lnTo>
                <a:lnTo>
                  <a:pt x="141105" y="3772"/>
                </a:lnTo>
                <a:lnTo>
                  <a:pt x="149210" y="2436"/>
                </a:lnTo>
                <a:lnTo>
                  <a:pt x="156519" y="1546"/>
                </a:lnTo>
                <a:lnTo>
                  <a:pt x="163297" y="952"/>
                </a:lnTo>
                <a:lnTo>
                  <a:pt x="175907" y="293"/>
                </a:lnTo>
                <a:lnTo>
                  <a:pt x="187861" y="0"/>
                </a:lnTo>
                <a:lnTo>
                  <a:pt x="199525" y="2410"/>
                </a:lnTo>
                <a:lnTo>
                  <a:pt x="205302" y="4386"/>
                </a:lnTo>
                <a:lnTo>
                  <a:pt x="212964" y="8561"/>
                </a:lnTo>
                <a:lnTo>
                  <a:pt x="221881" y="14201"/>
                </a:lnTo>
                <a:lnTo>
                  <a:pt x="231636" y="20819"/>
                </a:lnTo>
                <a:lnTo>
                  <a:pt x="239092" y="27137"/>
                </a:lnTo>
                <a:lnTo>
                  <a:pt x="249916" y="39235"/>
                </a:lnTo>
                <a:lnTo>
                  <a:pt x="254137" y="46081"/>
                </a:lnTo>
                <a:lnTo>
                  <a:pt x="257902" y="53503"/>
                </a:lnTo>
                <a:lnTo>
                  <a:pt x="261365" y="61308"/>
                </a:lnTo>
                <a:lnTo>
                  <a:pt x="263674" y="68416"/>
                </a:lnTo>
                <a:lnTo>
                  <a:pt x="265213" y="75060"/>
                </a:lnTo>
                <a:lnTo>
                  <a:pt x="266239" y="81394"/>
                </a:lnTo>
                <a:lnTo>
                  <a:pt x="266923" y="89427"/>
                </a:lnTo>
                <a:lnTo>
                  <a:pt x="267379" y="98593"/>
                </a:lnTo>
                <a:lnTo>
                  <a:pt x="267886" y="117984"/>
                </a:lnTo>
                <a:lnTo>
                  <a:pt x="268112" y="136127"/>
                </a:lnTo>
                <a:lnTo>
                  <a:pt x="267219" y="144966"/>
                </a:lnTo>
                <a:lnTo>
                  <a:pt x="265672" y="153716"/>
                </a:lnTo>
                <a:lnTo>
                  <a:pt x="263687" y="162407"/>
                </a:lnTo>
                <a:lnTo>
                  <a:pt x="261412" y="171058"/>
                </a:lnTo>
                <a:lnTo>
                  <a:pt x="258943" y="179683"/>
                </a:lnTo>
                <a:lnTo>
                  <a:pt x="256344" y="188290"/>
                </a:lnTo>
                <a:lnTo>
                  <a:pt x="252707" y="197839"/>
                </a:lnTo>
                <a:lnTo>
                  <a:pt x="248376" y="208014"/>
                </a:lnTo>
                <a:lnTo>
                  <a:pt x="243585" y="218608"/>
                </a:lnTo>
                <a:lnTo>
                  <a:pt x="238485" y="228528"/>
                </a:lnTo>
                <a:lnTo>
                  <a:pt x="233180" y="237999"/>
                </a:lnTo>
                <a:lnTo>
                  <a:pt x="227739" y="247170"/>
                </a:lnTo>
                <a:lnTo>
                  <a:pt x="211533" y="272601"/>
                </a:lnTo>
                <a:lnTo>
                  <a:pt x="201878" y="287383"/>
                </a:lnTo>
                <a:lnTo>
                  <a:pt x="189726" y="302953"/>
                </a:lnTo>
                <a:lnTo>
                  <a:pt x="175909" y="319048"/>
                </a:lnTo>
                <a:lnTo>
                  <a:pt x="160984" y="335493"/>
                </a:lnTo>
                <a:lnTo>
                  <a:pt x="146271" y="347409"/>
                </a:lnTo>
                <a:lnTo>
                  <a:pt x="131699" y="356306"/>
                </a:lnTo>
                <a:lnTo>
                  <a:pt x="87746" y="377427"/>
                </a:lnTo>
                <a:lnTo>
                  <a:pt x="78396" y="381080"/>
                </a:lnTo>
                <a:lnTo>
                  <a:pt x="68352" y="384468"/>
                </a:lnTo>
                <a:lnTo>
                  <a:pt x="57846" y="387679"/>
                </a:lnTo>
                <a:lnTo>
                  <a:pt x="49889" y="389819"/>
                </a:lnTo>
                <a:lnTo>
                  <a:pt x="38509" y="392198"/>
                </a:lnTo>
                <a:lnTo>
                  <a:pt x="27736" y="393255"/>
                </a:lnTo>
                <a:lnTo>
                  <a:pt x="22196" y="393537"/>
                </a:lnTo>
                <a:lnTo>
                  <a:pt x="17551" y="392772"/>
                </a:lnTo>
                <a:lnTo>
                  <a:pt x="9849" y="389383"/>
                </a:lnTo>
                <a:lnTo>
                  <a:pt x="157" y="382120"/>
                </a:lnTo>
                <a:lnTo>
                  <a:pt x="0" y="379446"/>
                </a:lnTo>
                <a:lnTo>
                  <a:pt x="1801" y="376711"/>
                </a:lnTo>
                <a:lnTo>
                  <a:pt x="4906" y="373935"/>
                </a:lnTo>
                <a:lnTo>
                  <a:pt x="6976" y="370179"/>
                </a:lnTo>
                <a:lnTo>
                  <a:pt x="10842" y="355792"/>
                </a:lnTo>
                <a:lnTo>
                  <a:pt x="20199" y="331324"/>
                </a:lnTo>
                <a:lnTo>
                  <a:pt x="22886" y="323674"/>
                </a:lnTo>
                <a:lnTo>
                  <a:pt x="26583" y="316670"/>
                </a:lnTo>
                <a:lnTo>
                  <a:pt x="30953" y="310095"/>
                </a:lnTo>
                <a:lnTo>
                  <a:pt x="35770" y="303807"/>
                </a:lnTo>
                <a:lnTo>
                  <a:pt x="46204" y="291740"/>
                </a:lnTo>
                <a:lnTo>
                  <a:pt x="57191" y="280027"/>
                </a:lnTo>
                <a:lnTo>
                  <a:pt x="68424" y="268471"/>
                </a:lnTo>
                <a:lnTo>
                  <a:pt x="75039" y="262723"/>
                </a:lnTo>
                <a:lnTo>
                  <a:pt x="82306" y="256985"/>
                </a:lnTo>
                <a:lnTo>
                  <a:pt x="90009" y="251255"/>
                </a:lnTo>
                <a:lnTo>
                  <a:pt x="97049" y="246483"/>
                </a:lnTo>
                <a:lnTo>
                  <a:pt x="109951" y="238640"/>
                </a:lnTo>
                <a:lnTo>
                  <a:pt x="118916" y="235216"/>
                </a:lnTo>
                <a:lnTo>
                  <a:pt x="129655" y="231979"/>
                </a:lnTo>
                <a:lnTo>
                  <a:pt x="141577" y="228870"/>
                </a:lnTo>
                <a:lnTo>
                  <a:pt x="152383" y="226797"/>
                </a:lnTo>
                <a:lnTo>
                  <a:pt x="162444" y="225415"/>
                </a:lnTo>
                <a:lnTo>
                  <a:pt x="172009" y="224493"/>
                </a:lnTo>
                <a:lnTo>
                  <a:pt x="180291" y="223879"/>
                </a:lnTo>
                <a:lnTo>
                  <a:pt x="187717" y="223470"/>
                </a:lnTo>
                <a:lnTo>
                  <a:pt x="194572" y="223197"/>
                </a:lnTo>
                <a:lnTo>
                  <a:pt x="202001" y="223967"/>
                </a:lnTo>
                <a:lnTo>
                  <a:pt x="209810" y="225433"/>
                </a:lnTo>
                <a:lnTo>
                  <a:pt x="217874" y="227363"/>
                </a:lnTo>
                <a:lnTo>
                  <a:pt x="225155" y="230555"/>
                </a:lnTo>
                <a:lnTo>
                  <a:pt x="231914" y="234588"/>
                </a:lnTo>
                <a:lnTo>
                  <a:pt x="238325" y="239181"/>
                </a:lnTo>
                <a:lnTo>
                  <a:pt x="245456" y="243196"/>
                </a:lnTo>
                <a:lnTo>
                  <a:pt x="253068" y="246825"/>
                </a:lnTo>
                <a:lnTo>
                  <a:pt x="261000" y="250197"/>
                </a:lnTo>
                <a:lnTo>
                  <a:pt x="267240" y="254350"/>
                </a:lnTo>
                <a:lnTo>
                  <a:pt x="276714" y="264044"/>
                </a:lnTo>
                <a:lnTo>
                  <a:pt x="286640" y="274703"/>
                </a:lnTo>
                <a:lnTo>
                  <a:pt x="297402" y="284837"/>
                </a:lnTo>
                <a:lnTo>
                  <a:pt x="308534" y="292516"/>
                </a:lnTo>
                <a:lnTo>
                  <a:pt x="319832" y="301645"/>
                </a:lnTo>
                <a:lnTo>
                  <a:pt x="332156" y="313004"/>
                </a:lnTo>
                <a:lnTo>
                  <a:pt x="366385" y="346529"/>
                </a:lnTo>
                <a:lnTo>
                  <a:pt x="377260" y="356404"/>
                </a:lnTo>
                <a:lnTo>
                  <a:pt x="386890" y="362424"/>
                </a:lnTo>
                <a:lnTo>
                  <a:pt x="389267" y="365363"/>
                </a:lnTo>
                <a:lnTo>
                  <a:pt x="389899" y="368275"/>
                </a:lnTo>
                <a:lnTo>
                  <a:pt x="389369" y="371168"/>
                </a:lnTo>
                <a:lnTo>
                  <a:pt x="389967" y="374050"/>
                </a:lnTo>
                <a:lnTo>
                  <a:pt x="393172" y="379792"/>
                </a:lnTo>
                <a:lnTo>
                  <a:pt x="395360" y="381704"/>
                </a:lnTo>
                <a:lnTo>
                  <a:pt x="397772" y="382979"/>
                </a:lnTo>
                <a:lnTo>
                  <a:pt x="402991" y="384395"/>
                </a:lnTo>
                <a:lnTo>
                  <a:pt x="414024" y="3855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52"/>
          <p:cNvSpPr/>
          <p:nvPr/>
        </p:nvSpPr>
        <p:spPr>
          <a:xfrm>
            <a:off x="3963352" y="3146107"/>
            <a:ext cx="308611" cy="257176"/>
          </a:xfrm>
          <a:custGeom>
            <a:avLst/>
            <a:gdLst/>
            <a:ahLst/>
            <a:cxnLst/>
            <a:rect l="0" t="0" r="0" b="0"/>
            <a:pathLst>
              <a:path w="308611" h="257176">
                <a:moveTo>
                  <a:pt x="0" y="0"/>
                </a:moveTo>
                <a:lnTo>
                  <a:pt x="24702" y="24702"/>
                </a:lnTo>
                <a:lnTo>
                  <a:pt x="31708" y="30756"/>
                </a:lnTo>
                <a:lnTo>
                  <a:pt x="40189" y="37649"/>
                </a:lnTo>
                <a:lnTo>
                  <a:pt x="49652" y="45102"/>
                </a:lnTo>
                <a:lnTo>
                  <a:pt x="57866" y="51023"/>
                </a:lnTo>
                <a:lnTo>
                  <a:pt x="65248" y="55923"/>
                </a:lnTo>
                <a:lnTo>
                  <a:pt x="72074" y="60142"/>
                </a:lnTo>
                <a:lnTo>
                  <a:pt x="81386" y="66764"/>
                </a:lnTo>
                <a:lnTo>
                  <a:pt x="104434" y="84283"/>
                </a:lnTo>
                <a:lnTo>
                  <a:pt x="114390" y="93336"/>
                </a:lnTo>
                <a:lnTo>
                  <a:pt x="122933" y="102229"/>
                </a:lnTo>
                <a:lnTo>
                  <a:pt x="130533" y="111015"/>
                </a:lnTo>
                <a:lnTo>
                  <a:pt x="138457" y="118778"/>
                </a:lnTo>
                <a:lnTo>
                  <a:pt x="146597" y="125858"/>
                </a:lnTo>
                <a:lnTo>
                  <a:pt x="154881" y="132483"/>
                </a:lnTo>
                <a:lnTo>
                  <a:pt x="162309" y="138804"/>
                </a:lnTo>
                <a:lnTo>
                  <a:pt x="169166" y="144924"/>
                </a:lnTo>
                <a:lnTo>
                  <a:pt x="175643" y="150908"/>
                </a:lnTo>
                <a:lnTo>
                  <a:pt x="183770" y="159660"/>
                </a:lnTo>
                <a:lnTo>
                  <a:pt x="192998" y="170258"/>
                </a:lnTo>
                <a:lnTo>
                  <a:pt x="202961" y="182085"/>
                </a:lnTo>
                <a:lnTo>
                  <a:pt x="212460" y="190923"/>
                </a:lnTo>
                <a:lnTo>
                  <a:pt x="221650" y="197767"/>
                </a:lnTo>
                <a:lnTo>
                  <a:pt x="230634" y="203282"/>
                </a:lnTo>
                <a:lnTo>
                  <a:pt x="237576" y="207911"/>
                </a:lnTo>
                <a:lnTo>
                  <a:pt x="243157" y="211950"/>
                </a:lnTo>
                <a:lnTo>
                  <a:pt x="247829" y="215595"/>
                </a:lnTo>
                <a:lnTo>
                  <a:pt x="252849" y="219930"/>
                </a:lnTo>
                <a:lnTo>
                  <a:pt x="258101" y="224725"/>
                </a:lnTo>
                <a:lnTo>
                  <a:pt x="272054" y="238035"/>
                </a:lnTo>
                <a:lnTo>
                  <a:pt x="275667" y="241558"/>
                </a:lnTo>
                <a:lnTo>
                  <a:pt x="279028" y="243906"/>
                </a:lnTo>
                <a:lnTo>
                  <a:pt x="288309" y="248164"/>
                </a:lnTo>
                <a:lnTo>
                  <a:pt x="297092" y="254082"/>
                </a:lnTo>
                <a:lnTo>
                  <a:pt x="299979" y="255113"/>
                </a:lnTo>
                <a:lnTo>
                  <a:pt x="30861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53"/>
          <p:cNvSpPr/>
          <p:nvPr/>
        </p:nvSpPr>
        <p:spPr>
          <a:xfrm>
            <a:off x="4040504" y="3146107"/>
            <a:ext cx="162879" cy="257176"/>
          </a:xfrm>
          <a:custGeom>
            <a:avLst/>
            <a:gdLst/>
            <a:ahLst/>
            <a:cxnLst/>
            <a:rect l="0" t="0" r="0" b="0"/>
            <a:pathLst>
              <a:path w="162879" h="257176">
                <a:moveTo>
                  <a:pt x="162878" y="0"/>
                </a:moveTo>
                <a:lnTo>
                  <a:pt x="153776" y="9102"/>
                </a:lnTo>
                <a:lnTo>
                  <a:pt x="150143" y="13688"/>
                </a:lnTo>
                <a:lnTo>
                  <a:pt x="146768" y="18650"/>
                </a:lnTo>
                <a:lnTo>
                  <a:pt x="143565" y="23864"/>
                </a:lnTo>
                <a:lnTo>
                  <a:pt x="140478" y="30197"/>
                </a:lnTo>
                <a:lnTo>
                  <a:pt x="137467" y="37276"/>
                </a:lnTo>
                <a:lnTo>
                  <a:pt x="134507" y="44853"/>
                </a:lnTo>
                <a:lnTo>
                  <a:pt x="129677" y="55620"/>
                </a:lnTo>
                <a:lnTo>
                  <a:pt x="116689" y="82823"/>
                </a:lnTo>
                <a:lnTo>
                  <a:pt x="107321" y="99030"/>
                </a:lnTo>
                <a:lnTo>
                  <a:pt x="96312" y="116503"/>
                </a:lnTo>
                <a:lnTo>
                  <a:pt x="58078" y="174249"/>
                </a:lnTo>
                <a:lnTo>
                  <a:pt x="52053" y="183794"/>
                </a:lnTo>
                <a:lnTo>
                  <a:pt x="47085" y="192062"/>
                </a:lnTo>
                <a:lnTo>
                  <a:pt x="42820" y="199478"/>
                </a:lnTo>
                <a:lnTo>
                  <a:pt x="38072" y="206328"/>
                </a:lnTo>
                <a:lnTo>
                  <a:pt x="33002" y="212799"/>
                </a:lnTo>
                <a:lnTo>
                  <a:pt x="27716" y="219019"/>
                </a:lnTo>
                <a:lnTo>
                  <a:pt x="24193" y="225070"/>
                </a:lnTo>
                <a:lnTo>
                  <a:pt x="21844" y="231009"/>
                </a:lnTo>
                <a:lnTo>
                  <a:pt x="20277" y="236874"/>
                </a:lnTo>
                <a:lnTo>
                  <a:pt x="18281" y="241736"/>
                </a:lnTo>
                <a:lnTo>
                  <a:pt x="13523" y="249678"/>
                </a:lnTo>
                <a:lnTo>
                  <a:pt x="10920" y="252177"/>
                </a:lnTo>
                <a:lnTo>
                  <a:pt x="8233" y="25384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54"/>
          <p:cNvSpPr/>
          <p:nvPr/>
        </p:nvSpPr>
        <p:spPr>
          <a:xfrm>
            <a:off x="4314825" y="3180397"/>
            <a:ext cx="402908" cy="51436"/>
          </a:xfrm>
          <a:custGeom>
            <a:avLst/>
            <a:gdLst/>
            <a:ahLst/>
            <a:cxnLst/>
            <a:rect l="0" t="0" r="0" b="0"/>
            <a:pathLst>
              <a:path w="402908" h="51436">
                <a:moveTo>
                  <a:pt x="0" y="51435"/>
                </a:moveTo>
                <a:lnTo>
                  <a:pt x="18203" y="46884"/>
                </a:lnTo>
                <a:lnTo>
                  <a:pt x="25470" y="45544"/>
                </a:lnTo>
                <a:lnTo>
                  <a:pt x="32220" y="44650"/>
                </a:lnTo>
                <a:lnTo>
                  <a:pt x="38625" y="44054"/>
                </a:lnTo>
                <a:lnTo>
                  <a:pt x="45752" y="42705"/>
                </a:lnTo>
                <a:lnTo>
                  <a:pt x="53361" y="40852"/>
                </a:lnTo>
                <a:lnTo>
                  <a:pt x="61291" y="38665"/>
                </a:lnTo>
                <a:lnTo>
                  <a:pt x="69436" y="37206"/>
                </a:lnTo>
                <a:lnTo>
                  <a:pt x="77723" y="36234"/>
                </a:lnTo>
                <a:lnTo>
                  <a:pt x="86105" y="35586"/>
                </a:lnTo>
                <a:lnTo>
                  <a:pt x="102171" y="33249"/>
                </a:lnTo>
                <a:lnTo>
                  <a:pt x="214443" y="15091"/>
                </a:lnTo>
                <a:lnTo>
                  <a:pt x="231545" y="11966"/>
                </a:lnTo>
                <a:lnTo>
                  <a:pt x="245803" y="8930"/>
                </a:lnTo>
                <a:lnTo>
                  <a:pt x="258166" y="5953"/>
                </a:lnTo>
                <a:lnTo>
                  <a:pt x="269266" y="3969"/>
                </a:lnTo>
                <a:lnTo>
                  <a:pt x="279523" y="2646"/>
                </a:lnTo>
                <a:lnTo>
                  <a:pt x="289218" y="1764"/>
                </a:lnTo>
                <a:lnTo>
                  <a:pt x="298539" y="1176"/>
                </a:lnTo>
                <a:lnTo>
                  <a:pt x="316517" y="523"/>
                </a:lnTo>
                <a:lnTo>
                  <a:pt x="344497" y="103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55"/>
          <p:cNvSpPr/>
          <p:nvPr/>
        </p:nvSpPr>
        <p:spPr>
          <a:xfrm>
            <a:off x="4471513" y="3077527"/>
            <a:ext cx="83342" cy="308611"/>
          </a:xfrm>
          <a:custGeom>
            <a:avLst/>
            <a:gdLst/>
            <a:ahLst/>
            <a:cxnLst/>
            <a:rect l="0" t="0" r="0" b="0"/>
            <a:pathLst>
              <a:path w="83342" h="308611">
                <a:moveTo>
                  <a:pt x="14762" y="0"/>
                </a:moveTo>
                <a:lnTo>
                  <a:pt x="5660" y="13653"/>
                </a:lnTo>
                <a:lnTo>
                  <a:pt x="2978" y="18627"/>
                </a:lnTo>
                <a:lnTo>
                  <a:pt x="1191" y="22895"/>
                </a:lnTo>
                <a:lnTo>
                  <a:pt x="0" y="26694"/>
                </a:lnTo>
                <a:lnTo>
                  <a:pt x="158" y="32083"/>
                </a:lnTo>
                <a:lnTo>
                  <a:pt x="1216" y="38534"/>
                </a:lnTo>
                <a:lnTo>
                  <a:pt x="2873" y="45692"/>
                </a:lnTo>
                <a:lnTo>
                  <a:pt x="4931" y="57131"/>
                </a:lnTo>
                <a:lnTo>
                  <a:pt x="17830" y="137722"/>
                </a:lnTo>
                <a:lnTo>
                  <a:pt x="20617" y="150870"/>
                </a:lnTo>
                <a:lnTo>
                  <a:pt x="23428" y="161540"/>
                </a:lnTo>
                <a:lnTo>
                  <a:pt x="26254" y="170558"/>
                </a:lnTo>
                <a:lnTo>
                  <a:pt x="29090" y="178476"/>
                </a:lnTo>
                <a:lnTo>
                  <a:pt x="31934" y="185659"/>
                </a:lnTo>
                <a:lnTo>
                  <a:pt x="34783" y="192353"/>
                </a:lnTo>
                <a:lnTo>
                  <a:pt x="37634" y="201577"/>
                </a:lnTo>
                <a:lnTo>
                  <a:pt x="40487" y="212490"/>
                </a:lnTo>
                <a:lnTo>
                  <a:pt x="43342" y="224528"/>
                </a:lnTo>
                <a:lnTo>
                  <a:pt x="46198" y="234458"/>
                </a:lnTo>
                <a:lnTo>
                  <a:pt x="49054" y="242983"/>
                </a:lnTo>
                <a:lnTo>
                  <a:pt x="51910" y="250571"/>
                </a:lnTo>
                <a:lnTo>
                  <a:pt x="53815" y="256582"/>
                </a:lnTo>
                <a:lnTo>
                  <a:pt x="55931" y="265802"/>
                </a:lnTo>
                <a:lnTo>
                  <a:pt x="57448" y="270546"/>
                </a:lnTo>
                <a:lnTo>
                  <a:pt x="59412" y="275614"/>
                </a:lnTo>
                <a:lnTo>
                  <a:pt x="61673" y="280898"/>
                </a:lnTo>
                <a:lnTo>
                  <a:pt x="65086" y="286325"/>
                </a:lnTo>
                <a:lnTo>
                  <a:pt x="69266" y="291849"/>
                </a:lnTo>
                <a:lnTo>
                  <a:pt x="8334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56"/>
          <p:cNvSpPr/>
          <p:nvPr/>
        </p:nvSpPr>
        <p:spPr>
          <a:xfrm>
            <a:off x="4657725" y="3017918"/>
            <a:ext cx="334132" cy="376619"/>
          </a:xfrm>
          <a:custGeom>
            <a:avLst/>
            <a:gdLst/>
            <a:ahLst/>
            <a:cxnLst/>
            <a:rect l="0" t="0" r="0" b="0"/>
            <a:pathLst>
              <a:path w="334132" h="376619">
                <a:moveTo>
                  <a:pt x="0" y="68182"/>
                </a:moveTo>
                <a:lnTo>
                  <a:pt x="4550" y="59080"/>
                </a:lnTo>
                <a:lnTo>
                  <a:pt x="11865" y="49531"/>
                </a:lnTo>
                <a:lnTo>
                  <a:pt x="21465" y="39890"/>
                </a:lnTo>
                <a:lnTo>
                  <a:pt x="26693" y="35986"/>
                </a:lnTo>
                <a:lnTo>
                  <a:pt x="32082" y="32430"/>
                </a:lnTo>
                <a:lnTo>
                  <a:pt x="37581" y="29107"/>
                </a:lnTo>
                <a:lnTo>
                  <a:pt x="43151" y="25940"/>
                </a:lnTo>
                <a:lnTo>
                  <a:pt x="48770" y="22875"/>
                </a:lnTo>
                <a:lnTo>
                  <a:pt x="55373" y="19880"/>
                </a:lnTo>
                <a:lnTo>
                  <a:pt x="62632" y="16931"/>
                </a:lnTo>
                <a:lnTo>
                  <a:pt x="70330" y="14012"/>
                </a:lnTo>
                <a:lnTo>
                  <a:pt x="77366" y="12066"/>
                </a:lnTo>
                <a:lnTo>
                  <a:pt x="83963" y="10769"/>
                </a:lnTo>
                <a:lnTo>
                  <a:pt x="90265" y="9904"/>
                </a:lnTo>
                <a:lnTo>
                  <a:pt x="97324" y="8375"/>
                </a:lnTo>
                <a:lnTo>
                  <a:pt x="104888" y="6403"/>
                </a:lnTo>
                <a:lnTo>
                  <a:pt x="112787" y="4136"/>
                </a:lnTo>
                <a:lnTo>
                  <a:pt x="120911" y="2624"/>
                </a:lnTo>
                <a:lnTo>
                  <a:pt x="129185" y="1617"/>
                </a:lnTo>
                <a:lnTo>
                  <a:pt x="137558" y="945"/>
                </a:lnTo>
                <a:lnTo>
                  <a:pt x="145998" y="497"/>
                </a:lnTo>
                <a:lnTo>
                  <a:pt x="162995" y="0"/>
                </a:lnTo>
                <a:lnTo>
                  <a:pt x="171529" y="819"/>
                </a:lnTo>
                <a:lnTo>
                  <a:pt x="180075" y="2319"/>
                </a:lnTo>
                <a:lnTo>
                  <a:pt x="188629" y="4270"/>
                </a:lnTo>
                <a:lnTo>
                  <a:pt x="197191" y="6524"/>
                </a:lnTo>
                <a:lnTo>
                  <a:pt x="205755" y="8979"/>
                </a:lnTo>
                <a:lnTo>
                  <a:pt x="214322" y="11568"/>
                </a:lnTo>
                <a:lnTo>
                  <a:pt x="220987" y="14247"/>
                </a:lnTo>
                <a:lnTo>
                  <a:pt x="230931" y="19763"/>
                </a:lnTo>
                <a:lnTo>
                  <a:pt x="233964" y="23520"/>
                </a:lnTo>
                <a:lnTo>
                  <a:pt x="235986" y="27930"/>
                </a:lnTo>
                <a:lnTo>
                  <a:pt x="237334" y="32775"/>
                </a:lnTo>
                <a:lnTo>
                  <a:pt x="237280" y="37909"/>
                </a:lnTo>
                <a:lnTo>
                  <a:pt x="234680" y="48695"/>
                </a:lnTo>
                <a:lnTo>
                  <a:pt x="230349" y="59838"/>
                </a:lnTo>
                <a:lnTo>
                  <a:pt x="225250" y="71141"/>
                </a:lnTo>
                <a:lnTo>
                  <a:pt x="219809" y="82514"/>
                </a:lnTo>
                <a:lnTo>
                  <a:pt x="215119" y="88214"/>
                </a:lnTo>
                <a:lnTo>
                  <a:pt x="209135" y="93919"/>
                </a:lnTo>
                <a:lnTo>
                  <a:pt x="202288" y="99628"/>
                </a:lnTo>
                <a:lnTo>
                  <a:pt x="194866" y="107243"/>
                </a:lnTo>
                <a:lnTo>
                  <a:pt x="187061" y="116130"/>
                </a:lnTo>
                <a:lnTo>
                  <a:pt x="178999" y="125865"/>
                </a:lnTo>
                <a:lnTo>
                  <a:pt x="170768" y="134259"/>
                </a:lnTo>
                <a:lnTo>
                  <a:pt x="162423" y="141761"/>
                </a:lnTo>
                <a:lnTo>
                  <a:pt x="154001" y="148667"/>
                </a:lnTo>
                <a:lnTo>
                  <a:pt x="147435" y="155176"/>
                </a:lnTo>
                <a:lnTo>
                  <a:pt x="142105" y="161420"/>
                </a:lnTo>
                <a:lnTo>
                  <a:pt x="137599" y="167488"/>
                </a:lnTo>
                <a:lnTo>
                  <a:pt x="136500" y="171534"/>
                </a:lnTo>
                <a:lnTo>
                  <a:pt x="137672" y="174230"/>
                </a:lnTo>
                <a:lnTo>
                  <a:pt x="140359" y="176028"/>
                </a:lnTo>
                <a:lnTo>
                  <a:pt x="143103" y="176274"/>
                </a:lnTo>
                <a:lnTo>
                  <a:pt x="145884" y="175486"/>
                </a:lnTo>
                <a:lnTo>
                  <a:pt x="152467" y="172070"/>
                </a:lnTo>
                <a:lnTo>
                  <a:pt x="161743" y="167377"/>
                </a:lnTo>
                <a:lnTo>
                  <a:pt x="167836" y="165744"/>
                </a:lnTo>
                <a:lnTo>
                  <a:pt x="174756" y="164656"/>
                </a:lnTo>
                <a:lnTo>
                  <a:pt x="182226" y="163930"/>
                </a:lnTo>
                <a:lnTo>
                  <a:pt x="189112" y="163446"/>
                </a:lnTo>
                <a:lnTo>
                  <a:pt x="195607" y="163124"/>
                </a:lnTo>
                <a:lnTo>
                  <a:pt x="201842" y="162909"/>
                </a:lnTo>
                <a:lnTo>
                  <a:pt x="237319" y="162564"/>
                </a:lnTo>
                <a:lnTo>
                  <a:pt x="251842" y="162517"/>
                </a:lnTo>
                <a:lnTo>
                  <a:pt x="259335" y="163457"/>
                </a:lnTo>
                <a:lnTo>
                  <a:pt x="267187" y="165036"/>
                </a:lnTo>
                <a:lnTo>
                  <a:pt x="275280" y="167041"/>
                </a:lnTo>
                <a:lnTo>
                  <a:pt x="282580" y="169330"/>
                </a:lnTo>
                <a:lnTo>
                  <a:pt x="289351" y="171809"/>
                </a:lnTo>
                <a:lnTo>
                  <a:pt x="295771" y="174414"/>
                </a:lnTo>
                <a:lnTo>
                  <a:pt x="301955" y="177103"/>
                </a:lnTo>
                <a:lnTo>
                  <a:pt x="313907" y="182631"/>
                </a:lnTo>
                <a:lnTo>
                  <a:pt x="318809" y="186391"/>
                </a:lnTo>
                <a:lnTo>
                  <a:pt x="326795" y="195649"/>
                </a:lnTo>
                <a:lnTo>
                  <a:pt x="329306" y="200785"/>
                </a:lnTo>
                <a:lnTo>
                  <a:pt x="332096" y="211571"/>
                </a:lnTo>
                <a:lnTo>
                  <a:pt x="333335" y="222715"/>
                </a:lnTo>
                <a:lnTo>
                  <a:pt x="333886" y="234018"/>
                </a:lnTo>
                <a:lnTo>
                  <a:pt x="334131" y="245392"/>
                </a:lnTo>
                <a:lnTo>
                  <a:pt x="332292" y="251092"/>
                </a:lnTo>
                <a:lnTo>
                  <a:pt x="325167" y="262505"/>
                </a:lnTo>
                <a:lnTo>
                  <a:pt x="315651" y="273927"/>
                </a:lnTo>
                <a:lnTo>
                  <a:pt x="310446" y="279641"/>
                </a:lnTo>
                <a:lnTo>
                  <a:pt x="299583" y="291068"/>
                </a:lnTo>
                <a:lnTo>
                  <a:pt x="272537" y="318478"/>
                </a:lnTo>
                <a:lnTo>
                  <a:pt x="262654" y="326486"/>
                </a:lnTo>
                <a:lnTo>
                  <a:pt x="251302" y="334682"/>
                </a:lnTo>
                <a:lnTo>
                  <a:pt x="238972" y="343003"/>
                </a:lnTo>
                <a:lnTo>
                  <a:pt x="227895" y="349503"/>
                </a:lnTo>
                <a:lnTo>
                  <a:pt x="217652" y="354790"/>
                </a:lnTo>
                <a:lnTo>
                  <a:pt x="192124" y="366780"/>
                </a:lnTo>
                <a:lnTo>
                  <a:pt x="185233" y="370117"/>
                </a:lnTo>
                <a:lnTo>
                  <a:pt x="177781" y="372342"/>
                </a:lnTo>
                <a:lnTo>
                  <a:pt x="169955" y="373825"/>
                </a:lnTo>
                <a:lnTo>
                  <a:pt x="161881" y="374814"/>
                </a:lnTo>
                <a:lnTo>
                  <a:pt x="155545" y="375473"/>
                </a:lnTo>
                <a:lnTo>
                  <a:pt x="145966" y="376206"/>
                </a:lnTo>
                <a:lnTo>
                  <a:pt x="138533" y="376531"/>
                </a:lnTo>
                <a:lnTo>
                  <a:pt x="135218" y="376618"/>
                </a:lnTo>
                <a:lnTo>
                  <a:pt x="132055" y="375724"/>
                </a:lnTo>
                <a:lnTo>
                  <a:pt x="123053" y="370866"/>
                </a:lnTo>
                <a:lnTo>
                  <a:pt x="117237" y="369396"/>
                </a:lnTo>
                <a:lnTo>
                  <a:pt x="115306" y="368051"/>
                </a:lnTo>
                <a:lnTo>
                  <a:pt x="114018" y="366202"/>
                </a:lnTo>
                <a:lnTo>
                  <a:pt x="112587" y="361608"/>
                </a:lnTo>
                <a:lnTo>
                  <a:pt x="111442" y="3510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57"/>
          <p:cNvSpPr/>
          <p:nvPr/>
        </p:nvSpPr>
        <p:spPr>
          <a:xfrm>
            <a:off x="5129212" y="3141238"/>
            <a:ext cx="265748" cy="13443"/>
          </a:xfrm>
          <a:custGeom>
            <a:avLst/>
            <a:gdLst/>
            <a:ahLst/>
            <a:cxnLst/>
            <a:rect l="0" t="0" r="0" b="0"/>
            <a:pathLst>
              <a:path w="265748" h="13443">
                <a:moveTo>
                  <a:pt x="0" y="13442"/>
                </a:moveTo>
                <a:lnTo>
                  <a:pt x="9102" y="8891"/>
                </a:lnTo>
                <a:lnTo>
                  <a:pt x="14640" y="7550"/>
                </a:lnTo>
                <a:lnTo>
                  <a:pt x="21191" y="6656"/>
                </a:lnTo>
                <a:lnTo>
                  <a:pt x="28414" y="6061"/>
                </a:lnTo>
                <a:lnTo>
                  <a:pt x="35135" y="5664"/>
                </a:lnTo>
                <a:lnTo>
                  <a:pt x="47684" y="5222"/>
                </a:lnTo>
                <a:lnTo>
                  <a:pt x="57507" y="4152"/>
                </a:lnTo>
                <a:lnTo>
                  <a:pt x="83661" y="423"/>
                </a:lnTo>
                <a:lnTo>
                  <a:pt x="105304" y="0"/>
                </a:lnTo>
                <a:lnTo>
                  <a:pt x="132115" y="670"/>
                </a:lnTo>
                <a:lnTo>
                  <a:pt x="162372" y="2070"/>
                </a:lnTo>
                <a:lnTo>
                  <a:pt x="186353" y="3956"/>
                </a:lnTo>
                <a:lnTo>
                  <a:pt x="265747" y="13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58"/>
          <p:cNvSpPr/>
          <p:nvPr/>
        </p:nvSpPr>
        <p:spPr>
          <a:xfrm>
            <a:off x="5137784" y="3214687"/>
            <a:ext cx="291467" cy="33099"/>
          </a:xfrm>
          <a:custGeom>
            <a:avLst/>
            <a:gdLst/>
            <a:ahLst/>
            <a:cxnLst/>
            <a:rect l="0" t="0" r="0" b="0"/>
            <a:pathLst>
              <a:path w="291467" h="33099">
                <a:moveTo>
                  <a:pt x="0" y="25718"/>
                </a:moveTo>
                <a:lnTo>
                  <a:pt x="4552" y="30269"/>
                </a:lnTo>
                <a:lnTo>
                  <a:pt x="7797" y="31609"/>
                </a:lnTo>
                <a:lnTo>
                  <a:pt x="11866" y="32503"/>
                </a:lnTo>
                <a:lnTo>
                  <a:pt x="16483" y="33098"/>
                </a:lnTo>
                <a:lnTo>
                  <a:pt x="21466" y="32543"/>
                </a:lnTo>
                <a:lnTo>
                  <a:pt x="26694" y="31221"/>
                </a:lnTo>
                <a:lnTo>
                  <a:pt x="32084" y="29386"/>
                </a:lnTo>
                <a:lnTo>
                  <a:pt x="38534" y="28163"/>
                </a:lnTo>
                <a:lnTo>
                  <a:pt x="45692" y="27348"/>
                </a:lnTo>
                <a:lnTo>
                  <a:pt x="53322" y="26805"/>
                </a:lnTo>
                <a:lnTo>
                  <a:pt x="61265" y="25490"/>
                </a:lnTo>
                <a:lnTo>
                  <a:pt x="69419" y="23661"/>
                </a:lnTo>
                <a:lnTo>
                  <a:pt x="77712" y="21489"/>
                </a:lnTo>
                <a:lnTo>
                  <a:pt x="88955" y="19088"/>
                </a:lnTo>
                <a:lnTo>
                  <a:pt x="116689" y="13881"/>
                </a:lnTo>
                <a:lnTo>
                  <a:pt x="135895" y="11159"/>
                </a:lnTo>
                <a:lnTo>
                  <a:pt x="182635" y="5595"/>
                </a:lnTo>
                <a:lnTo>
                  <a:pt x="201767" y="3730"/>
                </a:lnTo>
                <a:lnTo>
                  <a:pt x="217379" y="2487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59"/>
          <p:cNvSpPr/>
          <p:nvPr/>
        </p:nvSpPr>
        <p:spPr>
          <a:xfrm>
            <a:off x="5492190" y="3035170"/>
            <a:ext cx="288533" cy="462410"/>
          </a:xfrm>
          <a:custGeom>
            <a:avLst/>
            <a:gdLst/>
            <a:ahLst/>
            <a:cxnLst/>
            <a:rect l="0" t="0" r="0" b="0"/>
            <a:pathLst>
              <a:path w="288533" h="462410">
                <a:moveTo>
                  <a:pt x="228525" y="59502"/>
                </a:moveTo>
                <a:lnTo>
                  <a:pt x="228525" y="45850"/>
                </a:lnTo>
                <a:lnTo>
                  <a:pt x="227572" y="40875"/>
                </a:lnTo>
                <a:lnTo>
                  <a:pt x="222633" y="29324"/>
                </a:lnTo>
                <a:lnTo>
                  <a:pt x="221143" y="22912"/>
                </a:lnTo>
                <a:lnTo>
                  <a:pt x="218841" y="19869"/>
                </a:lnTo>
                <a:lnTo>
                  <a:pt x="211204" y="13947"/>
                </a:lnTo>
                <a:lnTo>
                  <a:pt x="203999" y="8141"/>
                </a:lnTo>
                <a:lnTo>
                  <a:pt x="200744" y="5259"/>
                </a:lnTo>
                <a:lnTo>
                  <a:pt x="196669" y="3337"/>
                </a:lnTo>
                <a:lnTo>
                  <a:pt x="192047" y="2056"/>
                </a:lnTo>
                <a:lnTo>
                  <a:pt x="187062" y="1202"/>
                </a:lnTo>
                <a:lnTo>
                  <a:pt x="180880" y="633"/>
                </a:lnTo>
                <a:lnTo>
                  <a:pt x="173902" y="254"/>
                </a:lnTo>
                <a:lnTo>
                  <a:pt x="166392" y="0"/>
                </a:lnTo>
                <a:lnTo>
                  <a:pt x="156622" y="784"/>
                </a:lnTo>
                <a:lnTo>
                  <a:pt x="145348" y="2260"/>
                </a:lnTo>
                <a:lnTo>
                  <a:pt x="133068" y="4196"/>
                </a:lnTo>
                <a:lnTo>
                  <a:pt x="122977" y="5486"/>
                </a:lnTo>
                <a:lnTo>
                  <a:pt x="114344" y="6346"/>
                </a:lnTo>
                <a:lnTo>
                  <a:pt x="106684" y="6920"/>
                </a:lnTo>
                <a:lnTo>
                  <a:pt x="98721" y="9207"/>
                </a:lnTo>
                <a:lnTo>
                  <a:pt x="90554" y="12637"/>
                </a:lnTo>
                <a:lnTo>
                  <a:pt x="61465" y="27279"/>
                </a:lnTo>
                <a:lnTo>
                  <a:pt x="55239" y="31353"/>
                </a:lnTo>
                <a:lnTo>
                  <a:pt x="49184" y="35973"/>
                </a:lnTo>
                <a:lnTo>
                  <a:pt x="43241" y="40959"/>
                </a:lnTo>
                <a:lnTo>
                  <a:pt x="38327" y="45235"/>
                </a:lnTo>
                <a:lnTo>
                  <a:pt x="30328" y="52526"/>
                </a:lnTo>
                <a:lnTo>
                  <a:pt x="23597" y="61482"/>
                </a:lnTo>
                <a:lnTo>
                  <a:pt x="16478" y="74670"/>
                </a:lnTo>
                <a:lnTo>
                  <a:pt x="11913" y="84854"/>
                </a:lnTo>
                <a:lnTo>
                  <a:pt x="6964" y="96406"/>
                </a:lnTo>
                <a:lnTo>
                  <a:pt x="3665" y="107917"/>
                </a:lnTo>
                <a:lnTo>
                  <a:pt x="1466" y="119401"/>
                </a:lnTo>
                <a:lnTo>
                  <a:pt x="0" y="130867"/>
                </a:lnTo>
                <a:lnTo>
                  <a:pt x="927" y="141369"/>
                </a:lnTo>
                <a:lnTo>
                  <a:pt x="3450" y="151227"/>
                </a:lnTo>
                <a:lnTo>
                  <a:pt x="7037" y="160657"/>
                </a:lnTo>
                <a:lnTo>
                  <a:pt x="10381" y="166944"/>
                </a:lnTo>
                <a:lnTo>
                  <a:pt x="13563" y="171135"/>
                </a:lnTo>
                <a:lnTo>
                  <a:pt x="16637" y="173929"/>
                </a:lnTo>
                <a:lnTo>
                  <a:pt x="20591" y="175792"/>
                </a:lnTo>
                <a:lnTo>
                  <a:pt x="25132" y="177034"/>
                </a:lnTo>
                <a:lnTo>
                  <a:pt x="30065" y="177861"/>
                </a:lnTo>
                <a:lnTo>
                  <a:pt x="35258" y="178413"/>
                </a:lnTo>
                <a:lnTo>
                  <a:pt x="40625" y="178781"/>
                </a:lnTo>
                <a:lnTo>
                  <a:pt x="46108" y="179027"/>
                </a:lnTo>
                <a:lnTo>
                  <a:pt x="57280" y="179299"/>
                </a:lnTo>
                <a:lnTo>
                  <a:pt x="62927" y="179372"/>
                </a:lnTo>
                <a:lnTo>
                  <a:pt x="69549" y="178468"/>
                </a:lnTo>
                <a:lnTo>
                  <a:pt x="76820" y="176913"/>
                </a:lnTo>
                <a:lnTo>
                  <a:pt x="84526" y="174923"/>
                </a:lnTo>
                <a:lnTo>
                  <a:pt x="92521" y="171692"/>
                </a:lnTo>
                <a:lnTo>
                  <a:pt x="100708" y="167633"/>
                </a:lnTo>
                <a:lnTo>
                  <a:pt x="116472" y="158995"/>
                </a:lnTo>
                <a:lnTo>
                  <a:pt x="136057" y="148777"/>
                </a:lnTo>
                <a:lnTo>
                  <a:pt x="148058" y="142677"/>
                </a:lnTo>
                <a:lnTo>
                  <a:pt x="153925" y="138765"/>
                </a:lnTo>
                <a:lnTo>
                  <a:pt x="159742" y="134251"/>
                </a:lnTo>
                <a:lnTo>
                  <a:pt x="165524" y="129338"/>
                </a:lnTo>
                <a:lnTo>
                  <a:pt x="174490" y="121338"/>
                </a:lnTo>
                <a:lnTo>
                  <a:pt x="181649" y="113654"/>
                </a:lnTo>
                <a:lnTo>
                  <a:pt x="188006" y="103890"/>
                </a:lnTo>
                <a:lnTo>
                  <a:pt x="194006" y="93200"/>
                </a:lnTo>
                <a:lnTo>
                  <a:pt x="202739" y="76472"/>
                </a:lnTo>
                <a:lnTo>
                  <a:pt x="207540" y="66092"/>
                </a:lnTo>
                <a:lnTo>
                  <a:pt x="209673" y="58303"/>
                </a:lnTo>
                <a:lnTo>
                  <a:pt x="210874" y="44013"/>
                </a:lnTo>
                <a:lnTo>
                  <a:pt x="211335" y="30132"/>
                </a:lnTo>
                <a:lnTo>
                  <a:pt x="211366" y="22119"/>
                </a:lnTo>
                <a:lnTo>
                  <a:pt x="210418" y="21245"/>
                </a:lnTo>
                <a:lnTo>
                  <a:pt x="208834" y="21615"/>
                </a:lnTo>
                <a:lnTo>
                  <a:pt x="206825" y="22814"/>
                </a:lnTo>
                <a:lnTo>
                  <a:pt x="206438" y="24566"/>
                </a:lnTo>
                <a:lnTo>
                  <a:pt x="207133" y="26686"/>
                </a:lnTo>
                <a:lnTo>
                  <a:pt x="208548" y="29052"/>
                </a:lnTo>
                <a:lnTo>
                  <a:pt x="210121" y="34221"/>
                </a:lnTo>
                <a:lnTo>
                  <a:pt x="211007" y="45027"/>
                </a:lnTo>
                <a:lnTo>
                  <a:pt x="211214" y="57831"/>
                </a:lnTo>
                <a:lnTo>
                  <a:pt x="211306" y="79397"/>
                </a:lnTo>
                <a:lnTo>
                  <a:pt x="212283" y="97530"/>
                </a:lnTo>
                <a:lnTo>
                  <a:pt x="215908" y="145618"/>
                </a:lnTo>
                <a:lnTo>
                  <a:pt x="220695" y="194296"/>
                </a:lnTo>
                <a:lnTo>
                  <a:pt x="223305" y="217945"/>
                </a:lnTo>
                <a:lnTo>
                  <a:pt x="225997" y="237520"/>
                </a:lnTo>
                <a:lnTo>
                  <a:pt x="228745" y="254381"/>
                </a:lnTo>
                <a:lnTo>
                  <a:pt x="231529" y="269432"/>
                </a:lnTo>
                <a:lnTo>
                  <a:pt x="233385" y="282322"/>
                </a:lnTo>
                <a:lnTo>
                  <a:pt x="234622" y="293774"/>
                </a:lnTo>
                <a:lnTo>
                  <a:pt x="235447" y="304266"/>
                </a:lnTo>
                <a:lnTo>
                  <a:pt x="238904" y="333704"/>
                </a:lnTo>
                <a:lnTo>
                  <a:pt x="241159" y="350888"/>
                </a:lnTo>
                <a:lnTo>
                  <a:pt x="246473" y="364250"/>
                </a:lnTo>
                <a:lnTo>
                  <a:pt x="253825" y="375062"/>
                </a:lnTo>
                <a:lnTo>
                  <a:pt x="262537" y="384175"/>
                </a:lnTo>
                <a:lnTo>
                  <a:pt x="268344" y="393108"/>
                </a:lnTo>
                <a:lnTo>
                  <a:pt x="272216" y="401921"/>
                </a:lnTo>
                <a:lnTo>
                  <a:pt x="274797" y="410654"/>
                </a:lnTo>
                <a:lnTo>
                  <a:pt x="280205" y="430517"/>
                </a:lnTo>
                <a:lnTo>
                  <a:pt x="288532" y="462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60"/>
          <p:cNvSpPr/>
          <p:nvPr/>
        </p:nvSpPr>
        <p:spPr>
          <a:xfrm>
            <a:off x="6723697" y="3019212"/>
            <a:ext cx="377191" cy="332636"/>
          </a:xfrm>
          <a:custGeom>
            <a:avLst/>
            <a:gdLst/>
            <a:ahLst/>
            <a:cxnLst/>
            <a:rect l="0" t="0" r="0" b="0"/>
            <a:pathLst>
              <a:path w="377191" h="332636">
                <a:moveTo>
                  <a:pt x="0" y="49743"/>
                </a:moveTo>
                <a:lnTo>
                  <a:pt x="57238" y="21123"/>
                </a:lnTo>
                <a:lnTo>
                  <a:pt x="63877" y="18281"/>
                </a:lnTo>
                <a:lnTo>
                  <a:pt x="71160" y="15433"/>
                </a:lnTo>
                <a:lnTo>
                  <a:pt x="86871" y="9729"/>
                </a:lnTo>
                <a:lnTo>
                  <a:pt x="103380" y="4019"/>
                </a:lnTo>
                <a:lnTo>
                  <a:pt x="114640" y="2115"/>
                </a:lnTo>
                <a:lnTo>
                  <a:pt x="127862" y="846"/>
                </a:lnTo>
                <a:lnTo>
                  <a:pt x="142391" y="0"/>
                </a:lnTo>
                <a:lnTo>
                  <a:pt x="154935" y="388"/>
                </a:lnTo>
                <a:lnTo>
                  <a:pt x="166155" y="1600"/>
                </a:lnTo>
                <a:lnTo>
                  <a:pt x="176492" y="3360"/>
                </a:lnTo>
                <a:lnTo>
                  <a:pt x="186241" y="5486"/>
                </a:lnTo>
                <a:lnTo>
                  <a:pt x="195598" y="7856"/>
                </a:lnTo>
                <a:lnTo>
                  <a:pt x="204694" y="10388"/>
                </a:lnTo>
                <a:lnTo>
                  <a:pt x="212663" y="13029"/>
                </a:lnTo>
                <a:lnTo>
                  <a:pt x="219880" y="15742"/>
                </a:lnTo>
                <a:lnTo>
                  <a:pt x="226598" y="18503"/>
                </a:lnTo>
                <a:lnTo>
                  <a:pt x="232028" y="22248"/>
                </a:lnTo>
                <a:lnTo>
                  <a:pt x="240601" y="31490"/>
                </a:lnTo>
                <a:lnTo>
                  <a:pt x="245172" y="36622"/>
                </a:lnTo>
                <a:lnTo>
                  <a:pt x="255333" y="47404"/>
                </a:lnTo>
                <a:lnTo>
                  <a:pt x="259757" y="53899"/>
                </a:lnTo>
                <a:lnTo>
                  <a:pt x="263659" y="61086"/>
                </a:lnTo>
                <a:lnTo>
                  <a:pt x="267213" y="68734"/>
                </a:lnTo>
                <a:lnTo>
                  <a:pt x="269582" y="76692"/>
                </a:lnTo>
                <a:lnTo>
                  <a:pt x="271162" y="84853"/>
                </a:lnTo>
                <a:lnTo>
                  <a:pt x="272214" y="93152"/>
                </a:lnTo>
                <a:lnTo>
                  <a:pt x="271963" y="101543"/>
                </a:lnTo>
                <a:lnTo>
                  <a:pt x="270845" y="109993"/>
                </a:lnTo>
                <a:lnTo>
                  <a:pt x="269145" y="118485"/>
                </a:lnTo>
                <a:lnTo>
                  <a:pt x="267060" y="127003"/>
                </a:lnTo>
                <a:lnTo>
                  <a:pt x="264718" y="135540"/>
                </a:lnTo>
                <a:lnTo>
                  <a:pt x="259575" y="152645"/>
                </a:lnTo>
                <a:lnTo>
                  <a:pt x="254114" y="169772"/>
                </a:lnTo>
                <a:lnTo>
                  <a:pt x="250372" y="177387"/>
                </a:lnTo>
                <a:lnTo>
                  <a:pt x="245972" y="184369"/>
                </a:lnTo>
                <a:lnTo>
                  <a:pt x="241134" y="190929"/>
                </a:lnTo>
                <a:lnTo>
                  <a:pt x="236003" y="197207"/>
                </a:lnTo>
                <a:lnTo>
                  <a:pt x="230679" y="203297"/>
                </a:lnTo>
                <a:lnTo>
                  <a:pt x="225223" y="209262"/>
                </a:lnTo>
                <a:lnTo>
                  <a:pt x="219681" y="216096"/>
                </a:lnTo>
                <a:lnTo>
                  <a:pt x="214082" y="223510"/>
                </a:lnTo>
                <a:lnTo>
                  <a:pt x="208444" y="231310"/>
                </a:lnTo>
                <a:lnTo>
                  <a:pt x="202780" y="238415"/>
                </a:lnTo>
                <a:lnTo>
                  <a:pt x="197099" y="245057"/>
                </a:lnTo>
                <a:lnTo>
                  <a:pt x="191408" y="251389"/>
                </a:lnTo>
                <a:lnTo>
                  <a:pt x="183803" y="257516"/>
                </a:lnTo>
                <a:lnTo>
                  <a:pt x="174923" y="263506"/>
                </a:lnTo>
                <a:lnTo>
                  <a:pt x="165192" y="269404"/>
                </a:lnTo>
                <a:lnTo>
                  <a:pt x="154896" y="275241"/>
                </a:lnTo>
                <a:lnTo>
                  <a:pt x="133295" y="286807"/>
                </a:lnTo>
                <a:lnTo>
                  <a:pt x="124106" y="290653"/>
                </a:lnTo>
                <a:lnTo>
                  <a:pt x="116075" y="293217"/>
                </a:lnTo>
                <a:lnTo>
                  <a:pt x="108816" y="294926"/>
                </a:lnTo>
                <a:lnTo>
                  <a:pt x="102072" y="296066"/>
                </a:lnTo>
                <a:lnTo>
                  <a:pt x="95670" y="296826"/>
                </a:lnTo>
                <a:lnTo>
                  <a:pt x="84430" y="297670"/>
                </a:lnTo>
                <a:lnTo>
                  <a:pt x="76260" y="298045"/>
                </a:lnTo>
                <a:lnTo>
                  <a:pt x="72747" y="297192"/>
                </a:lnTo>
                <a:lnTo>
                  <a:pt x="66304" y="293705"/>
                </a:lnTo>
                <a:lnTo>
                  <a:pt x="60267" y="286440"/>
                </a:lnTo>
                <a:lnTo>
                  <a:pt x="55360" y="277814"/>
                </a:lnTo>
                <a:lnTo>
                  <a:pt x="53180" y="270805"/>
                </a:lnTo>
                <a:lnTo>
                  <a:pt x="54503" y="267603"/>
                </a:lnTo>
                <a:lnTo>
                  <a:pt x="57290" y="264515"/>
                </a:lnTo>
                <a:lnTo>
                  <a:pt x="66420" y="256639"/>
                </a:lnTo>
                <a:lnTo>
                  <a:pt x="80003" y="243614"/>
                </a:lnTo>
                <a:lnTo>
                  <a:pt x="99164" y="224767"/>
                </a:lnTo>
                <a:lnTo>
                  <a:pt x="106114" y="219765"/>
                </a:lnTo>
                <a:lnTo>
                  <a:pt x="113605" y="215479"/>
                </a:lnTo>
                <a:lnTo>
                  <a:pt x="121457" y="211668"/>
                </a:lnTo>
                <a:lnTo>
                  <a:pt x="129549" y="209128"/>
                </a:lnTo>
                <a:lnTo>
                  <a:pt x="137801" y="207435"/>
                </a:lnTo>
                <a:lnTo>
                  <a:pt x="146160" y="206306"/>
                </a:lnTo>
                <a:lnTo>
                  <a:pt x="154590" y="204600"/>
                </a:lnTo>
                <a:lnTo>
                  <a:pt x="163067" y="202511"/>
                </a:lnTo>
                <a:lnTo>
                  <a:pt x="171577" y="200166"/>
                </a:lnTo>
                <a:lnTo>
                  <a:pt x="180107" y="198602"/>
                </a:lnTo>
                <a:lnTo>
                  <a:pt x="188652" y="197560"/>
                </a:lnTo>
                <a:lnTo>
                  <a:pt x="197205" y="196865"/>
                </a:lnTo>
                <a:lnTo>
                  <a:pt x="205765" y="197354"/>
                </a:lnTo>
                <a:lnTo>
                  <a:pt x="214329" y="198633"/>
                </a:lnTo>
                <a:lnTo>
                  <a:pt x="222896" y="200438"/>
                </a:lnTo>
                <a:lnTo>
                  <a:pt x="231465" y="202594"/>
                </a:lnTo>
                <a:lnTo>
                  <a:pt x="240036" y="204983"/>
                </a:lnTo>
                <a:lnTo>
                  <a:pt x="248606" y="207529"/>
                </a:lnTo>
                <a:lnTo>
                  <a:pt x="256225" y="210178"/>
                </a:lnTo>
                <a:lnTo>
                  <a:pt x="263209" y="212897"/>
                </a:lnTo>
                <a:lnTo>
                  <a:pt x="269770" y="215662"/>
                </a:lnTo>
                <a:lnTo>
                  <a:pt x="276049" y="219411"/>
                </a:lnTo>
                <a:lnTo>
                  <a:pt x="282141" y="223815"/>
                </a:lnTo>
                <a:lnTo>
                  <a:pt x="288106" y="228656"/>
                </a:lnTo>
                <a:lnTo>
                  <a:pt x="299815" y="236574"/>
                </a:lnTo>
                <a:lnTo>
                  <a:pt x="305604" y="240020"/>
                </a:lnTo>
                <a:lnTo>
                  <a:pt x="314576" y="248928"/>
                </a:lnTo>
                <a:lnTo>
                  <a:pt x="322692" y="259237"/>
                </a:lnTo>
                <a:lnTo>
                  <a:pt x="327523" y="264653"/>
                </a:lnTo>
                <a:lnTo>
                  <a:pt x="337019" y="274798"/>
                </a:lnTo>
                <a:lnTo>
                  <a:pt x="344414" y="282482"/>
                </a:lnTo>
                <a:lnTo>
                  <a:pt x="348672" y="287770"/>
                </a:lnTo>
                <a:lnTo>
                  <a:pt x="353415" y="294152"/>
                </a:lnTo>
                <a:lnTo>
                  <a:pt x="358483" y="301265"/>
                </a:lnTo>
                <a:lnTo>
                  <a:pt x="362814" y="306959"/>
                </a:lnTo>
                <a:lnTo>
                  <a:pt x="370165" y="315826"/>
                </a:lnTo>
                <a:lnTo>
                  <a:pt x="374068" y="322942"/>
                </a:lnTo>
                <a:lnTo>
                  <a:pt x="377190" y="3326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61"/>
          <p:cNvSpPr/>
          <p:nvPr/>
        </p:nvSpPr>
        <p:spPr>
          <a:xfrm>
            <a:off x="7126605" y="3103245"/>
            <a:ext cx="248603" cy="274321"/>
          </a:xfrm>
          <a:custGeom>
            <a:avLst/>
            <a:gdLst/>
            <a:ahLst/>
            <a:cxnLst/>
            <a:rect l="0" t="0" r="0" b="0"/>
            <a:pathLst>
              <a:path w="248603" h="274321">
                <a:moveTo>
                  <a:pt x="0" y="0"/>
                </a:moveTo>
                <a:lnTo>
                  <a:pt x="9101" y="13652"/>
                </a:lnTo>
                <a:lnTo>
                  <a:pt x="12735" y="18626"/>
                </a:lnTo>
                <a:lnTo>
                  <a:pt x="19312" y="26693"/>
                </a:lnTo>
                <a:lnTo>
                  <a:pt x="22399" y="31130"/>
                </a:lnTo>
                <a:lnTo>
                  <a:pt x="25411" y="35994"/>
                </a:lnTo>
                <a:lnTo>
                  <a:pt x="28369" y="41140"/>
                </a:lnTo>
                <a:lnTo>
                  <a:pt x="32248" y="46477"/>
                </a:lnTo>
                <a:lnTo>
                  <a:pt x="36739" y="51939"/>
                </a:lnTo>
                <a:lnTo>
                  <a:pt x="41637" y="57486"/>
                </a:lnTo>
                <a:lnTo>
                  <a:pt x="47760" y="64994"/>
                </a:lnTo>
                <a:lnTo>
                  <a:pt x="62184" y="83496"/>
                </a:lnTo>
                <a:lnTo>
                  <a:pt x="69079" y="91859"/>
                </a:lnTo>
                <a:lnTo>
                  <a:pt x="75580" y="99339"/>
                </a:lnTo>
                <a:lnTo>
                  <a:pt x="81819" y="106231"/>
                </a:lnTo>
                <a:lnTo>
                  <a:pt x="87884" y="113683"/>
                </a:lnTo>
                <a:lnTo>
                  <a:pt x="93831" y="121509"/>
                </a:lnTo>
                <a:lnTo>
                  <a:pt x="99701" y="129583"/>
                </a:lnTo>
                <a:lnTo>
                  <a:pt x="109330" y="140681"/>
                </a:lnTo>
                <a:lnTo>
                  <a:pt x="121464" y="153795"/>
                </a:lnTo>
                <a:lnTo>
                  <a:pt x="135268" y="168252"/>
                </a:lnTo>
                <a:lnTo>
                  <a:pt x="145423" y="179796"/>
                </a:lnTo>
                <a:lnTo>
                  <a:pt x="153146" y="189396"/>
                </a:lnTo>
                <a:lnTo>
                  <a:pt x="159247" y="197701"/>
                </a:lnTo>
                <a:lnTo>
                  <a:pt x="165220" y="204191"/>
                </a:lnTo>
                <a:lnTo>
                  <a:pt x="171106" y="209470"/>
                </a:lnTo>
                <a:lnTo>
                  <a:pt x="176936" y="213941"/>
                </a:lnTo>
                <a:lnTo>
                  <a:pt x="183679" y="219780"/>
                </a:lnTo>
                <a:lnTo>
                  <a:pt x="191033" y="226530"/>
                </a:lnTo>
                <a:lnTo>
                  <a:pt x="214264" y="248793"/>
                </a:lnTo>
                <a:lnTo>
                  <a:pt x="224133" y="258530"/>
                </a:lnTo>
                <a:lnTo>
                  <a:pt x="248602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162"/>
          <p:cNvSpPr/>
          <p:nvPr/>
        </p:nvSpPr>
        <p:spPr>
          <a:xfrm>
            <a:off x="7126605" y="3120389"/>
            <a:ext cx="205740" cy="231459"/>
          </a:xfrm>
          <a:custGeom>
            <a:avLst/>
            <a:gdLst/>
            <a:ahLst/>
            <a:cxnLst/>
            <a:rect l="0" t="0" r="0" b="0"/>
            <a:pathLst>
              <a:path w="205740" h="231459">
                <a:moveTo>
                  <a:pt x="205739" y="0"/>
                </a:moveTo>
                <a:lnTo>
                  <a:pt x="196638" y="9102"/>
                </a:lnTo>
                <a:lnTo>
                  <a:pt x="193004" y="13688"/>
                </a:lnTo>
                <a:lnTo>
                  <a:pt x="189629" y="18651"/>
                </a:lnTo>
                <a:lnTo>
                  <a:pt x="186427" y="23864"/>
                </a:lnTo>
                <a:lnTo>
                  <a:pt x="181434" y="30197"/>
                </a:lnTo>
                <a:lnTo>
                  <a:pt x="175249" y="37277"/>
                </a:lnTo>
                <a:lnTo>
                  <a:pt x="161708" y="51810"/>
                </a:lnTo>
                <a:lnTo>
                  <a:pt x="142422" y="71655"/>
                </a:lnTo>
                <a:lnTo>
                  <a:pt x="127116" y="87092"/>
                </a:lnTo>
                <a:lnTo>
                  <a:pt x="119986" y="95209"/>
                </a:lnTo>
                <a:lnTo>
                  <a:pt x="113329" y="103478"/>
                </a:lnTo>
                <a:lnTo>
                  <a:pt x="106985" y="111848"/>
                </a:lnTo>
                <a:lnTo>
                  <a:pt x="99898" y="120286"/>
                </a:lnTo>
                <a:lnTo>
                  <a:pt x="92316" y="128768"/>
                </a:lnTo>
                <a:lnTo>
                  <a:pt x="77225" y="144860"/>
                </a:lnTo>
                <a:lnTo>
                  <a:pt x="52013" y="170714"/>
                </a:lnTo>
                <a:lnTo>
                  <a:pt x="46106" y="176674"/>
                </a:lnTo>
                <a:lnTo>
                  <a:pt x="41214" y="182553"/>
                </a:lnTo>
                <a:lnTo>
                  <a:pt x="37001" y="188378"/>
                </a:lnTo>
                <a:lnTo>
                  <a:pt x="33240" y="194165"/>
                </a:lnTo>
                <a:lnTo>
                  <a:pt x="29780" y="198976"/>
                </a:lnTo>
                <a:lnTo>
                  <a:pt x="26521" y="203136"/>
                </a:lnTo>
                <a:lnTo>
                  <a:pt x="20359" y="210298"/>
                </a:lnTo>
                <a:lnTo>
                  <a:pt x="14445" y="21665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163"/>
          <p:cNvSpPr/>
          <p:nvPr/>
        </p:nvSpPr>
        <p:spPr>
          <a:xfrm>
            <a:off x="7392352" y="3214718"/>
            <a:ext cx="368618" cy="17115"/>
          </a:xfrm>
          <a:custGeom>
            <a:avLst/>
            <a:gdLst/>
            <a:ahLst/>
            <a:cxnLst/>
            <a:rect l="0" t="0" r="0" b="0"/>
            <a:pathLst>
              <a:path w="368618" h="17115">
                <a:moveTo>
                  <a:pt x="0" y="8542"/>
                </a:moveTo>
                <a:lnTo>
                  <a:pt x="112799" y="8542"/>
                </a:lnTo>
                <a:lnTo>
                  <a:pt x="123777" y="7589"/>
                </a:lnTo>
                <a:lnTo>
                  <a:pt x="133953" y="6002"/>
                </a:lnTo>
                <a:lnTo>
                  <a:pt x="143594" y="3991"/>
                </a:lnTo>
                <a:lnTo>
                  <a:pt x="152880" y="2650"/>
                </a:lnTo>
                <a:lnTo>
                  <a:pt x="161927" y="1756"/>
                </a:lnTo>
                <a:lnTo>
                  <a:pt x="170816" y="1161"/>
                </a:lnTo>
                <a:lnTo>
                  <a:pt x="180553" y="764"/>
                </a:lnTo>
                <a:lnTo>
                  <a:pt x="211507" y="204"/>
                </a:lnTo>
                <a:lnTo>
                  <a:pt x="256805" y="0"/>
                </a:lnTo>
                <a:lnTo>
                  <a:pt x="267406" y="942"/>
                </a:lnTo>
                <a:lnTo>
                  <a:pt x="279236" y="2523"/>
                </a:lnTo>
                <a:lnTo>
                  <a:pt x="291885" y="4529"/>
                </a:lnTo>
                <a:lnTo>
                  <a:pt x="302223" y="5867"/>
                </a:lnTo>
                <a:lnTo>
                  <a:pt x="311019" y="6758"/>
                </a:lnTo>
                <a:lnTo>
                  <a:pt x="318788" y="7352"/>
                </a:lnTo>
                <a:lnTo>
                  <a:pt x="325873" y="7749"/>
                </a:lnTo>
                <a:lnTo>
                  <a:pt x="338825" y="8189"/>
                </a:lnTo>
                <a:lnTo>
                  <a:pt x="343994" y="9259"/>
                </a:lnTo>
                <a:lnTo>
                  <a:pt x="348392" y="10925"/>
                </a:lnTo>
                <a:lnTo>
                  <a:pt x="352276" y="12988"/>
                </a:lnTo>
                <a:lnTo>
                  <a:pt x="355819" y="14363"/>
                </a:lnTo>
                <a:lnTo>
                  <a:pt x="359132" y="15280"/>
                </a:lnTo>
                <a:lnTo>
                  <a:pt x="368617" y="17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164"/>
          <p:cNvSpPr/>
          <p:nvPr/>
        </p:nvSpPr>
        <p:spPr>
          <a:xfrm>
            <a:off x="7513073" y="3094672"/>
            <a:ext cx="50730" cy="291466"/>
          </a:xfrm>
          <a:custGeom>
            <a:avLst/>
            <a:gdLst/>
            <a:ahLst/>
            <a:cxnLst/>
            <a:rect l="0" t="0" r="0" b="0"/>
            <a:pathLst>
              <a:path w="50730" h="291466">
                <a:moveTo>
                  <a:pt x="16439" y="0"/>
                </a:moveTo>
                <a:lnTo>
                  <a:pt x="7337" y="9102"/>
                </a:lnTo>
                <a:lnTo>
                  <a:pt x="4657" y="13688"/>
                </a:lnTo>
                <a:lnTo>
                  <a:pt x="2869" y="18650"/>
                </a:lnTo>
                <a:lnTo>
                  <a:pt x="1677" y="23864"/>
                </a:lnTo>
                <a:lnTo>
                  <a:pt x="883" y="34006"/>
                </a:lnTo>
                <a:lnTo>
                  <a:pt x="354" y="47436"/>
                </a:lnTo>
                <a:lnTo>
                  <a:pt x="0" y="63057"/>
                </a:lnTo>
                <a:lnTo>
                  <a:pt x="717" y="78233"/>
                </a:lnTo>
                <a:lnTo>
                  <a:pt x="2148" y="93113"/>
                </a:lnTo>
                <a:lnTo>
                  <a:pt x="4054" y="107795"/>
                </a:lnTo>
                <a:lnTo>
                  <a:pt x="7229" y="125204"/>
                </a:lnTo>
                <a:lnTo>
                  <a:pt x="11252" y="144429"/>
                </a:lnTo>
                <a:lnTo>
                  <a:pt x="15839" y="164866"/>
                </a:lnTo>
                <a:lnTo>
                  <a:pt x="18897" y="180395"/>
                </a:lnTo>
                <a:lnTo>
                  <a:pt x="20935" y="192654"/>
                </a:lnTo>
                <a:lnTo>
                  <a:pt x="22294" y="202731"/>
                </a:lnTo>
                <a:lnTo>
                  <a:pt x="24152" y="211354"/>
                </a:lnTo>
                <a:lnTo>
                  <a:pt x="26344" y="219008"/>
                </a:lnTo>
                <a:lnTo>
                  <a:pt x="28758" y="226015"/>
                </a:lnTo>
                <a:lnTo>
                  <a:pt x="31319" y="234497"/>
                </a:lnTo>
                <a:lnTo>
                  <a:pt x="36704" y="254081"/>
                </a:lnTo>
                <a:lnTo>
                  <a:pt x="38521" y="261780"/>
                </a:lnTo>
                <a:lnTo>
                  <a:pt x="39734" y="267865"/>
                </a:lnTo>
                <a:lnTo>
                  <a:pt x="40541" y="272874"/>
                </a:lnTo>
                <a:lnTo>
                  <a:pt x="42032" y="277166"/>
                </a:lnTo>
                <a:lnTo>
                  <a:pt x="43979" y="280980"/>
                </a:lnTo>
                <a:lnTo>
                  <a:pt x="50729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165"/>
          <p:cNvSpPr/>
          <p:nvPr/>
        </p:nvSpPr>
        <p:spPr>
          <a:xfrm>
            <a:off x="7820977" y="3009061"/>
            <a:ext cx="203868" cy="390224"/>
          </a:xfrm>
          <a:custGeom>
            <a:avLst/>
            <a:gdLst/>
            <a:ahLst/>
            <a:cxnLst/>
            <a:rect l="0" t="0" r="0" b="0"/>
            <a:pathLst>
              <a:path w="203868" h="390224">
                <a:moveTo>
                  <a:pt x="0" y="17031"/>
                </a:moveTo>
                <a:lnTo>
                  <a:pt x="4551" y="12480"/>
                </a:lnTo>
                <a:lnTo>
                  <a:pt x="7797" y="11140"/>
                </a:lnTo>
                <a:lnTo>
                  <a:pt x="11865" y="10246"/>
                </a:lnTo>
                <a:lnTo>
                  <a:pt x="16483" y="9650"/>
                </a:lnTo>
                <a:lnTo>
                  <a:pt x="21466" y="8300"/>
                </a:lnTo>
                <a:lnTo>
                  <a:pt x="26693" y="6448"/>
                </a:lnTo>
                <a:lnTo>
                  <a:pt x="32083" y="4261"/>
                </a:lnTo>
                <a:lnTo>
                  <a:pt x="38534" y="2803"/>
                </a:lnTo>
                <a:lnTo>
                  <a:pt x="45692" y="1830"/>
                </a:lnTo>
                <a:lnTo>
                  <a:pt x="53322" y="1182"/>
                </a:lnTo>
                <a:lnTo>
                  <a:pt x="60313" y="750"/>
                </a:lnTo>
                <a:lnTo>
                  <a:pt x="73162" y="270"/>
                </a:lnTo>
                <a:lnTo>
                  <a:pt x="109307" y="0"/>
                </a:lnTo>
                <a:lnTo>
                  <a:pt x="121449" y="914"/>
                </a:lnTo>
                <a:lnTo>
                  <a:pt x="132401" y="2477"/>
                </a:lnTo>
                <a:lnTo>
                  <a:pt x="142560" y="4470"/>
                </a:lnTo>
                <a:lnTo>
                  <a:pt x="151238" y="6752"/>
                </a:lnTo>
                <a:lnTo>
                  <a:pt x="158927" y="9226"/>
                </a:lnTo>
                <a:lnTo>
                  <a:pt x="165959" y="11828"/>
                </a:lnTo>
                <a:lnTo>
                  <a:pt x="171600" y="14515"/>
                </a:lnTo>
                <a:lnTo>
                  <a:pt x="176313" y="17259"/>
                </a:lnTo>
                <a:lnTo>
                  <a:pt x="180406" y="20040"/>
                </a:lnTo>
                <a:lnTo>
                  <a:pt x="183135" y="23800"/>
                </a:lnTo>
                <a:lnTo>
                  <a:pt x="186169" y="33057"/>
                </a:lnTo>
                <a:lnTo>
                  <a:pt x="187517" y="43521"/>
                </a:lnTo>
                <a:lnTo>
                  <a:pt x="187876" y="48979"/>
                </a:lnTo>
                <a:lnTo>
                  <a:pt x="185736" y="60122"/>
                </a:lnTo>
                <a:lnTo>
                  <a:pt x="183832" y="65761"/>
                </a:lnTo>
                <a:lnTo>
                  <a:pt x="179705" y="71425"/>
                </a:lnTo>
                <a:lnTo>
                  <a:pt x="174096" y="77106"/>
                </a:lnTo>
                <a:lnTo>
                  <a:pt x="117257" y="127217"/>
                </a:lnTo>
                <a:lnTo>
                  <a:pt x="101031" y="140019"/>
                </a:lnTo>
                <a:lnTo>
                  <a:pt x="87356" y="149505"/>
                </a:lnTo>
                <a:lnTo>
                  <a:pt x="75383" y="156782"/>
                </a:lnTo>
                <a:lnTo>
                  <a:pt x="63591" y="164491"/>
                </a:lnTo>
                <a:lnTo>
                  <a:pt x="51919" y="172488"/>
                </a:lnTo>
                <a:lnTo>
                  <a:pt x="40327" y="180676"/>
                </a:lnTo>
                <a:lnTo>
                  <a:pt x="31648" y="186136"/>
                </a:lnTo>
                <a:lnTo>
                  <a:pt x="24909" y="189775"/>
                </a:lnTo>
                <a:lnTo>
                  <a:pt x="19463" y="192201"/>
                </a:lnTo>
                <a:lnTo>
                  <a:pt x="16786" y="193818"/>
                </a:lnTo>
                <a:lnTo>
                  <a:pt x="15953" y="194897"/>
                </a:lnTo>
                <a:lnTo>
                  <a:pt x="16350" y="195616"/>
                </a:lnTo>
                <a:lnTo>
                  <a:pt x="21377" y="195143"/>
                </a:lnTo>
                <a:lnTo>
                  <a:pt x="29492" y="193875"/>
                </a:lnTo>
                <a:lnTo>
                  <a:pt x="39664" y="192077"/>
                </a:lnTo>
                <a:lnTo>
                  <a:pt x="49303" y="189926"/>
                </a:lnTo>
                <a:lnTo>
                  <a:pt x="58587" y="187539"/>
                </a:lnTo>
                <a:lnTo>
                  <a:pt x="67633" y="184996"/>
                </a:lnTo>
                <a:lnTo>
                  <a:pt x="76520" y="184253"/>
                </a:lnTo>
                <a:lnTo>
                  <a:pt x="85304" y="184710"/>
                </a:lnTo>
                <a:lnTo>
                  <a:pt x="94017" y="185967"/>
                </a:lnTo>
                <a:lnTo>
                  <a:pt x="116398" y="189904"/>
                </a:lnTo>
                <a:lnTo>
                  <a:pt x="129033" y="192287"/>
                </a:lnTo>
                <a:lnTo>
                  <a:pt x="139363" y="193876"/>
                </a:lnTo>
                <a:lnTo>
                  <a:pt x="148153" y="194935"/>
                </a:lnTo>
                <a:lnTo>
                  <a:pt x="155919" y="195641"/>
                </a:lnTo>
                <a:lnTo>
                  <a:pt x="163001" y="198017"/>
                </a:lnTo>
                <a:lnTo>
                  <a:pt x="169627" y="201506"/>
                </a:lnTo>
                <a:lnTo>
                  <a:pt x="175950" y="205737"/>
                </a:lnTo>
                <a:lnTo>
                  <a:pt x="181117" y="209510"/>
                </a:lnTo>
                <a:lnTo>
                  <a:pt x="185515" y="212978"/>
                </a:lnTo>
                <a:lnTo>
                  <a:pt x="189399" y="216242"/>
                </a:lnTo>
                <a:lnTo>
                  <a:pt x="192941" y="220323"/>
                </a:lnTo>
                <a:lnTo>
                  <a:pt x="196255" y="224949"/>
                </a:lnTo>
                <a:lnTo>
                  <a:pt x="199417" y="229938"/>
                </a:lnTo>
                <a:lnTo>
                  <a:pt x="202930" y="240561"/>
                </a:lnTo>
                <a:lnTo>
                  <a:pt x="203867" y="246061"/>
                </a:lnTo>
                <a:lnTo>
                  <a:pt x="202368" y="257252"/>
                </a:lnTo>
                <a:lnTo>
                  <a:pt x="198526" y="268576"/>
                </a:lnTo>
                <a:lnTo>
                  <a:pt x="193644" y="279959"/>
                </a:lnTo>
                <a:lnTo>
                  <a:pt x="190056" y="286614"/>
                </a:lnTo>
                <a:lnTo>
                  <a:pt x="185759" y="293908"/>
                </a:lnTo>
                <a:lnTo>
                  <a:pt x="180989" y="301628"/>
                </a:lnTo>
                <a:lnTo>
                  <a:pt x="175905" y="308680"/>
                </a:lnTo>
                <a:lnTo>
                  <a:pt x="170610" y="315286"/>
                </a:lnTo>
                <a:lnTo>
                  <a:pt x="165175" y="321595"/>
                </a:lnTo>
                <a:lnTo>
                  <a:pt x="158694" y="327707"/>
                </a:lnTo>
                <a:lnTo>
                  <a:pt x="151516" y="333685"/>
                </a:lnTo>
                <a:lnTo>
                  <a:pt x="143873" y="339577"/>
                </a:lnTo>
                <a:lnTo>
                  <a:pt x="136873" y="345409"/>
                </a:lnTo>
                <a:lnTo>
                  <a:pt x="130302" y="351202"/>
                </a:lnTo>
                <a:lnTo>
                  <a:pt x="124014" y="356969"/>
                </a:lnTo>
                <a:lnTo>
                  <a:pt x="117919" y="361766"/>
                </a:lnTo>
                <a:lnTo>
                  <a:pt x="111950" y="365917"/>
                </a:lnTo>
                <a:lnTo>
                  <a:pt x="106066" y="369637"/>
                </a:lnTo>
                <a:lnTo>
                  <a:pt x="100238" y="373069"/>
                </a:lnTo>
                <a:lnTo>
                  <a:pt x="94448" y="376310"/>
                </a:lnTo>
                <a:lnTo>
                  <a:pt x="88683" y="379423"/>
                </a:lnTo>
                <a:lnTo>
                  <a:pt x="81982" y="381498"/>
                </a:lnTo>
                <a:lnTo>
                  <a:pt x="74658" y="382881"/>
                </a:lnTo>
                <a:lnTo>
                  <a:pt x="66916" y="383804"/>
                </a:lnTo>
                <a:lnTo>
                  <a:pt x="60804" y="385371"/>
                </a:lnTo>
                <a:lnTo>
                  <a:pt x="55776" y="387369"/>
                </a:lnTo>
                <a:lnTo>
                  <a:pt x="51471" y="389653"/>
                </a:lnTo>
                <a:lnTo>
                  <a:pt x="46697" y="390223"/>
                </a:lnTo>
                <a:lnTo>
                  <a:pt x="41609" y="389651"/>
                </a:lnTo>
                <a:lnTo>
                  <a:pt x="36312" y="388317"/>
                </a:lnTo>
                <a:lnTo>
                  <a:pt x="31828" y="387427"/>
                </a:lnTo>
                <a:lnTo>
                  <a:pt x="27886" y="386834"/>
                </a:lnTo>
                <a:lnTo>
                  <a:pt x="24306" y="386439"/>
                </a:lnTo>
                <a:lnTo>
                  <a:pt x="20966" y="385223"/>
                </a:lnTo>
                <a:lnTo>
                  <a:pt x="14716" y="381332"/>
                </a:lnTo>
                <a:lnTo>
                  <a:pt x="12668" y="378009"/>
                </a:lnTo>
                <a:lnTo>
                  <a:pt x="11303" y="373887"/>
                </a:lnTo>
                <a:lnTo>
                  <a:pt x="8573" y="3599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166"/>
          <p:cNvSpPr/>
          <p:nvPr/>
        </p:nvSpPr>
        <p:spPr>
          <a:xfrm>
            <a:off x="8129587" y="3115692"/>
            <a:ext cx="240031" cy="21844"/>
          </a:xfrm>
          <a:custGeom>
            <a:avLst/>
            <a:gdLst/>
            <a:ahLst/>
            <a:cxnLst/>
            <a:rect l="0" t="0" r="0" b="0"/>
            <a:pathLst>
              <a:path w="240031" h="21844">
                <a:moveTo>
                  <a:pt x="0" y="21843"/>
                </a:moveTo>
                <a:lnTo>
                  <a:pt x="13653" y="17292"/>
                </a:lnTo>
                <a:lnTo>
                  <a:pt x="19579" y="15951"/>
                </a:lnTo>
                <a:lnTo>
                  <a:pt x="25435" y="15057"/>
                </a:lnTo>
                <a:lnTo>
                  <a:pt x="31245" y="14462"/>
                </a:lnTo>
                <a:lnTo>
                  <a:pt x="37023" y="14065"/>
                </a:lnTo>
                <a:lnTo>
                  <a:pt x="42779" y="13800"/>
                </a:lnTo>
                <a:lnTo>
                  <a:pt x="48522" y="13623"/>
                </a:lnTo>
                <a:lnTo>
                  <a:pt x="57113" y="12553"/>
                </a:lnTo>
                <a:lnTo>
                  <a:pt x="67603" y="10887"/>
                </a:lnTo>
                <a:lnTo>
                  <a:pt x="79359" y="8824"/>
                </a:lnTo>
                <a:lnTo>
                  <a:pt x="91958" y="7448"/>
                </a:lnTo>
                <a:lnTo>
                  <a:pt x="105121" y="6531"/>
                </a:lnTo>
                <a:lnTo>
                  <a:pt x="118658" y="5920"/>
                </a:lnTo>
                <a:lnTo>
                  <a:pt x="132445" y="4560"/>
                </a:lnTo>
                <a:lnTo>
                  <a:pt x="146399" y="2701"/>
                </a:lnTo>
                <a:lnTo>
                  <a:pt x="160465" y="509"/>
                </a:lnTo>
                <a:lnTo>
                  <a:pt x="171746" y="0"/>
                </a:lnTo>
                <a:lnTo>
                  <a:pt x="181173" y="614"/>
                </a:lnTo>
                <a:lnTo>
                  <a:pt x="189362" y="1975"/>
                </a:lnTo>
                <a:lnTo>
                  <a:pt x="195773" y="2882"/>
                </a:lnTo>
                <a:lnTo>
                  <a:pt x="201001" y="3488"/>
                </a:lnTo>
                <a:lnTo>
                  <a:pt x="205438" y="3891"/>
                </a:lnTo>
                <a:lnTo>
                  <a:pt x="212908" y="4339"/>
                </a:lnTo>
                <a:lnTo>
                  <a:pt x="240030" y="132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167"/>
          <p:cNvSpPr/>
          <p:nvPr/>
        </p:nvSpPr>
        <p:spPr>
          <a:xfrm>
            <a:off x="8138159" y="3218411"/>
            <a:ext cx="257176" cy="21995"/>
          </a:xfrm>
          <a:custGeom>
            <a:avLst/>
            <a:gdLst/>
            <a:ahLst/>
            <a:cxnLst/>
            <a:rect l="0" t="0" r="0" b="0"/>
            <a:pathLst>
              <a:path w="257176" h="21995">
                <a:moveTo>
                  <a:pt x="0" y="21994"/>
                </a:moveTo>
                <a:lnTo>
                  <a:pt x="13654" y="17443"/>
                </a:lnTo>
                <a:lnTo>
                  <a:pt x="22438" y="15149"/>
                </a:lnTo>
                <a:lnTo>
                  <a:pt x="44898" y="10062"/>
                </a:lnTo>
                <a:lnTo>
                  <a:pt x="54697" y="8324"/>
                </a:lnTo>
                <a:lnTo>
                  <a:pt x="63134" y="7166"/>
                </a:lnTo>
                <a:lnTo>
                  <a:pt x="70665" y="6393"/>
                </a:lnTo>
                <a:lnTo>
                  <a:pt x="78543" y="5878"/>
                </a:lnTo>
                <a:lnTo>
                  <a:pt x="86652" y="5535"/>
                </a:lnTo>
                <a:lnTo>
                  <a:pt x="94915" y="5306"/>
                </a:lnTo>
                <a:lnTo>
                  <a:pt x="107092" y="4201"/>
                </a:lnTo>
                <a:lnTo>
                  <a:pt x="138402" y="433"/>
                </a:lnTo>
                <a:lnTo>
                  <a:pt x="156085" y="0"/>
                </a:lnTo>
                <a:lnTo>
                  <a:pt x="174542" y="664"/>
                </a:lnTo>
                <a:lnTo>
                  <a:pt x="208067" y="2989"/>
                </a:lnTo>
                <a:lnTo>
                  <a:pt x="219674" y="3608"/>
                </a:lnTo>
                <a:lnTo>
                  <a:pt x="257175" y="48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168"/>
          <p:cNvSpPr/>
          <p:nvPr/>
        </p:nvSpPr>
        <p:spPr>
          <a:xfrm>
            <a:off x="8472487" y="316325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3653" y="4022"/>
                </a:lnTo>
                <a:lnTo>
                  <a:pt x="19579" y="2681"/>
                </a:lnTo>
                <a:lnTo>
                  <a:pt x="25435" y="1787"/>
                </a:lnTo>
                <a:lnTo>
                  <a:pt x="31245" y="1192"/>
                </a:lnTo>
                <a:lnTo>
                  <a:pt x="37023" y="1747"/>
                </a:lnTo>
                <a:lnTo>
                  <a:pt x="42779" y="3070"/>
                </a:lnTo>
                <a:lnTo>
                  <a:pt x="48522" y="4904"/>
                </a:lnTo>
                <a:lnTo>
                  <a:pt x="54256" y="5174"/>
                </a:lnTo>
                <a:lnTo>
                  <a:pt x="59982" y="4402"/>
                </a:lnTo>
                <a:lnTo>
                  <a:pt x="65705" y="2935"/>
                </a:lnTo>
                <a:lnTo>
                  <a:pt x="77141" y="1957"/>
                </a:lnTo>
                <a:lnTo>
                  <a:pt x="92386" y="130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169"/>
          <p:cNvSpPr/>
          <p:nvPr/>
        </p:nvSpPr>
        <p:spPr>
          <a:xfrm>
            <a:off x="8690174" y="2950289"/>
            <a:ext cx="183907" cy="470139"/>
          </a:xfrm>
          <a:custGeom>
            <a:avLst/>
            <a:gdLst/>
            <a:ahLst/>
            <a:cxnLst/>
            <a:rect l="0" t="0" r="0" b="0"/>
            <a:pathLst>
              <a:path w="183907" h="470139">
                <a:moveTo>
                  <a:pt x="150931" y="84375"/>
                </a:moveTo>
                <a:lnTo>
                  <a:pt x="160033" y="79825"/>
                </a:lnTo>
                <a:lnTo>
                  <a:pt x="162714" y="77531"/>
                </a:lnTo>
                <a:lnTo>
                  <a:pt x="164501" y="75050"/>
                </a:lnTo>
                <a:lnTo>
                  <a:pt x="167439" y="69753"/>
                </a:lnTo>
                <a:lnTo>
                  <a:pt x="171920" y="64224"/>
                </a:lnTo>
                <a:lnTo>
                  <a:pt x="173496" y="61416"/>
                </a:lnTo>
                <a:lnTo>
                  <a:pt x="176667" y="52914"/>
                </a:lnTo>
                <a:lnTo>
                  <a:pt x="180783" y="47215"/>
                </a:lnTo>
                <a:lnTo>
                  <a:pt x="182262" y="43410"/>
                </a:lnTo>
                <a:lnTo>
                  <a:pt x="183906" y="34101"/>
                </a:lnTo>
                <a:lnTo>
                  <a:pt x="183392" y="29904"/>
                </a:lnTo>
                <a:lnTo>
                  <a:pt x="182097" y="26154"/>
                </a:lnTo>
                <a:lnTo>
                  <a:pt x="179069" y="19447"/>
                </a:lnTo>
                <a:lnTo>
                  <a:pt x="177724" y="13291"/>
                </a:lnTo>
                <a:lnTo>
                  <a:pt x="176413" y="11268"/>
                </a:lnTo>
                <a:lnTo>
                  <a:pt x="174587" y="9920"/>
                </a:lnTo>
                <a:lnTo>
                  <a:pt x="169065" y="7469"/>
                </a:lnTo>
                <a:lnTo>
                  <a:pt x="160260" y="3205"/>
                </a:lnTo>
                <a:lnTo>
                  <a:pt x="154293" y="1687"/>
                </a:lnTo>
                <a:lnTo>
                  <a:pt x="147457" y="675"/>
                </a:lnTo>
                <a:lnTo>
                  <a:pt x="140042" y="0"/>
                </a:lnTo>
                <a:lnTo>
                  <a:pt x="133195" y="503"/>
                </a:lnTo>
                <a:lnTo>
                  <a:pt x="126724" y="1790"/>
                </a:lnTo>
                <a:lnTo>
                  <a:pt x="120505" y="3601"/>
                </a:lnTo>
                <a:lnTo>
                  <a:pt x="114455" y="4809"/>
                </a:lnTo>
                <a:lnTo>
                  <a:pt x="108516" y="5613"/>
                </a:lnTo>
                <a:lnTo>
                  <a:pt x="102652" y="6150"/>
                </a:lnTo>
                <a:lnTo>
                  <a:pt x="97790" y="7460"/>
                </a:lnTo>
                <a:lnTo>
                  <a:pt x="93596" y="9286"/>
                </a:lnTo>
                <a:lnTo>
                  <a:pt x="89847" y="11456"/>
                </a:lnTo>
                <a:lnTo>
                  <a:pt x="80603" y="16407"/>
                </a:lnTo>
                <a:lnTo>
                  <a:pt x="75470" y="19061"/>
                </a:lnTo>
                <a:lnTo>
                  <a:pt x="70143" y="22735"/>
                </a:lnTo>
                <a:lnTo>
                  <a:pt x="64687" y="27089"/>
                </a:lnTo>
                <a:lnTo>
                  <a:pt x="59146" y="31897"/>
                </a:lnTo>
                <a:lnTo>
                  <a:pt x="50448" y="39779"/>
                </a:lnTo>
                <a:lnTo>
                  <a:pt x="46795" y="43215"/>
                </a:lnTo>
                <a:lnTo>
                  <a:pt x="41501" y="49315"/>
                </a:lnTo>
                <a:lnTo>
                  <a:pt x="35115" y="57192"/>
                </a:lnTo>
                <a:lnTo>
                  <a:pt x="28000" y="66253"/>
                </a:lnTo>
                <a:lnTo>
                  <a:pt x="21352" y="76104"/>
                </a:lnTo>
                <a:lnTo>
                  <a:pt x="15015" y="86481"/>
                </a:lnTo>
                <a:lnTo>
                  <a:pt x="8886" y="97209"/>
                </a:lnTo>
                <a:lnTo>
                  <a:pt x="4799" y="107219"/>
                </a:lnTo>
                <a:lnTo>
                  <a:pt x="2075" y="116749"/>
                </a:lnTo>
                <a:lnTo>
                  <a:pt x="258" y="125961"/>
                </a:lnTo>
                <a:lnTo>
                  <a:pt x="0" y="134007"/>
                </a:lnTo>
                <a:lnTo>
                  <a:pt x="2252" y="148026"/>
                </a:lnTo>
                <a:lnTo>
                  <a:pt x="4187" y="152527"/>
                </a:lnTo>
                <a:lnTo>
                  <a:pt x="6429" y="155527"/>
                </a:lnTo>
                <a:lnTo>
                  <a:pt x="11460" y="159813"/>
                </a:lnTo>
                <a:lnTo>
                  <a:pt x="16872" y="164894"/>
                </a:lnTo>
                <a:lnTo>
                  <a:pt x="25272" y="173109"/>
                </a:lnTo>
                <a:lnTo>
                  <a:pt x="29058" y="174963"/>
                </a:lnTo>
                <a:lnTo>
                  <a:pt x="33488" y="176200"/>
                </a:lnTo>
                <a:lnTo>
                  <a:pt x="38345" y="177024"/>
                </a:lnTo>
                <a:lnTo>
                  <a:pt x="42537" y="176622"/>
                </a:lnTo>
                <a:lnTo>
                  <a:pt x="46283" y="175400"/>
                </a:lnTo>
                <a:lnTo>
                  <a:pt x="79892" y="158479"/>
                </a:lnTo>
                <a:lnTo>
                  <a:pt x="84521" y="155685"/>
                </a:lnTo>
                <a:lnTo>
                  <a:pt x="88560" y="152871"/>
                </a:lnTo>
                <a:lnTo>
                  <a:pt x="92206" y="150041"/>
                </a:lnTo>
                <a:lnTo>
                  <a:pt x="97493" y="146250"/>
                </a:lnTo>
                <a:lnTo>
                  <a:pt x="110989" y="136958"/>
                </a:lnTo>
                <a:lnTo>
                  <a:pt x="116683" y="131813"/>
                </a:lnTo>
                <a:lnTo>
                  <a:pt x="121431" y="126478"/>
                </a:lnTo>
                <a:lnTo>
                  <a:pt x="125549" y="121016"/>
                </a:lnTo>
                <a:lnTo>
                  <a:pt x="129247" y="116423"/>
                </a:lnTo>
                <a:lnTo>
                  <a:pt x="132664" y="112408"/>
                </a:lnTo>
                <a:lnTo>
                  <a:pt x="135896" y="108779"/>
                </a:lnTo>
                <a:lnTo>
                  <a:pt x="139487" y="102207"/>
                </a:lnTo>
                <a:lnTo>
                  <a:pt x="142034" y="93253"/>
                </a:lnTo>
                <a:lnTo>
                  <a:pt x="149571" y="63966"/>
                </a:lnTo>
                <a:lnTo>
                  <a:pt x="150025" y="63149"/>
                </a:lnTo>
                <a:lnTo>
                  <a:pt x="150327" y="63557"/>
                </a:lnTo>
                <a:lnTo>
                  <a:pt x="150752" y="71222"/>
                </a:lnTo>
                <a:lnTo>
                  <a:pt x="150928" y="129000"/>
                </a:lnTo>
                <a:lnTo>
                  <a:pt x="149976" y="142701"/>
                </a:lnTo>
                <a:lnTo>
                  <a:pt x="145039" y="198177"/>
                </a:lnTo>
                <a:lnTo>
                  <a:pt x="144145" y="213583"/>
                </a:lnTo>
                <a:lnTo>
                  <a:pt x="143152" y="239909"/>
                </a:lnTo>
                <a:lnTo>
                  <a:pt x="142710" y="261134"/>
                </a:lnTo>
                <a:lnTo>
                  <a:pt x="141641" y="270795"/>
                </a:lnTo>
                <a:lnTo>
                  <a:pt x="139976" y="280092"/>
                </a:lnTo>
                <a:lnTo>
                  <a:pt x="137911" y="289148"/>
                </a:lnTo>
                <a:lnTo>
                  <a:pt x="137489" y="298043"/>
                </a:lnTo>
                <a:lnTo>
                  <a:pt x="138159" y="306831"/>
                </a:lnTo>
                <a:lnTo>
                  <a:pt x="139559" y="315546"/>
                </a:lnTo>
                <a:lnTo>
                  <a:pt x="139540" y="324215"/>
                </a:lnTo>
                <a:lnTo>
                  <a:pt x="138574" y="332851"/>
                </a:lnTo>
                <a:lnTo>
                  <a:pt x="136978" y="341466"/>
                </a:lnTo>
                <a:lnTo>
                  <a:pt x="135914" y="350066"/>
                </a:lnTo>
                <a:lnTo>
                  <a:pt x="135205" y="358658"/>
                </a:lnTo>
                <a:lnTo>
                  <a:pt x="134732" y="367243"/>
                </a:lnTo>
                <a:lnTo>
                  <a:pt x="131667" y="381862"/>
                </a:lnTo>
                <a:lnTo>
                  <a:pt x="128081" y="394709"/>
                </a:lnTo>
                <a:lnTo>
                  <a:pt x="126487" y="406769"/>
                </a:lnTo>
                <a:lnTo>
                  <a:pt x="125779" y="418479"/>
                </a:lnTo>
                <a:lnTo>
                  <a:pt x="125590" y="424269"/>
                </a:lnTo>
                <a:lnTo>
                  <a:pt x="124512" y="429081"/>
                </a:lnTo>
                <a:lnTo>
                  <a:pt x="120774" y="436968"/>
                </a:lnTo>
                <a:lnTo>
                  <a:pt x="115938" y="446188"/>
                </a:lnTo>
                <a:lnTo>
                  <a:pt x="111567" y="455684"/>
                </a:lnTo>
                <a:lnTo>
                  <a:pt x="109623" y="463079"/>
                </a:lnTo>
                <a:lnTo>
                  <a:pt x="108152" y="465432"/>
                </a:lnTo>
                <a:lnTo>
                  <a:pt x="106219" y="467001"/>
                </a:lnTo>
                <a:lnTo>
                  <a:pt x="99495" y="4701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170"/>
          <p:cNvSpPr/>
          <p:nvPr/>
        </p:nvSpPr>
        <p:spPr>
          <a:xfrm>
            <a:off x="4570694" y="3574732"/>
            <a:ext cx="378497" cy="51436"/>
          </a:xfrm>
          <a:custGeom>
            <a:avLst/>
            <a:gdLst/>
            <a:ahLst/>
            <a:cxnLst/>
            <a:rect l="0" t="0" r="0" b="0"/>
            <a:pathLst>
              <a:path w="378497" h="51436">
                <a:moveTo>
                  <a:pt x="9878" y="51435"/>
                </a:moveTo>
                <a:lnTo>
                  <a:pt x="776" y="46884"/>
                </a:lnTo>
                <a:lnTo>
                  <a:pt x="0" y="45543"/>
                </a:lnTo>
                <a:lnTo>
                  <a:pt x="1388" y="44650"/>
                </a:lnTo>
                <a:lnTo>
                  <a:pt x="12752" y="43216"/>
                </a:lnTo>
                <a:lnTo>
                  <a:pt x="20998" y="43020"/>
                </a:lnTo>
                <a:lnTo>
                  <a:pt x="25864" y="42967"/>
                </a:lnTo>
                <a:lnTo>
                  <a:pt x="30060" y="41980"/>
                </a:lnTo>
                <a:lnTo>
                  <a:pt x="33810" y="40369"/>
                </a:lnTo>
                <a:lnTo>
                  <a:pt x="37263" y="38343"/>
                </a:lnTo>
                <a:lnTo>
                  <a:pt x="42422" y="36992"/>
                </a:lnTo>
                <a:lnTo>
                  <a:pt x="48719" y="36091"/>
                </a:lnTo>
                <a:lnTo>
                  <a:pt x="55775" y="35491"/>
                </a:lnTo>
                <a:lnTo>
                  <a:pt x="62384" y="35091"/>
                </a:lnTo>
                <a:lnTo>
                  <a:pt x="74806" y="34646"/>
                </a:lnTo>
                <a:lnTo>
                  <a:pt x="81739" y="33575"/>
                </a:lnTo>
                <a:lnTo>
                  <a:pt x="89218" y="31908"/>
                </a:lnTo>
                <a:lnTo>
                  <a:pt x="97061" y="29845"/>
                </a:lnTo>
                <a:lnTo>
                  <a:pt x="108005" y="27516"/>
                </a:lnTo>
                <a:lnTo>
                  <a:pt x="135405" y="22389"/>
                </a:lnTo>
                <a:lnTo>
                  <a:pt x="148807" y="20641"/>
                </a:lnTo>
                <a:lnTo>
                  <a:pt x="161553" y="19476"/>
                </a:lnTo>
                <a:lnTo>
                  <a:pt x="173859" y="18699"/>
                </a:lnTo>
                <a:lnTo>
                  <a:pt x="195154" y="17836"/>
                </a:lnTo>
                <a:lnTo>
                  <a:pt x="204833" y="17606"/>
                </a:lnTo>
                <a:lnTo>
                  <a:pt x="214143" y="16500"/>
                </a:lnTo>
                <a:lnTo>
                  <a:pt x="223207" y="14810"/>
                </a:lnTo>
                <a:lnTo>
                  <a:pt x="232107" y="12731"/>
                </a:lnTo>
                <a:lnTo>
                  <a:pt x="244708" y="11345"/>
                </a:lnTo>
                <a:lnTo>
                  <a:pt x="259777" y="10421"/>
                </a:lnTo>
                <a:lnTo>
                  <a:pt x="276490" y="9805"/>
                </a:lnTo>
                <a:lnTo>
                  <a:pt x="290489" y="8441"/>
                </a:lnTo>
                <a:lnTo>
                  <a:pt x="302680" y="6580"/>
                </a:lnTo>
                <a:lnTo>
                  <a:pt x="313664" y="4387"/>
                </a:lnTo>
                <a:lnTo>
                  <a:pt x="325750" y="2925"/>
                </a:lnTo>
                <a:lnTo>
                  <a:pt x="338569" y="1950"/>
                </a:lnTo>
                <a:lnTo>
                  <a:pt x="37849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71"/>
          <p:cNvSpPr/>
          <p:nvPr/>
        </p:nvSpPr>
        <p:spPr>
          <a:xfrm>
            <a:off x="5353002" y="3489157"/>
            <a:ext cx="333051" cy="265335"/>
          </a:xfrm>
          <a:custGeom>
            <a:avLst/>
            <a:gdLst/>
            <a:ahLst/>
            <a:cxnLst/>
            <a:rect l="0" t="0" r="0" b="0"/>
            <a:pathLst>
              <a:path w="333051" h="265335">
                <a:moveTo>
                  <a:pt x="41957" y="42713"/>
                </a:moveTo>
                <a:lnTo>
                  <a:pt x="55610" y="33611"/>
                </a:lnTo>
                <a:lnTo>
                  <a:pt x="62489" y="29977"/>
                </a:lnTo>
                <a:lnTo>
                  <a:pt x="69933" y="26602"/>
                </a:lnTo>
                <a:lnTo>
                  <a:pt x="77753" y="23400"/>
                </a:lnTo>
                <a:lnTo>
                  <a:pt x="85824" y="20312"/>
                </a:lnTo>
                <a:lnTo>
                  <a:pt x="102411" y="14342"/>
                </a:lnTo>
                <a:lnTo>
                  <a:pt x="114645" y="11416"/>
                </a:lnTo>
                <a:lnTo>
                  <a:pt x="129468" y="8514"/>
                </a:lnTo>
                <a:lnTo>
                  <a:pt x="146018" y="5626"/>
                </a:lnTo>
                <a:lnTo>
                  <a:pt x="162766" y="3701"/>
                </a:lnTo>
                <a:lnTo>
                  <a:pt x="179647" y="2417"/>
                </a:lnTo>
                <a:lnTo>
                  <a:pt x="210785" y="991"/>
                </a:lnTo>
                <a:lnTo>
                  <a:pt x="243428" y="188"/>
                </a:lnTo>
                <a:lnTo>
                  <a:pt x="258818" y="0"/>
                </a:lnTo>
                <a:lnTo>
                  <a:pt x="264636" y="903"/>
                </a:lnTo>
                <a:lnTo>
                  <a:pt x="273641" y="4446"/>
                </a:lnTo>
                <a:lnTo>
                  <a:pt x="280818" y="9195"/>
                </a:lnTo>
                <a:lnTo>
                  <a:pt x="284065" y="11795"/>
                </a:lnTo>
                <a:lnTo>
                  <a:pt x="286230" y="15434"/>
                </a:lnTo>
                <a:lnTo>
                  <a:pt x="287673" y="19764"/>
                </a:lnTo>
                <a:lnTo>
                  <a:pt x="288636" y="24556"/>
                </a:lnTo>
                <a:lnTo>
                  <a:pt x="288325" y="28703"/>
                </a:lnTo>
                <a:lnTo>
                  <a:pt x="287165" y="32421"/>
                </a:lnTo>
                <a:lnTo>
                  <a:pt x="285439" y="35851"/>
                </a:lnTo>
                <a:lnTo>
                  <a:pt x="282384" y="40043"/>
                </a:lnTo>
                <a:lnTo>
                  <a:pt x="278442" y="44743"/>
                </a:lnTo>
                <a:lnTo>
                  <a:pt x="273909" y="49781"/>
                </a:lnTo>
                <a:lnTo>
                  <a:pt x="258712" y="65539"/>
                </a:lnTo>
                <a:lnTo>
                  <a:pt x="249325" y="75076"/>
                </a:lnTo>
                <a:lnTo>
                  <a:pt x="238305" y="84290"/>
                </a:lnTo>
                <a:lnTo>
                  <a:pt x="226196" y="93291"/>
                </a:lnTo>
                <a:lnTo>
                  <a:pt x="213361" y="102149"/>
                </a:lnTo>
                <a:lnTo>
                  <a:pt x="200994" y="109959"/>
                </a:lnTo>
                <a:lnTo>
                  <a:pt x="188939" y="117071"/>
                </a:lnTo>
                <a:lnTo>
                  <a:pt x="177093" y="123718"/>
                </a:lnTo>
                <a:lnTo>
                  <a:pt x="166338" y="128148"/>
                </a:lnTo>
                <a:lnTo>
                  <a:pt x="156310" y="131103"/>
                </a:lnTo>
                <a:lnTo>
                  <a:pt x="133337" y="135843"/>
                </a:lnTo>
                <a:lnTo>
                  <a:pt x="132405" y="135280"/>
                </a:lnTo>
                <a:lnTo>
                  <a:pt x="132736" y="133952"/>
                </a:lnTo>
                <a:lnTo>
                  <a:pt x="133909" y="132113"/>
                </a:lnTo>
                <a:lnTo>
                  <a:pt x="142833" y="127531"/>
                </a:lnTo>
                <a:lnTo>
                  <a:pt x="149213" y="124976"/>
                </a:lnTo>
                <a:lnTo>
                  <a:pt x="163922" y="119597"/>
                </a:lnTo>
                <a:lnTo>
                  <a:pt x="171844" y="116829"/>
                </a:lnTo>
                <a:lnTo>
                  <a:pt x="179031" y="114983"/>
                </a:lnTo>
                <a:lnTo>
                  <a:pt x="185727" y="113753"/>
                </a:lnTo>
                <a:lnTo>
                  <a:pt x="192097" y="112933"/>
                </a:lnTo>
                <a:lnTo>
                  <a:pt x="199200" y="112386"/>
                </a:lnTo>
                <a:lnTo>
                  <a:pt x="206793" y="112022"/>
                </a:lnTo>
                <a:lnTo>
                  <a:pt x="222851" y="111617"/>
                </a:lnTo>
                <a:lnTo>
                  <a:pt x="239512" y="111437"/>
                </a:lnTo>
                <a:lnTo>
                  <a:pt x="247956" y="112341"/>
                </a:lnTo>
                <a:lnTo>
                  <a:pt x="256442" y="113897"/>
                </a:lnTo>
                <a:lnTo>
                  <a:pt x="264957" y="115886"/>
                </a:lnTo>
                <a:lnTo>
                  <a:pt x="274444" y="119117"/>
                </a:lnTo>
                <a:lnTo>
                  <a:pt x="284579" y="123177"/>
                </a:lnTo>
                <a:lnTo>
                  <a:pt x="304094" y="131815"/>
                </a:lnTo>
                <a:lnTo>
                  <a:pt x="319118" y="138828"/>
                </a:lnTo>
                <a:lnTo>
                  <a:pt x="323886" y="142032"/>
                </a:lnTo>
                <a:lnTo>
                  <a:pt x="327065" y="145121"/>
                </a:lnTo>
                <a:lnTo>
                  <a:pt x="329184" y="148132"/>
                </a:lnTo>
                <a:lnTo>
                  <a:pt x="331539" y="154018"/>
                </a:lnTo>
                <a:lnTo>
                  <a:pt x="332585" y="159809"/>
                </a:lnTo>
                <a:lnTo>
                  <a:pt x="333050" y="165558"/>
                </a:lnTo>
                <a:lnTo>
                  <a:pt x="330717" y="173828"/>
                </a:lnTo>
                <a:lnTo>
                  <a:pt x="328762" y="178700"/>
                </a:lnTo>
                <a:lnTo>
                  <a:pt x="325553" y="182901"/>
                </a:lnTo>
                <a:lnTo>
                  <a:pt x="316908" y="190109"/>
                </a:lnTo>
                <a:lnTo>
                  <a:pt x="311935" y="194317"/>
                </a:lnTo>
                <a:lnTo>
                  <a:pt x="306715" y="199027"/>
                </a:lnTo>
                <a:lnTo>
                  <a:pt x="301330" y="204072"/>
                </a:lnTo>
                <a:lnTo>
                  <a:pt x="294882" y="208388"/>
                </a:lnTo>
                <a:lnTo>
                  <a:pt x="287727" y="212218"/>
                </a:lnTo>
                <a:lnTo>
                  <a:pt x="280099" y="215724"/>
                </a:lnTo>
                <a:lnTo>
                  <a:pt x="272156" y="219966"/>
                </a:lnTo>
                <a:lnTo>
                  <a:pt x="264003" y="224699"/>
                </a:lnTo>
                <a:lnTo>
                  <a:pt x="255710" y="229759"/>
                </a:lnTo>
                <a:lnTo>
                  <a:pt x="247324" y="234085"/>
                </a:lnTo>
                <a:lnTo>
                  <a:pt x="238876" y="237922"/>
                </a:lnTo>
                <a:lnTo>
                  <a:pt x="230387" y="241432"/>
                </a:lnTo>
                <a:lnTo>
                  <a:pt x="218059" y="245677"/>
                </a:lnTo>
                <a:lnTo>
                  <a:pt x="186582" y="255474"/>
                </a:lnTo>
                <a:lnTo>
                  <a:pt x="171712" y="258849"/>
                </a:lnTo>
                <a:lnTo>
                  <a:pt x="157987" y="261098"/>
                </a:lnTo>
                <a:lnTo>
                  <a:pt x="145029" y="262598"/>
                </a:lnTo>
                <a:lnTo>
                  <a:pt x="133532" y="263598"/>
                </a:lnTo>
                <a:lnTo>
                  <a:pt x="123010" y="264265"/>
                </a:lnTo>
                <a:lnTo>
                  <a:pt x="103698" y="265005"/>
                </a:lnTo>
                <a:lnTo>
                  <a:pt x="85590" y="265334"/>
                </a:lnTo>
                <a:lnTo>
                  <a:pt x="76761" y="264470"/>
                </a:lnTo>
                <a:lnTo>
                  <a:pt x="68017" y="262941"/>
                </a:lnTo>
                <a:lnTo>
                  <a:pt x="59331" y="260969"/>
                </a:lnTo>
                <a:lnTo>
                  <a:pt x="49729" y="257749"/>
                </a:lnTo>
                <a:lnTo>
                  <a:pt x="39519" y="253698"/>
                </a:lnTo>
                <a:lnTo>
                  <a:pt x="28902" y="249092"/>
                </a:lnTo>
                <a:lnTo>
                  <a:pt x="20871" y="245069"/>
                </a:lnTo>
                <a:lnTo>
                  <a:pt x="14565" y="241434"/>
                </a:lnTo>
                <a:lnTo>
                  <a:pt x="9408" y="238059"/>
                </a:lnTo>
                <a:lnTo>
                  <a:pt x="5971" y="234856"/>
                </a:lnTo>
                <a:lnTo>
                  <a:pt x="3679" y="231768"/>
                </a:lnTo>
                <a:lnTo>
                  <a:pt x="0" y="224519"/>
                </a:lnTo>
                <a:lnTo>
                  <a:pt x="2038" y="218448"/>
                </a:lnTo>
                <a:lnTo>
                  <a:pt x="7668" y="2055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72"/>
          <p:cNvSpPr/>
          <p:nvPr/>
        </p:nvSpPr>
        <p:spPr>
          <a:xfrm>
            <a:off x="7606665" y="3651885"/>
            <a:ext cx="214313" cy="17145"/>
          </a:xfrm>
          <a:custGeom>
            <a:avLst/>
            <a:gdLst/>
            <a:ahLst/>
            <a:cxnLst/>
            <a:rect l="0" t="0" r="0" b="0"/>
            <a:pathLst>
              <a:path w="214313" h="17145">
                <a:moveTo>
                  <a:pt x="0" y="17144"/>
                </a:moveTo>
                <a:lnTo>
                  <a:pt x="40301" y="17144"/>
                </a:lnTo>
                <a:lnTo>
                  <a:pt x="74427" y="14605"/>
                </a:lnTo>
                <a:lnTo>
                  <a:pt x="121660" y="1030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73"/>
          <p:cNvSpPr/>
          <p:nvPr/>
        </p:nvSpPr>
        <p:spPr>
          <a:xfrm>
            <a:off x="7915275" y="3524551"/>
            <a:ext cx="277274" cy="290053"/>
          </a:xfrm>
          <a:custGeom>
            <a:avLst/>
            <a:gdLst/>
            <a:ahLst/>
            <a:cxnLst/>
            <a:rect l="0" t="0" r="0" b="0"/>
            <a:pathLst>
              <a:path w="277274" h="290053">
                <a:moveTo>
                  <a:pt x="0" y="24464"/>
                </a:moveTo>
                <a:lnTo>
                  <a:pt x="13652" y="15362"/>
                </a:lnTo>
                <a:lnTo>
                  <a:pt x="18626" y="12681"/>
                </a:lnTo>
                <a:lnTo>
                  <a:pt x="26693" y="9702"/>
                </a:lnTo>
                <a:lnTo>
                  <a:pt x="31130" y="8907"/>
                </a:lnTo>
                <a:lnTo>
                  <a:pt x="35993" y="8378"/>
                </a:lnTo>
                <a:lnTo>
                  <a:pt x="41140" y="8025"/>
                </a:lnTo>
                <a:lnTo>
                  <a:pt x="47430" y="6837"/>
                </a:lnTo>
                <a:lnTo>
                  <a:pt x="54480" y="5092"/>
                </a:lnTo>
                <a:lnTo>
                  <a:pt x="62037" y="2977"/>
                </a:lnTo>
                <a:lnTo>
                  <a:pt x="68981" y="1567"/>
                </a:lnTo>
                <a:lnTo>
                  <a:pt x="75514" y="626"/>
                </a:lnTo>
                <a:lnTo>
                  <a:pt x="81775" y="0"/>
                </a:lnTo>
                <a:lnTo>
                  <a:pt x="88806" y="534"/>
                </a:lnTo>
                <a:lnTo>
                  <a:pt x="96353" y="1843"/>
                </a:lnTo>
                <a:lnTo>
                  <a:pt x="104240" y="3668"/>
                </a:lnTo>
                <a:lnTo>
                  <a:pt x="111404" y="4885"/>
                </a:lnTo>
                <a:lnTo>
                  <a:pt x="118084" y="5696"/>
                </a:lnTo>
                <a:lnTo>
                  <a:pt x="124442" y="6237"/>
                </a:lnTo>
                <a:lnTo>
                  <a:pt x="129633" y="7550"/>
                </a:lnTo>
                <a:lnTo>
                  <a:pt x="137942" y="11549"/>
                </a:lnTo>
                <a:lnTo>
                  <a:pt x="144810" y="16501"/>
                </a:lnTo>
                <a:lnTo>
                  <a:pt x="147974" y="19155"/>
                </a:lnTo>
                <a:lnTo>
                  <a:pt x="154031" y="27184"/>
                </a:lnTo>
                <a:lnTo>
                  <a:pt x="158946" y="36150"/>
                </a:lnTo>
                <a:lnTo>
                  <a:pt x="161129" y="43310"/>
                </a:lnTo>
                <a:lnTo>
                  <a:pt x="159807" y="47506"/>
                </a:lnTo>
                <a:lnTo>
                  <a:pt x="157020" y="52208"/>
                </a:lnTo>
                <a:lnTo>
                  <a:pt x="153258" y="57247"/>
                </a:lnTo>
                <a:lnTo>
                  <a:pt x="149797" y="62512"/>
                </a:lnTo>
                <a:lnTo>
                  <a:pt x="146537" y="67927"/>
                </a:lnTo>
                <a:lnTo>
                  <a:pt x="143411" y="73442"/>
                </a:lnTo>
                <a:lnTo>
                  <a:pt x="139422" y="79023"/>
                </a:lnTo>
                <a:lnTo>
                  <a:pt x="134859" y="84649"/>
                </a:lnTo>
                <a:lnTo>
                  <a:pt x="129911" y="90305"/>
                </a:lnTo>
                <a:lnTo>
                  <a:pt x="124707" y="95028"/>
                </a:lnTo>
                <a:lnTo>
                  <a:pt x="119333" y="99129"/>
                </a:lnTo>
                <a:lnTo>
                  <a:pt x="113844" y="102815"/>
                </a:lnTo>
                <a:lnTo>
                  <a:pt x="105207" y="109451"/>
                </a:lnTo>
                <a:lnTo>
                  <a:pt x="98194" y="115576"/>
                </a:lnTo>
                <a:lnTo>
                  <a:pt x="91902" y="121473"/>
                </a:lnTo>
                <a:lnTo>
                  <a:pt x="83390" y="127269"/>
                </a:lnTo>
                <a:lnTo>
                  <a:pt x="78453" y="130148"/>
                </a:lnTo>
                <a:lnTo>
                  <a:pt x="76114" y="132068"/>
                </a:lnTo>
                <a:lnTo>
                  <a:pt x="75508" y="133347"/>
                </a:lnTo>
                <a:lnTo>
                  <a:pt x="76055" y="134200"/>
                </a:lnTo>
                <a:lnTo>
                  <a:pt x="78327" y="133816"/>
                </a:lnTo>
                <a:lnTo>
                  <a:pt x="85930" y="130850"/>
                </a:lnTo>
                <a:lnTo>
                  <a:pt x="90624" y="129678"/>
                </a:lnTo>
                <a:lnTo>
                  <a:pt x="95659" y="128896"/>
                </a:lnTo>
                <a:lnTo>
                  <a:pt x="100919" y="128375"/>
                </a:lnTo>
                <a:lnTo>
                  <a:pt x="106333" y="128028"/>
                </a:lnTo>
                <a:lnTo>
                  <a:pt x="111845" y="127796"/>
                </a:lnTo>
                <a:lnTo>
                  <a:pt x="117426" y="127642"/>
                </a:lnTo>
                <a:lnTo>
                  <a:pt x="157136" y="127425"/>
                </a:lnTo>
                <a:lnTo>
                  <a:pt x="170480" y="128347"/>
                </a:lnTo>
                <a:lnTo>
                  <a:pt x="182233" y="129914"/>
                </a:lnTo>
                <a:lnTo>
                  <a:pt x="192926" y="131911"/>
                </a:lnTo>
                <a:lnTo>
                  <a:pt x="201960" y="134196"/>
                </a:lnTo>
                <a:lnTo>
                  <a:pt x="209887" y="136671"/>
                </a:lnTo>
                <a:lnTo>
                  <a:pt x="217077" y="139273"/>
                </a:lnTo>
                <a:lnTo>
                  <a:pt x="225680" y="142913"/>
                </a:lnTo>
                <a:lnTo>
                  <a:pt x="235226" y="147245"/>
                </a:lnTo>
                <a:lnTo>
                  <a:pt x="245400" y="152038"/>
                </a:lnTo>
                <a:lnTo>
                  <a:pt x="253135" y="157138"/>
                </a:lnTo>
                <a:lnTo>
                  <a:pt x="259244" y="162444"/>
                </a:lnTo>
                <a:lnTo>
                  <a:pt x="268572" y="172465"/>
                </a:lnTo>
                <a:lnTo>
                  <a:pt x="275892" y="180095"/>
                </a:lnTo>
                <a:lnTo>
                  <a:pt x="277273" y="184415"/>
                </a:lnTo>
                <a:lnTo>
                  <a:pt x="277241" y="189200"/>
                </a:lnTo>
                <a:lnTo>
                  <a:pt x="276267" y="194296"/>
                </a:lnTo>
                <a:lnTo>
                  <a:pt x="275185" y="202497"/>
                </a:lnTo>
                <a:lnTo>
                  <a:pt x="274897" y="206018"/>
                </a:lnTo>
                <a:lnTo>
                  <a:pt x="272799" y="210269"/>
                </a:lnTo>
                <a:lnTo>
                  <a:pt x="269496" y="215009"/>
                </a:lnTo>
                <a:lnTo>
                  <a:pt x="265390" y="220074"/>
                </a:lnTo>
                <a:lnTo>
                  <a:pt x="261698" y="225356"/>
                </a:lnTo>
                <a:lnTo>
                  <a:pt x="258286" y="230782"/>
                </a:lnTo>
                <a:lnTo>
                  <a:pt x="255058" y="236304"/>
                </a:lnTo>
                <a:lnTo>
                  <a:pt x="250049" y="240938"/>
                </a:lnTo>
                <a:lnTo>
                  <a:pt x="243851" y="244980"/>
                </a:lnTo>
                <a:lnTo>
                  <a:pt x="236863" y="248627"/>
                </a:lnTo>
                <a:lnTo>
                  <a:pt x="230299" y="252963"/>
                </a:lnTo>
                <a:lnTo>
                  <a:pt x="224017" y="257759"/>
                </a:lnTo>
                <a:lnTo>
                  <a:pt x="217926" y="262862"/>
                </a:lnTo>
                <a:lnTo>
                  <a:pt x="211005" y="267216"/>
                </a:lnTo>
                <a:lnTo>
                  <a:pt x="203536" y="271071"/>
                </a:lnTo>
                <a:lnTo>
                  <a:pt x="188567" y="277894"/>
                </a:lnTo>
                <a:lnTo>
                  <a:pt x="175566" y="284102"/>
                </a:lnTo>
                <a:lnTo>
                  <a:pt x="168478" y="286138"/>
                </a:lnTo>
                <a:lnTo>
                  <a:pt x="160896" y="287496"/>
                </a:lnTo>
                <a:lnTo>
                  <a:pt x="152984" y="288401"/>
                </a:lnTo>
                <a:lnTo>
                  <a:pt x="146756" y="289004"/>
                </a:lnTo>
                <a:lnTo>
                  <a:pt x="141653" y="289407"/>
                </a:lnTo>
                <a:lnTo>
                  <a:pt x="137297" y="289675"/>
                </a:lnTo>
                <a:lnTo>
                  <a:pt x="122299" y="289973"/>
                </a:lnTo>
                <a:lnTo>
                  <a:pt x="112965" y="290052"/>
                </a:lnTo>
                <a:lnTo>
                  <a:pt x="106743" y="289153"/>
                </a:lnTo>
                <a:lnTo>
                  <a:pt x="102593" y="287600"/>
                </a:lnTo>
                <a:lnTo>
                  <a:pt x="99828" y="285613"/>
                </a:lnTo>
                <a:lnTo>
                  <a:pt x="94215" y="283405"/>
                </a:lnTo>
                <a:lnTo>
                  <a:pt x="91385" y="282816"/>
                </a:lnTo>
                <a:lnTo>
                  <a:pt x="89498" y="281471"/>
                </a:lnTo>
                <a:lnTo>
                  <a:pt x="88240" y="279622"/>
                </a:lnTo>
                <a:lnTo>
                  <a:pt x="87402" y="277437"/>
                </a:lnTo>
                <a:lnTo>
                  <a:pt x="87796" y="274075"/>
                </a:lnTo>
                <a:lnTo>
                  <a:pt x="89010" y="269929"/>
                </a:lnTo>
                <a:lnTo>
                  <a:pt x="94297" y="2559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174"/>
          <p:cNvSpPr/>
          <p:nvPr/>
        </p:nvSpPr>
        <p:spPr>
          <a:xfrm>
            <a:off x="8455342" y="3634740"/>
            <a:ext cx="197168" cy="13277"/>
          </a:xfrm>
          <a:custGeom>
            <a:avLst/>
            <a:gdLst/>
            <a:ahLst/>
            <a:cxnLst/>
            <a:rect l="0" t="0" r="0" b="0"/>
            <a:pathLst>
              <a:path w="197168" h="13277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2" y="7381"/>
                </a:lnTo>
                <a:lnTo>
                  <a:pt x="23352" y="8731"/>
                </a:lnTo>
                <a:lnTo>
                  <a:pt x="27951" y="10583"/>
                </a:lnTo>
                <a:lnTo>
                  <a:pt x="32922" y="12770"/>
                </a:lnTo>
                <a:lnTo>
                  <a:pt x="38140" y="13276"/>
                </a:lnTo>
                <a:lnTo>
                  <a:pt x="43524" y="12660"/>
                </a:lnTo>
                <a:lnTo>
                  <a:pt x="49019" y="11297"/>
                </a:lnTo>
                <a:lnTo>
                  <a:pt x="62206" y="10389"/>
                </a:lnTo>
                <a:lnTo>
                  <a:pt x="80523" y="9783"/>
                </a:lnTo>
                <a:lnTo>
                  <a:pt x="141954" y="8812"/>
                </a:lnTo>
                <a:lnTo>
                  <a:pt x="151786" y="777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175"/>
          <p:cNvSpPr/>
          <p:nvPr/>
        </p:nvSpPr>
        <p:spPr>
          <a:xfrm>
            <a:off x="8703944" y="3497789"/>
            <a:ext cx="195436" cy="274112"/>
          </a:xfrm>
          <a:custGeom>
            <a:avLst/>
            <a:gdLst/>
            <a:ahLst/>
            <a:cxnLst/>
            <a:rect l="0" t="0" r="0" b="0"/>
            <a:pathLst>
              <a:path w="195436" h="274112">
                <a:moveTo>
                  <a:pt x="25718" y="16936"/>
                </a:moveTo>
                <a:lnTo>
                  <a:pt x="39371" y="7834"/>
                </a:lnTo>
                <a:lnTo>
                  <a:pt x="45297" y="5153"/>
                </a:lnTo>
                <a:lnTo>
                  <a:pt x="51153" y="3365"/>
                </a:lnTo>
                <a:lnTo>
                  <a:pt x="56963" y="2174"/>
                </a:lnTo>
                <a:lnTo>
                  <a:pt x="62741" y="1379"/>
                </a:lnTo>
                <a:lnTo>
                  <a:pt x="68497" y="850"/>
                </a:lnTo>
                <a:lnTo>
                  <a:pt x="74240" y="497"/>
                </a:lnTo>
                <a:lnTo>
                  <a:pt x="85700" y="104"/>
                </a:lnTo>
                <a:lnTo>
                  <a:pt x="91423" y="0"/>
                </a:lnTo>
                <a:lnTo>
                  <a:pt x="98097" y="883"/>
                </a:lnTo>
                <a:lnTo>
                  <a:pt x="105403" y="2424"/>
                </a:lnTo>
                <a:lnTo>
                  <a:pt x="113132" y="4404"/>
                </a:lnTo>
                <a:lnTo>
                  <a:pt x="120189" y="6676"/>
                </a:lnTo>
                <a:lnTo>
                  <a:pt x="126799" y="9143"/>
                </a:lnTo>
                <a:lnTo>
                  <a:pt x="133110" y="11741"/>
                </a:lnTo>
                <a:lnTo>
                  <a:pt x="138270" y="14425"/>
                </a:lnTo>
                <a:lnTo>
                  <a:pt x="142663" y="17167"/>
                </a:lnTo>
                <a:lnTo>
                  <a:pt x="146544" y="19947"/>
                </a:lnTo>
                <a:lnTo>
                  <a:pt x="149131" y="22753"/>
                </a:lnTo>
                <a:lnTo>
                  <a:pt x="150855" y="25576"/>
                </a:lnTo>
                <a:lnTo>
                  <a:pt x="152006" y="28412"/>
                </a:lnTo>
                <a:lnTo>
                  <a:pt x="153283" y="36641"/>
                </a:lnTo>
                <a:lnTo>
                  <a:pt x="153624" y="41503"/>
                </a:lnTo>
                <a:lnTo>
                  <a:pt x="152899" y="46648"/>
                </a:lnTo>
                <a:lnTo>
                  <a:pt x="151462" y="51984"/>
                </a:lnTo>
                <a:lnTo>
                  <a:pt x="149552" y="57446"/>
                </a:lnTo>
                <a:lnTo>
                  <a:pt x="146374" y="62040"/>
                </a:lnTo>
                <a:lnTo>
                  <a:pt x="142351" y="66055"/>
                </a:lnTo>
                <a:lnTo>
                  <a:pt x="137763" y="69685"/>
                </a:lnTo>
                <a:lnTo>
                  <a:pt x="113103" y="88445"/>
                </a:lnTo>
                <a:lnTo>
                  <a:pt x="104930" y="94136"/>
                </a:lnTo>
                <a:lnTo>
                  <a:pt x="97576" y="98882"/>
                </a:lnTo>
                <a:lnTo>
                  <a:pt x="90768" y="103000"/>
                </a:lnTo>
                <a:lnTo>
                  <a:pt x="85278" y="106696"/>
                </a:lnTo>
                <a:lnTo>
                  <a:pt x="80665" y="110114"/>
                </a:lnTo>
                <a:lnTo>
                  <a:pt x="70967" y="117891"/>
                </a:lnTo>
                <a:lnTo>
                  <a:pt x="67102" y="121495"/>
                </a:lnTo>
                <a:lnTo>
                  <a:pt x="64737" y="123789"/>
                </a:lnTo>
                <a:lnTo>
                  <a:pt x="64113" y="125319"/>
                </a:lnTo>
                <a:lnTo>
                  <a:pt x="64650" y="126339"/>
                </a:lnTo>
                <a:lnTo>
                  <a:pt x="67804" y="127976"/>
                </a:lnTo>
                <a:lnTo>
                  <a:pt x="83476" y="128199"/>
                </a:lnTo>
                <a:lnTo>
                  <a:pt x="95656" y="128259"/>
                </a:lnTo>
                <a:lnTo>
                  <a:pt x="106633" y="129251"/>
                </a:lnTo>
                <a:lnTo>
                  <a:pt x="116809" y="130865"/>
                </a:lnTo>
                <a:lnTo>
                  <a:pt x="126450" y="132894"/>
                </a:lnTo>
                <a:lnTo>
                  <a:pt x="133831" y="135198"/>
                </a:lnTo>
                <a:lnTo>
                  <a:pt x="139703" y="137687"/>
                </a:lnTo>
                <a:lnTo>
                  <a:pt x="144570" y="140299"/>
                </a:lnTo>
                <a:lnTo>
                  <a:pt x="149720" y="142041"/>
                </a:lnTo>
                <a:lnTo>
                  <a:pt x="155059" y="143201"/>
                </a:lnTo>
                <a:lnTo>
                  <a:pt x="160522" y="143975"/>
                </a:lnTo>
                <a:lnTo>
                  <a:pt x="165119" y="145444"/>
                </a:lnTo>
                <a:lnTo>
                  <a:pt x="169134" y="147375"/>
                </a:lnTo>
                <a:lnTo>
                  <a:pt x="172764" y="149615"/>
                </a:lnTo>
                <a:lnTo>
                  <a:pt x="176135" y="153014"/>
                </a:lnTo>
                <a:lnTo>
                  <a:pt x="179337" y="157184"/>
                </a:lnTo>
                <a:lnTo>
                  <a:pt x="182422" y="161870"/>
                </a:lnTo>
                <a:lnTo>
                  <a:pt x="188393" y="169616"/>
                </a:lnTo>
                <a:lnTo>
                  <a:pt x="191317" y="173015"/>
                </a:lnTo>
                <a:lnTo>
                  <a:pt x="193268" y="176234"/>
                </a:lnTo>
                <a:lnTo>
                  <a:pt x="195435" y="182350"/>
                </a:lnTo>
                <a:lnTo>
                  <a:pt x="195060" y="187219"/>
                </a:lnTo>
                <a:lnTo>
                  <a:pt x="193858" y="193323"/>
                </a:lnTo>
                <a:lnTo>
                  <a:pt x="192103" y="200250"/>
                </a:lnTo>
                <a:lnTo>
                  <a:pt x="189982" y="205820"/>
                </a:lnTo>
                <a:lnTo>
                  <a:pt x="187615" y="210486"/>
                </a:lnTo>
                <a:lnTo>
                  <a:pt x="185085" y="214549"/>
                </a:lnTo>
                <a:lnTo>
                  <a:pt x="181492" y="219163"/>
                </a:lnTo>
                <a:lnTo>
                  <a:pt x="177192" y="224144"/>
                </a:lnTo>
                <a:lnTo>
                  <a:pt x="172421" y="229369"/>
                </a:lnTo>
                <a:lnTo>
                  <a:pt x="167335" y="233806"/>
                </a:lnTo>
                <a:lnTo>
                  <a:pt x="162040" y="237716"/>
                </a:lnTo>
                <a:lnTo>
                  <a:pt x="156604" y="241275"/>
                </a:lnTo>
                <a:lnTo>
                  <a:pt x="150123" y="244600"/>
                </a:lnTo>
                <a:lnTo>
                  <a:pt x="142944" y="247769"/>
                </a:lnTo>
                <a:lnTo>
                  <a:pt x="135301" y="250835"/>
                </a:lnTo>
                <a:lnTo>
                  <a:pt x="128302" y="253831"/>
                </a:lnTo>
                <a:lnTo>
                  <a:pt x="115443" y="259700"/>
                </a:lnTo>
                <a:lnTo>
                  <a:pt x="108395" y="261646"/>
                </a:lnTo>
                <a:lnTo>
                  <a:pt x="100838" y="262943"/>
                </a:lnTo>
                <a:lnTo>
                  <a:pt x="92943" y="263808"/>
                </a:lnTo>
                <a:lnTo>
                  <a:pt x="85775" y="265337"/>
                </a:lnTo>
                <a:lnTo>
                  <a:pt x="79091" y="267309"/>
                </a:lnTo>
                <a:lnTo>
                  <a:pt x="72730" y="269577"/>
                </a:lnTo>
                <a:lnTo>
                  <a:pt x="66584" y="271088"/>
                </a:lnTo>
                <a:lnTo>
                  <a:pt x="60583" y="272096"/>
                </a:lnTo>
                <a:lnTo>
                  <a:pt x="54675" y="272767"/>
                </a:lnTo>
                <a:lnTo>
                  <a:pt x="48833" y="273215"/>
                </a:lnTo>
                <a:lnTo>
                  <a:pt x="43034" y="273514"/>
                </a:lnTo>
                <a:lnTo>
                  <a:pt x="31509" y="273845"/>
                </a:lnTo>
                <a:lnTo>
                  <a:pt x="0" y="2741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176"/>
          <p:cNvSpPr/>
          <p:nvPr/>
        </p:nvSpPr>
        <p:spPr>
          <a:xfrm>
            <a:off x="4957762" y="3447459"/>
            <a:ext cx="119441" cy="298724"/>
          </a:xfrm>
          <a:custGeom>
            <a:avLst/>
            <a:gdLst/>
            <a:ahLst/>
            <a:cxnLst/>
            <a:rect l="0" t="0" r="0" b="0"/>
            <a:pathLst>
              <a:path w="119441" h="298724">
                <a:moveTo>
                  <a:pt x="0" y="32976"/>
                </a:moveTo>
                <a:lnTo>
                  <a:pt x="9102" y="23874"/>
                </a:lnTo>
                <a:lnTo>
                  <a:pt x="12735" y="21193"/>
                </a:lnTo>
                <a:lnTo>
                  <a:pt x="16110" y="19406"/>
                </a:lnTo>
                <a:lnTo>
                  <a:pt x="19313" y="18214"/>
                </a:lnTo>
                <a:lnTo>
                  <a:pt x="22400" y="16467"/>
                </a:lnTo>
                <a:lnTo>
                  <a:pt x="25411" y="14350"/>
                </a:lnTo>
                <a:lnTo>
                  <a:pt x="28371" y="11986"/>
                </a:lnTo>
                <a:lnTo>
                  <a:pt x="31296" y="10410"/>
                </a:lnTo>
                <a:lnTo>
                  <a:pt x="34199" y="9359"/>
                </a:lnTo>
                <a:lnTo>
                  <a:pt x="37087" y="8659"/>
                </a:lnTo>
                <a:lnTo>
                  <a:pt x="40917" y="7239"/>
                </a:lnTo>
                <a:lnTo>
                  <a:pt x="45376" y="5341"/>
                </a:lnTo>
                <a:lnTo>
                  <a:pt x="50253" y="3123"/>
                </a:lnTo>
                <a:lnTo>
                  <a:pt x="55409" y="1644"/>
                </a:lnTo>
                <a:lnTo>
                  <a:pt x="60752" y="658"/>
                </a:lnTo>
                <a:lnTo>
                  <a:pt x="66219" y="0"/>
                </a:lnTo>
                <a:lnTo>
                  <a:pt x="72721" y="515"/>
                </a:lnTo>
                <a:lnTo>
                  <a:pt x="79913" y="1810"/>
                </a:lnTo>
                <a:lnTo>
                  <a:pt x="87566" y="3626"/>
                </a:lnTo>
                <a:lnTo>
                  <a:pt x="93619" y="4837"/>
                </a:lnTo>
                <a:lnTo>
                  <a:pt x="98608" y="5644"/>
                </a:lnTo>
                <a:lnTo>
                  <a:pt x="102886" y="6182"/>
                </a:lnTo>
                <a:lnTo>
                  <a:pt x="106690" y="7493"/>
                </a:lnTo>
                <a:lnTo>
                  <a:pt x="110180" y="9320"/>
                </a:lnTo>
                <a:lnTo>
                  <a:pt x="113459" y="11490"/>
                </a:lnTo>
                <a:lnTo>
                  <a:pt x="115644" y="14842"/>
                </a:lnTo>
                <a:lnTo>
                  <a:pt x="118072" y="23646"/>
                </a:lnTo>
                <a:lnTo>
                  <a:pt x="118720" y="28661"/>
                </a:lnTo>
                <a:lnTo>
                  <a:pt x="119152" y="33909"/>
                </a:lnTo>
                <a:lnTo>
                  <a:pt x="119440" y="39313"/>
                </a:lnTo>
                <a:lnTo>
                  <a:pt x="117727" y="44821"/>
                </a:lnTo>
                <a:lnTo>
                  <a:pt x="114679" y="50398"/>
                </a:lnTo>
                <a:lnTo>
                  <a:pt x="106214" y="62626"/>
                </a:lnTo>
                <a:lnTo>
                  <a:pt x="96101" y="77586"/>
                </a:lnTo>
                <a:lnTo>
                  <a:pt x="90737" y="84623"/>
                </a:lnTo>
                <a:lnTo>
                  <a:pt x="85257" y="91220"/>
                </a:lnTo>
                <a:lnTo>
                  <a:pt x="79698" y="97523"/>
                </a:lnTo>
                <a:lnTo>
                  <a:pt x="63361" y="114685"/>
                </a:lnTo>
                <a:lnTo>
                  <a:pt x="53671" y="124596"/>
                </a:lnTo>
                <a:lnTo>
                  <a:pt x="45305" y="132157"/>
                </a:lnTo>
                <a:lnTo>
                  <a:pt x="37824" y="138148"/>
                </a:lnTo>
                <a:lnTo>
                  <a:pt x="30931" y="143096"/>
                </a:lnTo>
                <a:lnTo>
                  <a:pt x="25383" y="148299"/>
                </a:lnTo>
                <a:lnTo>
                  <a:pt x="20732" y="153673"/>
                </a:lnTo>
                <a:lnTo>
                  <a:pt x="10975" y="166884"/>
                </a:lnTo>
                <a:lnTo>
                  <a:pt x="10174" y="168920"/>
                </a:lnTo>
                <a:lnTo>
                  <a:pt x="8783" y="177231"/>
                </a:lnTo>
                <a:lnTo>
                  <a:pt x="11571" y="176771"/>
                </a:lnTo>
                <a:lnTo>
                  <a:pt x="16286" y="175512"/>
                </a:lnTo>
                <a:lnTo>
                  <a:pt x="22288" y="173719"/>
                </a:lnTo>
                <a:lnTo>
                  <a:pt x="29146" y="172525"/>
                </a:lnTo>
                <a:lnTo>
                  <a:pt x="36575" y="171729"/>
                </a:lnTo>
                <a:lnTo>
                  <a:pt x="44386" y="171198"/>
                </a:lnTo>
                <a:lnTo>
                  <a:pt x="52451" y="171796"/>
                </a:lnTo>
                <a:lnTo>
                  <a:pt x="60685" y="173147"/>
                </a:lnTo>
                <a:lnTo>
                  <a:pt x="69031" y="175001"/>
                </a:lnTo>
                <a:lnTo>
                  <a:pt x="75548" y="177189"/>
                </a:lnTo>
                <a:lnTo>
                  <a:pt x="80846" y="179601"/>
                </a:lnTo>
                <a:lnTo>
                  <a:pt x="85330" y="182160"/>
                </a:lnTo>
                <a:lnTo>
                  <a:pt x="89271" y="184820"/>
                </a:lnTo>
                <a:lnTo>
                  <a:pt x="92852" y="187545"/>
                </a:lnTo>
                <a:lnTo>
                  <a:pt x="96191" y="190315"/>
                </a:lnTo>
                <a:lnTo>
                  <a:pt x="99370" y="194066"/>
                </a:lnTo>
                <a:lnTo>
                  <a:pt x="102442" y="198471"/>
                </a:lnTo>
                <a:lnTo>
                  <a:pt x="105442" y="203314"/>
                </a:lnTo>
                <a:lnTo>
                  <a:pt x="108776" y="211234"/>
                </a:lnTo>
                <a:lnTo>
                  <a:pt x="109665" y="214679"/>
                </a:lnTo>
                <a:lnTo>
                  <a:pt x="109305" y="218881"/>
                </a:lnTo>
                <a:lnTo>
                  <a:pt x="108112" y="223588"/>
                </a:lnTo>
                <a:lnTo>
                  <a:pt x="106365" y="228630"/>
                </a:lnTo>
                <a:lnTo>
                  <a:pt x="104248" y="233897"/>
                </a:lnTo>
                <a:lnTo>
                  <a:pt x="101883" y="239314"/>
                </a:lnTo>
                <a:lnTo>
                  <a:pt x="99355" y="244829"/>
                </a:lnTo>
                <a:lnTo>
                  <a:pt x="96716" y="249459"/>
                </a:lnTo>
                <a:lnTo>
                  <a:pt x="94006" y="253498"/>
                </a:lnTo>
                <a:lnTo>
                  <a:pt x="91246" y="257143"/>
                </a:lnTo>
                <a:lnTo>
                  <a:pt x="88452" y="261478"/>
                </a:lnTo>
                <a:lnTo>
                  <a:pt x="85639" y="266273"/>
                </a:lnTo>
                <a:lnTo>
                  <a:pt x="82810" y="271375"/>
                </a:lnTo>
                <a:lnTo>
                  <a:pt x="79019" y="276681"/>
                </a:lnTo>
                <a:lnTo>
                  <a:pt x="74587" y="282123"/>
                </a:lnTo>
                <a:lnTo>
                  <a:pt x="69728" y="287656"/>
                </a:lnTo>
                <a:lnTo>
                  <a:pt x="67440" y="291345"/>
                </a:lnTo>
                <a:lnTo>
                  <a:pt x="66868" y="293804"/>
                </a:lnTo>
                <a:lnTo>
                  <a:pt x="68580" y="2987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77"/>
          <p:cNvSpPr/>
          <p:nvPr/>
        </p:nvSpPr>
        <p:spPr>
          <a:xfrm>
            <a:off x="5274945" y="3566160"/>
            <a:ext cx="188596" cy="17145"/>
          </a:xfrm>
          <a:custGeom>
            <a:avLst/>
            <a:gdLst/>
            <a:ahLst/>
            <a:cxnLst/>
            <a:rect l="0" t="0" r="0" b="0"/>
            <a:pathLst>
              <a:path w="188596" h="17145">
                <a:moveTo>
                  <a:pt x="0" y="17144"/>
                </a:moveTo>
                <a:lnTo>
                  <a:pt x="52277" y="17144"/>
                </a:lnTo>
                <a:lnTo>
                  <a:pt x="66284" y="15240"/>
                </a:lnTo>
                <a:lnTo>
                  <a:pt x="81337" y="12065"/>
                </a:lnTo>
                <a:lnTo>
                  <a:pt x="97087" y="8043"/>
                </a:lnTo>
                <a:lnTo>
                  <a:pt x="110444" y="5362"/>
                </a:lnTo>
                <a:lnTo>
                  <a:pt x="122207" y="3574"/>
                </a:lnTo>
                <a:lnTo>
                  <a:pt x="132906" y="2383"/>
                </a:lnTo>
                <a:lnTo>
                  <a:pt x="141944" y="1588"/>
                </a:lnTo>
                <a:lnTo>
                  <a:pt x="149875" y="1059"/>
                </a:lnTo>
                <a:lnTo>
                  <a:pt x="162813" y="471"/>
                </a:lnTo>
                <a:lnTo>
                  <a:pt x="167597" y="31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78"/>
          <p:cNvSpPr/>
          <p:nvPr/>
        </p:nvSpPr>
        <p:spPr>
          <a:xfrm>
            <a:off x="4006215" y="4054976"/>
            <a:ext cx="351473" cy="368435"/>
          </a:xfrm>
          <a:custGeom>
            <a:avLst/>
            <a:gdLst/>
            <a:ahLst/>
            <a:cxnLst/>
            <a:rect l="0" t="0" r="0" b="0"/>
            <a:pathLst>
              <a:path w="351473" h="368435">
                <a:moveTo>
                  <a:pt x="0" y="59824"/>
                </a:moveTo>
                <a:lnTo>
                  <a:pt x="4551" y="46171"/>
                </a:lnTo>
                <a:lnTo>
                  <a:pt x="7796" y="41197"/>
                </a:lnTo>
                <a:lnTo>
                  <a:pt x="16482" y="33130"/>
                </a:lnTo>
                <a:lnTo>
                  <a:pt x="23370" y="28693"/>
                </a:lnTo>
                <a:lnTo>
                  <a:pt x="31773" y="23830"/>
                </a:lnTo>
                <a:lnTo>
                  <a:pt x="49364" y="14299"/>
                </a:lnTo>
                <a:lnTo>
                  <a:pt x="63531" y="6888"/>
                </a:lnTo>
                <a:lnTo>
                  <a:pt x="70929" y="4531"/>
                </a:lnTo>
                <a:lnTo>
                  <a:pt x="78718" y="2959"/>
                </a:lnTo>
                <a:lnTo>
                  <a:pt x="86769" y="1912"/>
                </a:lnTo>
                <a:lnTo>
                  <a:pt x="94040" y="1213"/>
                </a:lnTo>
                <a:lnTo>
                  <a:pt x="100794" y="747"/>
                </a:lnTo>
                <a:lnTo>
                  <a:pt x="107201" y="437"/>
                </a:lnTo>
                <a:lnTo>
                  <a:pt x="121939" y="92"/>
                </a:lnTo>
                <a:lnTo>
                  <a:pt x="129870" y="0"/>
                </a:lnTo>
                <a:lnTo>
                  <a:pt x="137063" y="891"/>
                </a:lnTo>
                <a:lnTo>
                  <a:pt x="143763" y="2438"/>
                </a:lnTo>
                <a:lnTo>
                  <a:pt x="164833" y="9166"/>
                </a:lnTo>
                <a:lnTo>
                  <a:pt x="172754" y="11764"/>
                </a:lnTo>
                <a:lnTo>
                  <a:pt x="179939" y="15401"/>
                </a:lnTo>
                <a:lnTo>
                  <a:pt x="186634" y="19731"/>
                </a:lnTo>
                <a:lnTo>
                  <a:pt x="193003" y="24523"/>
                </a:lnTo>
                <a:lnTo>
                  <a:pt x="202619" y="34927"/>
                </a:lnTo>
                <a:lnTo>
                  <a:pt x="206517" y="40368"/>
                </a:lnTo>
                <a:lnTo>
                  <a:pt x="210067" y="46853"/>
                </a:lnTo>
                <a:lnTo>
                  <a:pt x="213387" y="54034"/>
                </a:lnTo>
                <a:lnTo>
                  <a:pt x="216553" y="61679"/>
                </a:lnTo>
                <a:lnTo>
                  <a:pt x="218663" y="69633"/>
                </a:lnTo>
                <a:lnTo>
                  <a:pt x="220071" y="77793"/>
                </a:lnTo>
                <a:lnTo>
                  <a:pt x="221009" y="86091"/>
                </a:lnTo>
                <a:lnTo>
                  <a:pt x="221634" y="95433"/>
                </a:lnTo>
                <a:lnTo>
                  <a:pt x="222051" y="105470"/>
                </a:lnTo>
                <a:lnTo>
                  <a:pt x="222329" y="115972"/>
                </a:lnTo>
                <a:lnTo>
                  <a:pt x="221561" y="126784"/>
                </a:lnTo>
                <a:lnTo>
                  <a:pt x="220097" y="137801"/>
                </a:lnTo>
                <a:lnTo>
                  <a:pt x="218169" y="148956"/>
                </a:lnTo>
                <a:lnTo>
                  <a:pt x="215931" y="160203"/>
                </a:lnTo>
                <a:lnTo>
                  <a:pt x="210904" y="182859"/>
                </a:lnTo>
                <a:lnTo>
                  <a:pt x="205372" y="197092"/>
                </a:lnTo>
                <a:lnTo>
                  <a:pt x="197875" y="213249"/>
                </a:lnTo>
                <a:lnTo>
                  <a:pt x="189066" y="230687"/>
                </a:lnTo>
                <a:lnTo>
                  <a:pt x="179384" y="248028"/>
                </a:lnTo>
                <a:lnTo>
                  <a:pt x="169119" y="265303"/>
                </a:lnTo>
                <a:lnTo>
                  <a:pt x="158466" y="282535"/>
                </a:lnTo>
                <a:lnTo>
                  <a:pt x="149459" y="295928"/>
                </a:lnTo>
                <a:lnTo>
                  <a:pt x="141549" y="306762"/>
                </a:lnTo>
                <a:lnTo>
                  <a:pt x="134371" y="315889"/>
                </a:lnTo>
                <a:lnTo>
                  <a:pt x="125775" y="323879"/>
                </a:lnTo>
                <a:lnTo>
                  <a:pt x="116235" y="331110"/>
                </a:lnTo>
                <a:lnTo>
                  <a:pt x="106065" y="337836"/>
                </a:lnTo>
                <a:lnTo>
                  <a:pt x="96427" y="343273"/>
                </a:lnTo>
                <a:lnTo>
                  <a:pt x="87144" y="347850"/>
                </a:lnTo>
                <a:lnTo>
                  <a:pt x="78099" y="351854"/>
                </a:lnTo>
                <a:lnTo>
                  <a:pt x="71115" y="354523"/>
                </a:lnTo>
                <a:lnTo>
                  <a:pt x="60817" y="357489"/>
                </a:lnTo>
                <a:lnTo>
                  <a:pt x="56737" y="357327"/>
                </a:lnTo>
                <a:lnTo>
                  <a:pt x="53064" y="356267"/>
                </a:lnTo>
                <a:lnTo>
                  <a:pt x="46444" y="352549"/>
                </a:lnTo>
                <a:lnTo>
                  <a:pt x="37362" y="345100"/>
                </a:lnTo>
                <a:lnTo>
                  <a:pt x="31527" y="339648"/>
                </a:lnTo>
                <a:lnTo>
                  <a:pt x="29591" y="335909"/>
                </a:lnTo>
                <a:lnTo>
                  <a:pt x="27439" y="326673"/>
                </a:lnTo>
                <a:lnTo>
                  <a:pt x="26227" y="315314"/>
                </a:lnTo>
                <a:lnTo>
                  <a:pt x="28484" y="306407"/>
                </a:lnTo>
                <a:lnTo>
                  <a:pt x="30419" y="301365"/>
                </a:lnTo>
                <a:lnTo>
                  <a:pt x="37649" y="290683"/>
                </a:lnTo>
                <a:lnTo>
                  <a:pt x="47213" y="280538"/>
                </a:lnTo>
                <a:lnTo>
                  <a:pt x="57813" y="272854"/>
                </a:lnTo>
                <a:lnTo>
                  <a:pt x="64260" y="269471"/>
                </a:lnTo>
                <a:lnTo>
                  <a:pt x="71415" y="266264"/>
                </a:lnTo>
                <a:lnTo>
                  <a:pt x="79043" y="263173"/>
                </a:lnTo>
                <a:lnTo>
                  <a:pt x="86032" y="260160"/>
                </a:lnTo>
                <a:lnTo>
                  <a:pt x="98879" y="254272"/>
                </a:lnTo>
                <a:lnTo>
                  <a:pt x="105924" y="252321"/>
                </a:lnTo>
                <a:lnTo>
                  <a:pt x="113478" y="251020"/>
                </a:lnTo>
                <a:lnTo>
                  <a:pt x="121372" y="250153"/>
                </a:lnTo>
                <a:lnTo>
                  <a:pt x="128539" y="249575"/>
                </a:lnTo>
                <a:lnTo>
                  <a:pt x="135223" y="249189"/>
                </a:lnTo>
                <a:lnTo>
                  <a:pt x="141583" y="248932"/>
                </a:lnTo>
                <a:lnTo>
                  <a:pt x="148681" y="249714"/>
                </a:lnTo>
                <a:lnTo>
                  <a:pt x="156271" y="251187"/>
                </a:lnTo>
                <a:lnTo>
                  <a:pt x="164188" y="253122"/>
                </a:lnTo>
                <a:lnTo>
                  <a:pt x="172323" y="255364"/>
                </a:lnTo>
                <a:lnTo>
                  <a:pt x="188983" y="260395"/>
                </a:lnTo>
                <a:lnTo>
                  <a:pt x="199331" y="264976"/>
                </a:lnTo>
                <a:lnTo>
                  <a:pt x="210992" y="270887"/>
                </a:lnTo>
                <a:lnTo>
                  <a:pt x="242538" y="287778"/>
                </a:lnTo>
                <a:lnTo>
                  <a:pt x="250275" y="291804"/>
                </a:lnTo>
                <a:lnTo>
                  <a:pt x="257337" y="296392"/>
                </a:lnTo>
                <a:lnTo>
                  <a:pt x="263950" y="301356"/>
                </a:lnTo>
                <a:lnTo>
                  <a:pt x="270265" y="306570"/>
                </a:lnTo>
                <a:lnTo>
                  <a:pt x="277331" y="312904"/>
                </a:lnTo>
                <a:lnTo>
                  <a:pt x="292803" y="327561"/>
                </a:lnTo>
                <a:lnTo>
                  <a:pt x="302834" y="335471"/>
                </a:lnTo>
                <a:lnTo>
                  <a:pt x="314284" y="343600"/>
                </a:lnTo>
                <a:lnTo>
                  <a:pt x="351472" y="368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79"/>
          <p:cNvSpPr/>
          <p:nvPr/>
        </p:nvSpPr>
        <p:spPr>
          <a:xfrm>
            <a:off x="4400550" y="4131945"/>
            <a:ext cx="231458" cy="257176"/>
          </a:xfrm>
          <a:custGeom>
            <a:avLst/>
            <a:gdLst/>
            <a:ahLst/>
            <a:cxnLst/>
            <a:rect l="0" t="0" r="0" b="0"/>
            <a:pathLst>
              <a:path w="231458" h="257176">
                <a:moveTo>
                  <a:pt x="0" y="0"/>
                </a:moveTo>
                <a:lnTo>
                  <a:pt x="9102" y="9101"/>
                </a:lnTo>
                <a:lnTo>
                  <a:pt x="13687" y="12735"/>
                </a:lnTo>
                <a:lnTo>
                  <a:pt x="18650" y="16110"/>
                </a:lnTo>
                <a:lnTo>
                  <a:pt x="23863" y="19312"/>
                </a:lnTo>
                <a:lnTo>
                  <a:pt x="29243" y="23352"/>
                </a:lnTo>
                <a:lnTo>
                  <a:pt x="34736" y="27951"/>
                </a:lnTo>
                <a:lnTo>
                  <a:pt x="40302" y="32921"/>
                </a:lnTo>
                <a:lnTo>
                  <a:pt x="56647" y="48604"/>
                </a:lnTo>
                <a:lnTo>
                  <a:pt x="89082" y="80614"/>
                </a:lnTo>
                <a:lnTo>
                  <a:pt x="97488" y="89938"/>
                </a:lnTo>
                <a:lnTo>
                  <a:pt x="125617" y="122956"/>
                </a:lnTo>
                <a:lnTo>
                  <a:pt x="133275" y="131500"/>
                </a:lnTo>
                <a:lnTo>
                  <a:pt x="140284" y="139102"/>
                </a:lnTo>
                <a:lnTo>
                  <a:pt x="146863" y="147027"/>
                </a:lnTo>
                <a:lnTo>
                  <a:pt x="153153" y="155168"/>
                </a:lnTo>
                <a:lnTo>
                  <a:pt x="159252" y="163453"/>
                </a:lnTo>
                <a:lnTo>
                  <a:pt x="165223" y="170881"/>
                </a:lnTo>
                <a:lnTo>
                  <a:pt x="171108" y="177738"/>
                </a:lnTo>
                <a:lnTo>
                  <a:pt x="176937" y="184214"/>
                </a:lnTo>
                <a:lnTo>
                  <a:pt x="181775" y="190437"/>
                </a:lnTo>
                <a:lnTo>
                  <a:pt x="185954" y="196490"/>
                </a:lnTo>
                <a:lnTo>
                  <a:pt x="189692" y="202431"/>
                </a:lnTo>
                <a:lnTo>
                  <a:pt x="194088" y="208296"/>
                </a:lnTo>
                <a:lnTo>
                  <a:pt x="198925" y="214112"/>
                </a:lnTo>
                <a:lnTo>
                  <a:pt x="204054" y="219894"/>
                </a:lnTo>
                <a:lnTo>
                  <a:pt x="214833" y="231398"/>
                </a:lnTo>
                <a:lnTo>
                  <a:pt x="220374" y="237132"/>
                </a:lnTo>
                <a:lnTo>
                  <a:pt x="224068" y="241908"/>
                </a:lnTo>
                <a:lnTo>
                  <a:pt x="226531" y="246045"/>
                </a:lnTo>
                <a:lnTo>
                  <a:pt x="231457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80"/>
          <p:cNvSpPr/>
          <p:nvPr/>
        </p:nvSpPr>
        <p:spPr>
          <a:xfrm>
            <a:off x="4331970" y="4089082"/>
            <a:ext cx="231458" cy="317184"/>
          </a:xfrm>
          <a:custGeom>
            <a:avLst/>
            <a:gdLst/>
            <a:ahLst/>
            <a:cxnLst/>
            <a:rect l="0" t="0" r="0" b="0"/>
            <a:pathLst>
              <a:path w="231458" h="317184">
                <a:moveTo>
                  <a:pt x="231457" y="0"/>
                </a:moveTo>
                <a:lnTo>
                  <a:pt x="217805" y="4551"/>
                </a:lnTo>
                <a:lnTo>
                  <a:pt x="212830" y="8749"/>
                </a:lnTo>
                <a:lnTo>
                  <a:pt x="208562" y="14405"/>
                </a:lnTo>
                <a:lnTo>
                  <a:pt x="204764" y="21034"/>
                </a:lnTo>
                <a:lnTo>
                  <a:pt x="200326" y="27357"/>
                </a:lnTo>
                <a:lnTo>
                  <a:pt x="195463" y="33478"/>
                </a:lnTo>
                <a:lnTo>
                  <a:pt x="190316" y="39464"/>
                </a:lnTo>
                <a:lnTo>
                  <a:pt x="182122" y="50122"/>
                </a:lnTo>
                <a:lnTo>
                  <a:pt x="107154" y="152188"/>
                </a:lnTo>
                <a:lnTo>
                  <a:pt x="74929" y="197493"/>
                </a:lnTo>
                <a:lnTo>
                  <a:pt x="67097" y="208814"/>
                </a:lnTo>
                <a:lnTo>
                  <a:pt x="60924" y="219220"/>
                </a:lnTo>
                <a:lnTo>
                  <a:pt x="55856" y="229014"/>
                </a:lnTo>
                <a:lnTo>
                  <a:pt x="51524" y="238401"/>
                </a:lnTo>
                <a:lnTo>
                  <a:pt x="45779" y="248469"/>
                </a:lnTo>
                <a:lnTo>
                  <a:pt x="39092" y="258991"/>
                </a:lnTo>
                <a:lnTo>
                  <a:pt x="31776" y="269816"/>
                </a:lnTo>
                <a:lnTo>
                  <a:pt x="25947" y="277985"/>
                </a:lnTo>
                <a:lnTo>
                  <a:pt x="21107" y="284383"/>
                </a:lnTo>
                <a:lnTo>
                  <a:pt x="16929" y="289601"/>
                </a:lnTo>
                <a:lnTo>
                  <a:pt x="13191" y="294985"/>
                </a:lnTo>
                <a:lnTo>
                  <a:pt x="9746" y="300479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81"/>
          <p:cNvSpPr/>
          <p:nvPr/>
        </p:nvSpPr>
        <p:spPr>
          <a:xfrm>
            <a:off x="4692015" y="4114800"/>
            <a:ext cx="274320" cy="42863"/>
          </a:xfrm>
          <a:custGeom>
            <a:avLst/>
            <a:gdLst/>
            <a:ahLst/>
            <a:cxnLst/>
            <a:rect l="0" t="0" r="0" b="0"/>
            <a:pathLst>
              <a:path w="274320" h="42863">
                <a:moveTo>
                  <a:pt x="0" y="42862"/>
                </a:moveTo>
                <a:lnTo>
                  <a:pt x="18203" y="33760"/>
                </a:lnTo>
                <a:lnTo>
                  <a:pt x="26422" y="30127"/>
                </a:lnTo>
                <a:lnTo>
                  <a:pt x="34760" y="26752"/>
                </a:lnTo>
                <a:lnTo>
                  <a:pt x="43175" y="23549"/>
                </a:lnTo>
                <a:lnTo>
                  <a:pt x="51643" y="21414"/>
                </a:lnTo>
                <a:lnTo>
                  <a:pt x="60146" y="19991"/>
                </a:lnTo>
                <a:lnTo>
                  <a:pt x="68673" y="19043"/>
                </a:lnTo>
                <a:lnTo>
                  <a:pt x="93386" y="15448"/>
                </a:lnTo>
                <a:lnTo>
                  <a:pt x="107977" y="13156"/>
                </a:lnTo>
                <a:lnTo>
                  <a:pt x="119609" y="11628"/>
                </a:lnTo>
                <a:lnTo>
                  <a:pt x="129270" y="10609"/>
                </a:lnTo>
                <a:lnTo>
                  <a:pt x="137615" y="9930"/>
                </a:lnTo>
                <a:lnTo>
                  <a:pt x="146035" y="8525"/>
                </a:lnTo>
                <a:lnTo>
                  <a:pt x="154507" y="6636"/>
                </a:lnTo>
                <a:lnTo>
                  <a:pt x="163012" y="4424"/>
                </a:lnTo>
                <a:lnTo>
                  <a:pt x="171540" y="2949"/>
                </a:lnTo>
                <a:lnTo>
                  <a:pt x="180082" y="1966"/>
                </a:lnTo>
                <a:lnTo>
                  <a:pt x="188635" y="1311"/>
                </a:lnTo>
                <a:lnTo>
                  <a:pt x="196242" y="873"/>
                </a:lnTo>
                <a:lnTo>
                  <a:pt x="209773" y="388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82"/>
          <p:cNvSpPr/>
          <p:nvPr/>
        </p:nvSpPr>
        <p:spPr>
          <a:xfrm>
            <a:off x="4752022" y="420909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9102" y="8573"/>
                </a:lnTo>
                <a:lnTo>
                  <a:pt x="86077" y="2681"/>
                </a:lnTo>
                <a:lnTo>
                  <a:pt x="124934" y="1192"/>
                </a:lnTo>
                <a:lnTo>
                  <a:pt x="193589" y="23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83"/>
          <p:cNvSpPr/>
          <p:nvPr/>
        </p:nvSpPr>
        <p:spPr>
          <a:xfrm>
            <a:off x="5146509" y="3994785"/>
            <a:ext cx="248120" cy="274320"/>
          </a:xfrm>
          <a:custGeom>
            <a:avLst/>
            <a:gdLst/>
            <a:ahLst/>
            <a:cxnLst/>
            <a:rect l="0" t="0" r="0" b="0"/>
            <a:pathLst>
              <a:path w="248120" h="274320">
                <a:moveTo>
                  <a:pt x="85573" y="0"/>
                </a:moveTo>
                <a:lnTo>
                  <a:pt x="71920" y="4550"/>
                </a:lnTo>
                <a:lnTo>
                  <a:pt x="66946" y="7796"/>
                </a:lnTo>
                <a:lnTo>
                  <a:pt x="62678" y="11865"/>
                </a:lnTo>
                <a:lnTo>
                  <a:pt x="58880" y="16482"/>
                </a:lnTo>
                <a:lnTo>
                  <a:pt x="55395" y="21465"/>
                </a:lnTo>
                <a:lnTo>
                  <a:pt x="52119" y="26693"/>
                </a:lnTo>
                <a:lnTo>
                  <a:pt x="48983" y="32083"/>
                </a:lnTo>
                <a:lnTo>
                  <a:pt x="44987" y="37581"/>
                </a:lnTo>
                <a:lnTo>
                  <a:pt x="40418" y="43151"/>
                </a:lnTo>
                <a:lnTo>
                  <a:pt x="35468" y="48770"/>
                </a:lnTo>
                <a:lnTo>
                  <a:pt x="31214" y="54420"/>
                </a:lnTo>
                <a:lnTo>
                  <a:pt x="27427" y="60093"/>
                </a:lnTo>
                <a:lnTo>
                  <a:pt x="23949" y="65779"/>
                </a:lnTo>
                <a:lnTo>
                  <a:pt x="20677" y="71475"/>
                </a:lnTo>
                <a:lnTo>
                  <a:pt x="14503" y="82884"/>
                </a:lnTo>
                <a:lnTo>
                  <a:pt x="5672" y="100017"/>
                </a:lnTo>
                <a:lnTo>
                  <a:pt x="3731" y="106683"/>
                </a:lnTo>
                <a:lnTo>
                  <a:pt x="2436" y="113984"/>
                </a:lnTo>
                <a:lnTo>
                  <a:pt x="1574" y="121709"/>
                </a:lnTo>
                <a:lnTo>
                  <a:pt x="998" y="128764"/>
                </a:lnTo>
                <a:lnTo>
                  <a:pt x="615" y="135373"/>
                </a:lnTo>
                <a:lnTo>
                  <a:pt x="359" y="141683"/>
                </a:lnTo>
                <a:lnTo>
                  <a:pt x="0" y="173319"/>
                </a:lnTo>
                <a:lnTo>
                  <a:pt x="902" y="183173"/>
                </a:lnTo>
                <a:lnTo>
                  <a:pt x="2455" y="191648"/>
                </a:lnTo>
                <a:lnTo>
                  <a:pt x="4444" y="199203"/>
                </a:lnTo>
                <a:lnTo>
                  <a:pt x="7674" y="208049"/>
                </a:lnTo>
                <a:lnTo>
                  <a:pt x="11733" y="217757"/>
                </a:lnTo>
                <a:lnTo>
                  <a:pt x="16344" y="228039"/>
                </a:lnTo>
                <a:lnTo>
                  <a:pt x="20370" y="235846"/>
                </a:lnTo>
                <a:lnTo>
                  <a:pt x="24007" y="242003"/>
                </a:lnTo>
                <a:lnTo>
                  <a:pt x="27384" y="247060"/>
                </a:lnTo>
                <a:lnTo>
                  <a:pt x="31540" y="251384"/>
                </a:lnTo>
                <a:lnTo>
                  <a:pt x="36216" y="255219"/>
                </a:lnTo>
                <a:lnTo>
                  <a:pt x="41239" y="258729"/>
                </a:lnTo>
                <a:lnTo>
                  <a:pt x="48397" y="262021"/>
                </a:lnTo>
                <a:lnTo>
                  <a:pt x="56979" y="265168"/>
                </a:lnTo>
                <a:lnTo>
                  <a:pt x="66510" y="268218"/>
                </a:lnTo>
                <a:lnTo>
                  <a:pt x="74769" y="270252"/>
                </a:lnTo>
                <a:lnTo>
                  <a:pt x="82181" y="271608"/>
                </a:lnTo>
                <a:lnTo>
                  <a:pt x="89026" y="272512"/>
                </a:lnTo>
                <a:lnTo>
                  <a:pt x="95495" y="273114"/>
                </a:lnTo>
                <a:lnTo>
                  <a:pt x="101713" y="273516"/>
                </a:lnTo>
                <a:lnTo>
                  <a:pt x="107763" y="273784"/>
                </a:lnTo>
                <a:lnTo>
                  <a:pt x="114654" y="273010"/>
                </a:lnTo>
                <a:lnTo>
                  <a:pt x="122105" y="271542"/>
                </a:lnTo>
                <a:lnTo>
                  <a:pt x="129930" y="269610"/>
                </a:lnTo>
                <a:lnTo>
                  <a:pt x="137052" y="267370"/>
                </a:lnTo>
                <a:lnTo>
                  <a:pt x="143705" y="264924"/>
                </a:lnTo>
                <a:lnTo>
                  <a:pt x="150045" y="262341"/>
                </a:lnTo>
                <a:lnTo>
                  <a:pt x="157130" y="259666"/>
                </a:lnTo>
                <a:lnTo>
                  <a:pt x="172621" y="254154"/>
                </a:lnTo>
                <a:lnTo>
                  <a:pt x="179800" y="251351"/>
                </a:lnTo>
                <a:lnTo>
                  <a:pt x="186491" y="248530"/>
                </a:lnTo>
                <a:lnTo>
                  <a:pt x="192857" y="245697"/>
                </a:lnTo>
                <a:lnTo>
                  <a:pt x="199958" y="240950"/>
                </a:lnTo>
                <a:lnTo>
                  <a:pt x="207550" y="234928"/>
                </a:lnTo>
                <a:lnTo>
                  <a:pt x="215469" y="228056"/>
                </a:lnTo>
                <a:lnTo>
                  <a:pt x="222652" y="219665"/>
                </a:lnTo>
                <a:lnTo>
                  <a:pt x="229347" y="210261"/>
                </a:lnTo>
                <a:lnTo>
                  <a:pt x="235715" y="200181"/>
                </a:lnTo>
                <a:lnTo>
                  <a:pt x="239960" y="192509"/>
                </a:lnTo>
                <a:lnTo>
                  <a:pt x="242790" y="186442"/>
                </a:lnTo>
                <a:lnTo>
                  <a:pt x="244677" y="181444"/>
                </a:lnTo>
                <a:lnTo>
                  <a:pt x="246774" y="173352"/>
                </a:lnTo>
                <a:lnTo>
                  <a:pt x="247705" y="166580"/>
                </a:lnTo>
                <a:lnTo>
                  <a:pt x="248119" y="160395"/>
                </a:lnTo>
                <a:lnTo>
                  <a:pt x="247278" y="157413"/>
                </a:lnTo>
                <a:lnTo>
                  <a:pt x="243802" y="151558"/>
                </a:lnTo>
                <a:lnTo>
                  <a:pt x="241541" y="149616"/>
                </a:lnTo>
                <a:lnTo>
                  <a:pt x="239082" y="148322"/>
                </a:lnTo>
                <a:lnTo>
                  <a:pt x="233809" y="146883"/>
                </a:lnTo>
                <a:lnTo>
                  <a:pt x="228291" y="146244"/>
                </a:lnTo>
                <a:lnTo>
                  <a:pt x="224534" y="147026"/>
                </a:lnTo>
                <a:lnTo>
                  <a:pt x="220123" y="148500"/>
                </a:lnTo>
                <a:lnTo>
                  <a:pt x="215278" y="150435"/>
                </a:lnTo>
                <a:lnTo>
                  <a:pt x="210143" y="152677"/>
                </a:lnTo>
                <a:lnTo>
                  <a:pt x="199358" y="157709"/>
                </a:lnTo>
                <a:lnTo>
                  <a:pt x="191909" y="162289"/>
                </a:lnTo>
                <a:lnTo>
                  <a:pt x="183134" y="168200"/>
                </a:lnTo>
                <a:lnTo>
                  <a:pt x="173474" y="174998"/>
                </a:lnTo>
                <a:lnTo>
                  <a:pt x="165129" y="181435"/>
                </a:lnTo>
                <a:lnTo>
                  <a:pt x="157660" y="187632"/>
                </a:lnTo>
                <a:lnTo>
                  <a:pt x="150776" y="193668"/>
                </a:lnTo>
                <a:lnTo>
                  <a:pt x="143329" y="200549"/>
                </a:lnTo>
                <a:lnTo>
                  <a:pt x="127435" y="215815"/>
                </a:lnTo>
                <a:lnTo>
                  <a:pt x="121101" y="222934"/>
                </a:lnTo>
                <a:lnTo>
                  <a:pt x="115926" y="229585"/>
                </a:lnTo>
                <a:lnTo>
                  <a:pt x="111523" y="235924"/>
                </a:lnTo>
                <a:lnTo>
                  <a:pt x="108588" y="241103"/>
                </a:lnTo>
                <a:lnTo>
                  <a:pt x="105327" y="249397"/>
                </a:lnTo>
                <a:lnTo>
                  <a:pt x="103877" y="256258"/>
                </a:lnTo>
                <a:lnTo>
                  <a:pt x="103491" y="259421"/>
                </a:lnTo>
                <a:lnTo>
                  <a:pt x="104186" y="262482"/>
                </a:lnTo>
                <a:lnTo>
                  <a:pt x="105601" y="265475"/>
                </a:lnTo>
                <a:lnTo>
                  <a:pt x="119863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84"/>
          <p:cNvSpPr/>
          <p:nvPr/>
        </p:nvSpPr>
        <p:spPr>
          <a:xfrm>
            <a:off x="6982064" y="4183661"/>
            <a:ext cx="375999" cy="316325"/>
          </a:xfrm>
          <a:custGeom>
            <a:avLst/>
            <a:gdLst/>
            <a:ahLst/>
            <a:cxnLst/>
            <a:rect l="0" t="0" r="0" b="0"/>
            <a:pathLst>
              <a:path w="375999" h="316325">
                <a:moveTo>
                  <a:pt x="7380" y="102589"/>
                </a:moveTo>
                <a:lnTo>
                  <a:pt x="2829" y="88936"/>
                </a:lnTo>
                <a:lnTo>
                  <a:pt x="595" y="79693"/>
                </a:lnTo>
                <a:lnTo>
                  <a:pt x="0" y="75895"/>
                </a:lnTo>
                <a:lnTo>
                  <a:pt x="555" y="72410"/>
                </a:lnTo>
                <a:lnTo>
                  <a:pt x="3712" y="65998"/>
                </a:lnTo>
                <a:lnTo>
                  <a:pt x="9697" y="60098"/>
                </a:lnTo>
                <a:lnTo>
                  <a:pt x="18450" y="52354"/>
                </a:lnTo>
                <a:lnTo>
                  <a:pt x="29049" y="43381"/>
                </a:lnTo>
                <a:lnTo>
                  <a:pt x="38971" y="36447"/>
                </a:lnTo>
                <a:lnTo>
                  <a:pt x="48443" y="30872"/>
                </a:lnTo>
                <a:lnTo>
                  <a:pt x="57616" y="26202"/>
                </a:lnTo>
                <a:lnTo>
                  <a:pt x="66588" y="21184"/>
                </a:lnTo>
                <a:lnTo>
                  <a:pt x="75427" y="15934"/>
                </a:lnTo>
                <a:lnTo>
                  <a:pt x="84178" y="10529"/>
                </a:lnTo>
                <a:lnTo>
                  <a:pt x="92869" y="6926"/>
                </a:lnTo>
                <a:lnTo>
                  <a:pt x="101520" y="4523"/>
                </a:lnTo>
                <a:lnTo>
                  <a:pt x="110145" y="2922"/>
                </a:lnTo>
                <a:lnTo>
                  <a:pt x="118753" y="1854"/>
                </a:lnTo>
                <a:lnTo>
                  <a:pt x="127349" y="1142"/>
                </a:lnTo>
                <a:lnTo>
                  <a:pt x="143567" y="351"/>
                </a:lnTo>
                <a:lnTo>
                  <a:pt x="157125" y="0"/>
                </a:lnTo>
                <a:lnTo>
                  <a:pt x="164361" y="859"/>
                </a:lnTo>
                <a:lnTo>
                  <a:pt x="172041" y="2384"/>
                </a:lnTo>
                <a:lnTo>
                  <a:pt x="180019" y="4353"/>
                </a:lnTo>
                <a:lnTo>
                  <a:pt x="187243" y="6618"/>
                </a:lnTo>
                <a:lnTo>
                  <a:pt x="193963" y="9081"/>
                </a:lnTo>
                <a:lnTo>
                  <a:pt x="200349" y="11675"/>
                </a:lnTo>
                <a:lnTo>
                  <a:pt x="205559" y="15310"/>
                </a:lnTo>
                <a:lnTo>
                  <a:pt x="213888" y="24428"/>
                </a:lnTo>
                <a:lnTo>
                  <a:pt x="217442" y="29527"/>
                </a:lnTo>
                <a:lnTo>
                  <a:pt x="220764" y="34831"/>
                </a:lnTo>
                <a:lnTo>
                  <a:pt x="223931" y="40271"/>
                </a:lnTo>
                <a:lnTo>
                  <a:pt x="226995" y="46756"/>
                </a:lnTo>
                <a:lnTo>
                  <a:pt x="229991" y="53937"/>
                </a:lnTo>
                <a:lnTo>
                  <a:pt x="232940" y="61582"/>
                </a:lnTo>
                <a:lnTo>
                  <a:pt x="234906" y="69536"/>
                </a:lnTo>
                <a:lnTo>
                  <a:pt x="236217" y="77696"/>
                </a:lnTo>
                <a:lnTo>
                  <a:pt x="237090" y="85993"/>
                </a:lnTo>
                <a:lnTo>
                  <a:pt x="237673" y="94382"/>
                </a:lnTo>
                <a:lnTo>
                  <a:pt x="238061" y="102833"/>
                </a:lnTo>
                <a:lnTo>
                  <a:pt x="238320" y="111324"/>
                </a:lnTo>
                <a:lnTo>
                  <a:pt x="237541" y="120795"/>
                </a:lnTo>
                <a:lnTo>
                  <a:pt x="236068" y="130919"/>
                </a:lnTo>
                <a:lnTo>
                  <a:pt x="234134" y="141478"/>
                </a:lnTo>
                <a:lnTo>
                  <a:pt x="230939" y="151375"/>
                </a:lnTo>
                <a:lnTo>
                  <a:pt x="226905" y="160830"/>
                </a:lnTo>
                <a:lnTo>
                  <a:pt x="222310" y="169991"/>
                </a:lnTo>
                <a:lnTo>
                  <a:pt x="218294" y="178956"/>
                </a:lnTo>
                <a:lnTo>
                  <a:pt x="214665" y="187790"/>
                </a:lnTo>
                <a:lnTo>
                  <a:pt x="211293" y="196537"/>
                </a:lnTo>
                <a:lnTo>
                  <a:pt x="207139" y="205226"/>
                </a:lnTo>
                <a:lnTo>
                  <a:pt x="202466" y="213876"/>
                </a:lnTo>
                <a:lnTo>
                  <a:pt x="197445" y="222501"/>
                </a:lnTo>
                <a:lnTo>
                  <a:pt x="190288" y="233012"/>
                </a:lnTo>
                <a:lnTo>
                  <a:pt x="181706" y="244783"/>
                </a:lnTo>
                <a:lnTo>
                  <a:pt x="172175" y="257392"/>
                </a:lnTo>
                <a:lnTo>
                  <a:pt x="163916" y="267703"/>
                </a:lnTo>
                <a:lnTo>
                  <a:pt x="156505" y="276483"/>
                </a:lnTo>
                <a:lnTo>
                  <a:pt x="149660" y="284241"/>
                </a:lnTo>
                <a:lnTo>
                  <a:pt x="143191" y="290365"/>
                </a:lnTo>
                <a:lnTo>
                  <a:pt x="136973" y="295400"/>
                </a:lnTo>
                <a:lnTo>
                  <a:pt x="130924" y="299709"/>
                </a:lnTo>
                <a:lnTo>
                  <a:pt x="124985" y="303535"/>
                </a:lnTo>
                <a:lnTo>
                  <a:pt x="113306" y="310326"/>
                </a:lnTo>
                <a:lnTo>
                  <a:pt x="104306" y="313979"/>
                </a:lnTo>
                <a:lnTo>
                  <a:pt x="96179" y="315603"/>
                </a:lnTo>
                <a:lnTo>
                  <a:pt x="86216" y="316324"/>
                </a:lnTo>
                <a:lnTo>
                  <a:pt x="81845" y="315564"/>
                </a:lnTo>
                <a:lnTo>
                  <a:pt x="74449" y="312179"/>
                </a:lnTo>
                <a:lnTo>
                  <a:pt x="64929" y="304919"/>
                </a:lnTo>
                <a:lnTo>
                  <a:pt x="62892" y="301293"/>
                </a:lnTo>
                <a:lnTo>
                  <a:pt x="60627" y="292184"/>
                </a:lnTo>
                <a:lnTo>
                  <a:pt x="60023" y="287088"/>
                </a:lnTo>
                <a:lnTo>
                  <a:pt x="59620" y="281786"/>
                </a:lnTo>
                <a:lnTo>
                  <a:pt x="59352" y="276346"/>
                </a:lnTo>
                <a:lnTo>
                  <a:pt x="59054" y="265222"/>
                </a:lnTo>
                <a:lnTo>
                  <a:pt x="58975" y="259588"/>
                </a:lnTo>
                <a:lnTo>
                  <a:pt x="59875" y="253927"/>
                </a:lnTo>
                <a:lnTo>
                  <a:pt x="61427" y="248249"/>
                </a:lnTo>
                <a:lnTo>
                  <a:pt x="70762" y="220896"/>
                </a:lnTo>
                <a:lnTo>
                  <a:pt x="75352" y="213845"/>
                </a:lnTo>
                <a:lnTo>
                  <a:pt x="81270" y="207239"/>
                </a:lnTo>
                <a:lnTo>
                  <a:pt x="94513" y="194820"/>
                </a:lnTo>
                <a:lnTo>
                  <a:pt x="106749" y="182951"/>
                </a:lnTo>
                <a:lnTo>
                  <a:pt x="113631" y="178071"/>
                </a:lnTo>
                <a:lnTo>
                  <a:pt x="121076" y="173865"/>
                </a:lnTo>
                <a:lnTo>
                  <a:pt x="149007" y="160271"/>
                </a:lnTo>
                <a:lnTo>
                  <a:pt x="156090" y="157236"/>
                </a:lnTo>
                <a:lnTo>
                  <a:pt x="163671" y="154260"/>
                </a:lnTo>
                <a:lnTo>
                  <a:pt x="171581" y="151324"/>
                </a:lnTo>
                <a:lnTo>
                  <a:pt x="179712" y="150319"/>
                </a:lnTo>
                <a:lnTo>
                  <a:pt x="187991" y="150601"/>
                </a:lnTo>
                <a:lnTo>
                  <a:pt x="196367" y="151742"/>
                </a:lnTo>
                <a:lnTo>
                  <a:pt x="204809" y="152503"/>
                </a:lnTo>
                <a:lnTo>
                  <a:pt x="213295" y="153009"/>
                </a:lnTo>
                <a:lnTo>
                  <a:pt x="221809" y="153347"/>
                </a:lnTo>
                <a:lnTo>
                  <a:pt x="229390" y="154526"/>
                </a:lnTo>
                <a:lnTo>
                  <a:pt x="236350" y="156263"/>
                </a:lnTo>
                <a:lnTo>
                  <a:pt x="242894" y="158374"/>
                </a:lnTo>
                <a:lnTo>
                  <a:pt x="249162" y="160734"/>
                </a:lnTo>
                <a:lnTo>
                  <a:pt x="255246" y="163260"/>
                </a:lnTo>
                <a:lnTo>
                  <a:pt x="261207" y="165896"/>
                </a:lnTo>
                <a:lnTo>
                  <a:pt x="272910" y="173905"/>
                </a:lnTo>
                <a:lnTo>
                  <a:pt x="278697" y="178708"/>
                </a:lnTo>
                <a:lnTo>
                  <a:pt x="284461" y="183815"/>
                </a:lnTo>
                <a:lnTo>
                  <a:pt x="295945" y="194569"/>
                </a:lnTo>
                <a:lnTo>
                  <a:pt x="307398" y="203159"/>
                </a:lnTo>
                <a:lnTo>
                  <a:pt x="313120" y="206783"/>
                </a:lnTo>
                <a:lnTo>
                  <a:pt x="322018" y="215890"/>
                </a:lnTo>
                <a:lnTo>
                  <a:pt x="329147" y="225335"/>
                </a:lnTo>
                <a:lnTo>
                  <a:pt x="335490" y="232708"/>
                </a:lnTo>
                <a:lnTo>
                  <a:pt x="341485" y="241699"/>
                </a:lnTo>
                <a:lnTo>
                  <a:pt x="344417" y="246764"/>
                </a:lnTo>
                <a:lnTo>
                  <a:pt x="352754" y="254932"/>
                </a:lnTo>
                <a:lnTo>
                  <a:pt x="357645" y="258443"/>
                </a:lnTo>
                <a:lnTo>
                  <a:pt x="360905" y="261737"/>
                </a:lnTo>
                <a:lnTo>
                  <a:pt x="363079" y="264885"/>
                </a:lnTo>
                <a:lnTo>
                  <a:pt x="364528" y="267936"/>
                </a:lnTo>
                <a:lnTo>
                  <a:pt x="366446" y="269970"/>
                </a:lnTo>
                <a:lnTo>
                  <a:pt x="368678" y="271326"/>
                </a:lnTo>
                <a:lnTo>
                  <a:pt x="375998" y="274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85"/>
          <p:cNvSpPr/>
          <p:nvPr/>
        </p:nvSpPr>
        <p:spPr>
          <a:xfrm>
            <a:off x="7392352" y="4226242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0" y="0"/>
                </a:moveTo>
                <a:lnTo>
                  <a:pt x="9101" y="0"/>
                </a:lnTo>
                <a:lnTo>
                  <a:pt x="12735" y="953"/>
                </a:lnTo>
                <a:lnTo>
                  <a:pt x="16110" y="2540"/>
                </a:lnTo>
                <a:lnTo>
                  <a:pt x="19312" y="4551"/>
                </a:lnTo>
                <a:lnTo>
                  <a:pt x="24305" y="8749"/>
                </a:lnTo>
                <a:lnTo>
                  <a:pt x="30491" y="14405"/>
                </a:lnTo>
                <a:lnTo>
                  <a:pt x="50309" y="33478"/>
                </a:lnTo>
                <a:lnTo>
                  <a:pt x="56400" y="39464"/>
                </a:lnTo>
                <a:lnTo>
                  <a:pt x="61413" y="45360"/>
                </a:lnTo>
                <a:lnTo>
                  <a:pt x="65706" y="51194"/>
                </a:lnTo>
                <a:lnTo>
                  <a:pt x="69521" y="56990"/>
                </a:lnTo>
                <a:lnTo>
                  <a:pt x="75875" y="65616"/>
                </a:lnTo>
                <a:lnTo>
                  <a:pt x="93095" y="87900"/>
                </a:lnTo>
                <a:lnTo>
                  <a:pt x="101116" y="97653"/>
                </a:lnTo>
                <a:lnTo>
                  <a:pt x="108368" y="106059"/>
                </a:lnTo>
                <a:lnTo>
                  <a:pt x="115108" y="113569"/>
                </a:lnTo>
                <a:lnTo>
                  <a:pt x="120554" y="120480"/>
                </a:lnTo>
                <a:lnTo>
                  <a:pt x="125137" y="126993"/>
                </a:lnTo>
                <a:lnTo>
                  <a:pt x="129144" y="133239"/>
                </a:lnTo>
                <a:lnTo>
                  <a:pt x="133721" y="139309"/>
                </a:lnTo>
                <a:lnTo>
                  <a:pt x="138678" y="145260"/>
                </a:lnTo>
                <a:lnTo>
                  <a:pt x="143887" y="151133"/>
                </a:lnTo>
                <a:lnTo>
                  <a:pt x="154754" y="162738"/>
                </a:lnTo>
                <a:lnTo>
                  <a:pt x="160320" y="168499"/>
                </a:lnTo>
                <a:lnTo>
                  <a:pt x="166888" y="176150"/>
                </a:lnTo>
                <a:lnTo>
                  <a:pt x="174123" y="185061"/>
                </a:lnTo>
                <a:lnTo>
                  <a:pt x="181805" y="194812"/>
                </a:lnTo>
                <a:lnTo>
                  <a:pt x="187878" y="201312"/>
                </a:lnTo>
                <a:lnTo>
                  <a:pt x="192880" y="205646"/>
                </a:lnTo>
                <a:lnTo>
                  <a:pt x="20574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86"/>
          <p:cNvSpPr/>
          <p:nvPr/>
        </p:nvSpPr>
        <p:spPr>
          <a:xfrm>
            <a:off x="7418069" y="4183379"/>
            <a:ext cx="197169" cy="197169"/>
          </a:xfrm>
          <a:custGeom>
            <a:avLst/>
            <a:gdLst/>
            <a:ahLst/>
            <a:cxnLst/>
            <a:rect l="0" t="0" r="0" b="0"/>
            <a:pathLst>
              <a:path w="197169" h="197169">
                <a:moveTo>
                  <a:pt x="197168" y="0"/>
                </a:moveTo>
                <a:lnTo>
                  <a:pt x="183515" y="0"/>
                </a:lnTo>
                <a:lnTo>
                  <a:pt x="178541" y="1906"/>
                </a:lnTo>
                <a:lnTo>
                  <a:pt x="174272" y="5081"/>
                </a:lnTo>
                <a:lnTo>
                  <a:pt x="170475" y="9102"/>
                </a:lnTo>
                <a:lnTo>
                  <a:pt x="164132" y="16546"/>
                </a:lnTo>
                <a:lnTo>
                  <a:pt x="146925" y="37517"/>
                </a:lnTo>
                <a:lnTo>
                  <a:pt x="137956" y="47872"/>
                </a:lnTo>
                <a:lnTo>
                  <a:pt x="129118" y="57632"/>
                </a:lnTo>
                <a:lnTo>
                  <a:pt x="120370" y="66996"/>
                </a:lnTo>
                <a:lnTo>
                  <a:pt x="112631" y="76097"/>
                </a:lnTo>
                <a:lnTo>
                  <a:pt x="105567" y="85022"/>
                </a:lnTo>
                <a:lnTo>
                  <a:pt x="98954" y="93829"/>
                </a:lnTo>
                <a:lnTo>
                  <a:pt x="92639" y="101605"/>
                </a:lnTo>
                <a:lnTo>
                  <a:pt x="86525" y="108695"/>
                </a:lnTo>
                <a:lnTo>
                  <a:pt x="80543" y="115326"/>
                </a:lnTo>
                <a:lnTo>
                  <a:pt x="63737" y="132854"/>
                </a:lnTo>
                <a:lnTo>
                  <a:pt x="35556" y="161498"/>
                </a:lnTo>
                <a:lnTo>
                  <a:pt x="30372" y="164816"/>
                </a:lnTo>
                <a:lnTo>
                  <a:pt x="25010" y="167027"/>
                </a:lnTo>
                <a:lnTo>
                  <a:pt x="19532" y="168502"/>
                </a:lnTo>
                <a:lnTo>
                  <a:pt x="15878" y="170437"/>
                </a:lnTo>
                <a:lnTo>
                  <a:pt x="13444" y="172680"/>
                </a:lnTo>
                <a:lnTo>
                  <a:pt x="9786" y="177712"/>
                </a:lnTo>
                <a:lnTo>
                  <a:pt x="4984" y="183123"/>
                </a:lnTo>
                <a:lnTo>
                  <a:pt x="2216" y="186163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87"/>
          <p:cNvSpPr/>
          <p:nvPr/>
        </p:nvSpPr>
        <p:spPr>
          <a:xfrm>
            <a:off x="7812405" y="4174978"/>
            <a:ext cx="248603" cy="25548"/>
          </a:xfrm>
          <a:custGeom>
            <a:avLst/>
            <a:gdLst/>
            <a:ahLst/>
            <a:cxnLst/>
            <a:rect l="0" t="0" r="0" b="0"/>
            <a:pathLst>
              <a:path w="248603" h="25548">
                <a:moveTo>
                  <a:pt x="0" y="25547"/>
                </a:moveTo>
                <a:lnTo>
                  <a:pt x="9101" y="20996"/>
                </a:lnTo>
                <a:lnTo>
                  <a:pt x="13687" y="19655"/>
                </a:lnTo>
                <a:lnTo>
                  <a:pt x="18650" y="18762"/>
                </a:lnTo>
                <a:lnTo>
                  <a:pt x="23863" y="18166"/>
                </a:lnTo>
                <a:lnTo>
                  <a:pt x="30196" y="17769"/>
                </a:lnTo>
                <a:lnTo>
                  <a:pt x="44853" y="17327"/>
                </a:lnTo>
                <a:lnTo>
                  <a:pt x="51809" y="16257"/>
                </a:lnTo>
                <a:lnTo>
                  <a:pt x="58351" y="14591"/>
                </a:lnTo>
                <a:lnTo>
                  <a:pt x="64618" y="12528"/>
                </a:lnTo>
                <a:lnTo>
                  <a:pt x="71654" y="11152"/>
                </a:lnTo>
                <a:lnTo>
                  <a:pt x="79202" y="10235"/>
                </a:lnTo>
                <a:lnTo>
                  <a:pt x="87091" y="9624"/>
                </a:lnTo>
                <a:lnTo>
                  <a:pt x="97113" y="8264"/>
                </a:lnTo>
                <a:lnTo>
                  <a:pt x="120949" y="4213"/>
                </a:lnTo>
                <a:lnTo>
                  <a:pt x="133972" y="2752"/>
                </a:lnTo>
                <a:lnTo>
                  <a:pt x="147417" y="1777"/>
                </a:lnTo>
                <a:lnTo>
                  <a:pt x="174103" y="695"/>
                </a:lnTo>
                <a:lnTo>
                  <a:pt x="217201" y="0"/>
                </a:lnTo>
                <a:lnTo>
                  <a:pt x="248602" y="84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88"/>
          <p:cNvSpPr/>
          <p:nvPr/>
        </p:nvSpPr>
        <p:spPr>
          <a:xfrm>
            <a:off x="7812405" y="4243886"/>
            <a:ext cx="308611" cy="42365"/>
          </a:xfrm>
          <a:custGeom>
            <a:avLst/>
            <a:gdLst/>
            <a:ahLst/>
            <a:cxnLst/>
            <a:rect l="0" t="0" r="0" b="0"/>
            <a:pathLst>
              <a:path w="308611" h="42365">
                <a:moveTo>
                  <a:pt x="0" y="42364"/>
                </a:moveTo>
                <a:lnTo>
                  <a:pt x="0" y="37813"/>
                </a:lnTo>
                <a:lnTo>
                  <a:pt x="952" y="36472"/>
                </a:lnTo>
                <a:lnTo>
                  <a:pt x="2540" y="35579"/>
                </a:lnTo>
                <a:lnTo>
                  <a:pt x="4551" y="34983"/>
                </a:lnTo>
                <a:lnTo>
                  <a:pt x="7796" y="33633"/>
                </a:lnTo>
                <a:lnTo>
                  <a:pt x="11865" y="31781"/>
                </a:lnTo>
                <a:lnTo>
                  <a:pt x="16482" y="29593"/>
                </a:lnTo>
                <a:lnTo>
                  <a:pt x="24323" y="27183"/>
                </a:lnTo>
                <a:lnTo>
                  <a:pt x="34312" y="24623"/>
                </a:lnTo>
                <a:lnTo>
                  <a:pt x="58112" y="19239"/>
                </a:lnTo>
                <a:lnTo>
                  <a:pt x="84565" y="13671"/>
                </a:lnTo>
                <a:lnTo>
                  <a:pt x="96382" y="10853"/>
                </a:lnTo>
                <a:lnTo>
                  <a:pt x="107117" y="8021"/>
                </a:lnTo>
                <a:lnTo>
                  <a:pt x="117131" y="5181"/>
                </a:lnTo>
                <a:lnTo>
                  <a:pt x="129523" y="3288"/>
                </a:lnTo>
                <a:lnTo>
                  <a:pt x="143498" y="2026"/>
                </a:lnTo>
                <a:lnTo>
                  <a:pt x="158530" y="1184"/>
                </a:lnTo>
                <a:lnTo>
                  <a:pt x="185392" y="249"/>
                </a:lnTo>
                <a:lnTo>
                  <a:pt x="197890" y="0"/>
                </a:lnTo>
                <a:lnTo>
                  <a:pt x="209079" y="786"/>
                </a:lnTo>
                <a:lnTo>
                  <a:pt x="219396" y="2262"/>
                </a:lnTo>
                <a:lnTo>
                  <a:pt x="229132" y="4200"/>
                </a:lnTo>
                <a:lnTo>
                  <a:pt x="237526" y="5491"/>
                </a:lnTo>
                <a:lnTo>
                  <a:pt x="245028" y="6352"/>
                </a:lnTo>
                <a:lnTo>
                  <a:pt x="251935" y="6926"/>
                </a:lnTo>
                <a:lnTo>
                  <a:pt x="257492" y="8261"/>
                </a:lnTo>
                <a:lnTo>
                  <a:pt x="262148" y="10103"/>
                </a:lnTo>
                <a:lnTo>
                  <a:pt x="266205" y="12284"/>
                </a:lnTo>
                <a:lnTo>
                  <a:pt x="270815" y="13738"/>
                </a:lnTo>
                <a:lnTo>
                  <a:pt x="275793" y="14707"/>
                </a:lnTo>
                <a:lnTo>
                  <a:pt x="281017" y="15354"/>
                </a:lnTo>
                <a:lnTo>
                  <a:pt x="286405" y="15785"/>
                </a:lnTo>
                <a:lnTo>
                  <a:pt x="291901" y="16072"/>
                </a:lnTo>
                <a:lnTo>
                  <a:pt x="308610" y="166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89"/>
          <p:cNvSpPr/>
          <p:nvPr/>
        </p:nvSpPr>
        <p:spPr>
          <a:xfrm>
            <a:off x="8223884" y="4200525"/>
            <a:ext cx="171451" cy="8542"/>
          </a:xfrm>
          <a:custGeom>
            <a:avLst/>
            <a:gdLst/>
            <a:ahLst/>
            <a:cxnLst/>
            <a:rect l="0" t="0" r="0" b="0"/>
            <a:pathLst>
              <a:path w="171451" h="8542">
                <a:moveTo>
                  <a:pt x="0" y="0"/>
                </a:moveTo>
                <a:lnTo>
                  <a:pt x="13654" y="4550"/>
                </a:lnTo>
                <a:lnTo>
                  <a:pt x="18627" y="5891"/>
                </a:lnTo>
                <a:lnTo>
                  <a:pt x="22896" y="6785"/>
                </a:lnTo>
                <a:lnTo>
                  <a:pt x="26694" y="7380"/>
                </a:lnTo>
                <a:lnTo>
                  <a:pt x="31131" y="7778"/>
                </a:lnTo>
                <a:lnTo>
                  <a:pt x="35994" y="8042"/>
                </a:lnTo>
                <a:lnTo>
                  <a:pt x="49400" y="8415"/>
                </a:lnTo>
                <a:lnTo>
                  <a:pt x="67014" y="8541"/>
                </a:lnTo>
                <a:lnTo>
                  <a:pt x="76109" y="7599"/>
                </a:lnTo>
                <a:lnTo>
                  <a:pt x="112404" y="2675"/>
                </a:lnTo>
                <a:lnTo>
                  <a:pt x="121608" y="1783"/>
                </a:lnTo>
                <a:lnTo>
                  <a:pt x="129650" y="1188"/>
                </a:lnTo>
                <a:lnTo>
                  <a:pt x="137869" y="79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90"/>
          <p:cNvSpPr/>
          <p:nvPr/>
        </p:nvSpPr>
        <p:spPr>
          <a:xfrm>
            <a:off x="8455342" y="4089082"/>
            <a:ext cx="25718" cy="265748"/>
          </a:xfrm>
          <a:custGeom>
            <a:avLst/>
            <a:gdLst/>
            <a:ahLst/>
            <a:cxnLst/>
            <a:rect l="0" t="0" r="0" b="0"/>
            <a:pathLst>
              <a:path w="25718" h="265748">
                <a:moveTo>
                  <a:pt x="0" y="0"/>
                </a:moveTo>
                <a:lnTo>
                  <a:pt x="0" y="55902"/>
                </a:lnTo>
                <a:lnTo>
                  <a:pt x="952" y="63938"/>
                </a:lnTo>
                <a:lnTo>
                  <a:pt x="2540" y="73106"/>
                </a:lnTo>
                <a:lnTo>
                  <a:pt x="4551" y="83027"/>
                </a:lnTo>
                <a:lnTo>
                  <a:pt x="5891" y="91546"/>
                </a:lnTo>
                <a:lnTo>
                  <a:pt x="6785" y="99131"/>
                </a:lnTo>
                <a:lnTo>
                  <a:pt x="7382" y="106092"/>
                </a:lnTo>
                <a:lnTo>
                  <a:pt x="7778" y="118353"/>
                </a:lnTo>
                <a:lnTo>
                  <a:pt x="8468" y="191493"/>
                </a:lnTo>
                <a:lnTo>
                  <a:pt x="9456" y="201957"/>
                </a:lnTo>
                <a:lnTo>
                  <a:pt x="11066" y="211790"/>
                </a:lnTo>
                <a:lnTo>
                  <a:pt x="13093" y="221204"/>
                </a:lnTo>
                <a:lnTo>
                  <a:pt x="14443" y="228432"/>
                </a:lnTo>
                <a:lnTo>
                  <a:pt x="15344" y="234203"/>
                </a:lnTo>
                <a:lnTo>
                  <a:pt x="15945" y="239003"/>
                </a:lnTo>
                <a:lnTo>
                  <a:pt x="17297" y="243155"/>
                </a:lnTo>
                <a:lnTo>
                  <a:pt x="19151" y="246876"/>
                </a:lnTo>
                <a:lnTo>
                  <a:pt x="25717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191"/>
          <p:cNvSpPr/>
          <p:nvPr/>
        </p:nvSpPr>
        <p:spPr>
          <a:xfrm>
            <a:off x="8515350" y="4050169"/>
            <a:ext cx="317183" cy="287517"/>
          </a:xfrm>
          <a:custGeom>
            <a:avLst/>
            <a:gdLst/>
            <a:ahLst/>
            <a:cxnLst/>
            <a:rect l="0" t="0" r="0" b="0"/>
            <a:pathLst>
              <a:path w="317183" h="287517">
                <a:moveTo>
                  <a:pt x="0" y="81776"/>
                </a:moveTo>
                <a:lnTo>
                  <a:pt x="0" y="59633"/>
                </a:lnTo>
                <a:lnTo>
                  <a:pt x="952" y="57489"/>
                </a:lnTo>
                <a:lnTo>
                  <a:pt x="7797" y="48968"/>
                </a:lnTo>
                <a:lnTo>
                  <a:pt x="16482" y="39889"/>
                </a:lnTo>
                <a:lnTo>
                  <a:pt x="27532" y="28619"/>
                </a:lnTo>
                <a:lnTo>
                  <a:pt x="30737" y="26336"/>
                </a:lnTo>
                <a:lnTo>
                  <a:pt x="36838" y="23798"/>
                </a:lnTo>
                <a:lnTo>
                  <a:pt x="45265" y="20131"/>
                </a:lnTo>
                <a:lnTo>
                  <a:pt x="55360" y="15325"/>
                </a:lnTo>
                <a:lnTo>
                  <a:pt x="66197" y="10014"/>
                </a:lnTo>
                <a:lnTo>
                  <a:pt x="71753" y="8218"/>
                </a:lnTo>
                <a:lnTo>
                  <a:pt x="77364" y="7019"/>
                </a:lnTo>
                <a:lnTo>
                  <a:pt x="83008" y="6220"/>
                </a:lnTo>
                <a:lnTo>
                  <a:pt x="90581" y="4736"/>
                </a:lnTo>
                <a:lnTo>
                  <a:pt x="109156" y="546"/>
                </a:lnTo>
                <a:lnTo>
                  <a:pt x="119443" y="0"/>
                </a:lnTo>
                <a:lnTo>
                  <a:pt x="130111" y="589"/>
                </a:lnTo>
                <a:lnTo>
                  <a:pt x="149267" y="2830"/>
                </a:lnTo>
                <a:lnTo>
                  <a:pt x="155709" y="3428"/>
                </a:lnTo>
                <a:lnTo>
                  <a:pt x="160956" y="3826"/>
                </a:lnTo>
                <a:lnTo>
                  <a:pt x="165406" y="5044"/>
                </a:lnTo>
                <a:lnTo>
                  <a:pt x="172891" y="8938"/>
                </a:lnTo>
                <a:lnTo>
                  <a:pt x="181933" y="16383"/>
                </a:lnTo>
                <a:lnTo>
                  <a:pt x="191349" y="25090"/>
                </a:lnTo>
                <a:lnTo>
                  <a:pt x="198708" y="32135"/>
                </a:lnTo>
                <a:lnTo>
                  <a:pt x="201052" y="36299"/>
                </a:lnTo>
                <a:lnTo>
                  <a:pt x="202615" y="40981"/>
                </a:lnTo>
                <a:lnTo>
                  <a:pt x="203657" y="46006"/>
                </a:lnTo>
                <a:lnTo>
                  <a:pt x="203399" y="50309"/>
                </a:lnTo>
                <a:lnTo>
                  <a:pt x="202274" y="54131"/>
                </a:lnTo>
                <a:lnTo>
                  <a:pt x="193625" y="71658"/>
                </a:lnTo>
                <a:lnTo>
                  <a:pt x="190043" y="79794"/>
                </a:lnTo>
                <a:lnTo>
                  <a:pt x="180984" y="101532"/>
                </a:lnTo>
                <a:lnTo>
                  <a:pt x="175900" y="111139"/>
                </a:lnTo>
                <a:lnTo>
                  <a:pt x="170607" y="119449"/>
                </a:lnTo>
                <a:lnTo>
                  <a:pt x="165173" y="126893"/>
                </a:lnTo>
                <a:lnTo>
                  <a:pt x="148975" y="147866"/>
                </a:lnTo>
                <a:lnTo>
                  <a:pt x="139321" y="160125"/>
                </a:lnTo>
                <a:lnTo>
                  <a:pt x="130028" y="173061"/>
                </a:lnTo>
                <a:lnTo>
                  <a:pt x="120975" y="186448"/>
                </a:lnTo>
                <a:lnTo>
                  <a:pt x="112083" y="200135"/>
                </a:lnTo>
                <a:lnTo>
                  <a:pt x="103296" y="212117"/>
                </a:lnTo>
                <a:lnTo>
                  <a:pt x="94581" y="222962"/>
                </a:lnTo>
                <a:lnTo>
                  <a:pt x="85914" y="233050"/>
                </a:lnTo>
                <a:lnTo>
                  <a:pt x="80136" y="240728"/>
                </a:lnTo>
                <a:lnTo>
                  <a:pt x="76285" y="246799"/>
                </a:lnTo>
                <a:lnTo>
                  <a:pt x="65551" y="267937"/>
                </a:lnTo>
                <a:lnTo>
                  <a:pt x="64655" y="271605"/>
                </a:lnTo>
                <a:lnTo>
                  <a:pt x="65011" y="274051"/>
                </a:lnTo>
                <a:lnTo>
                  <a:pt x="72425" y="282528"/>
                </a:lnTo>
                <a:lnTo>
                  <a:pt x="77811" y="284190"/>
                </a:lnTo>
                <a:lnTo>
                  <a:pt x="85212" y="285299"/>
                </a:lnTo>
                <a:lnTo>
                  <a:pt x="93955" y="286038"/>
                </a:lnTo>
                <a:lnTo>
                  <a:pt x="103594" y="285578"/>
                </a:lnTo>
                <a:lnTo>
                  <a:pt x="113830" y="284319"/>
                </a:lnTo>
                <a:lnTo>
                  <a:pt x="124464" y="282527"/>
                </a:lnTo>
                <a:lnTo>
                  <a:pt x="175838" y="275454"/>
                </a:lnTo>
                <a:lnTo>
                  <a:pt x="192471" y="273760"/>
                </a:lnTo>
                <a:lnTo>
                  <a:pt x="207372" y="272630"/>
                </a:lnTo>
                <a:lnTo>
                  <a:pt x="221115" y="271877"/>
                </a:lnTo>
                <a:lnTo>
                  <a:pt x="234088" y="272327"/>
                </a:lnTo>
                <a:lnTo>
                  <a:pt x="246546" y="273580"/>
                </a:lnTo>
                <a:lnTo>
                  <a:pt x="258661" y="275368"/>
                </a:lnTo>
                <a:lnTo>
                  <a:pt x="268643" y="276559"/>
                </a:lnTo>
                <a:lnTo>
                  <a:pt x="277203" y="277354"/>
                </a:lnTo>
                <a:lnTo>
                  <a:pt x="290841" y="278237"/>
                </a:lnTo>
                <a:lnTo>
                  <a:pt x="300078" y="278629"/>
                </a:lnTo>
                <a:lnTo>
                  <a:pt x="303875" y="279686"/>
                </a:lnTo>
                <a:lnTo>
                  <a:pt x="307358" y="281344"/>
                </a:lnTo>
                <a:lnTo>
                  <a:pt x="317182" y="2875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192"/>
          <p:cNvSpPr/>
          <p:nvPr/>
        </p:nvSpPr>
        <p:spPr>
          <a:xfrm>
            <a:off x="4091940" y="4440693"/>
            <a:ext cx="548640" cy="42725"/>
          </a:xfrm>
          <a:custGeom>
            <a:avLst/>
            <a:gdLst/>
            <a:ahLst/>
            <a:cxnLst/>
            <a:rect l="0" t="0" r="0" b="0"/>
            <a:pathLst>
              <a:path w="548640" h="42725">
                <a:moveTo>
                  <a:pt x="0" y="25579"/>
                </a:moveTo>
                <a:lnTo>
                  <a:pt x="9101" y="21029"/>
                </a:lnTo>
                <a:lnTo>
                  <a:pt x="13688" y="19688"/>
                </a:lnTo>
                <a:lnTo>
                  <a:pt x="18650" y="18794"/>
                </a:lnTo>
                <a:lnTo>
                  <a:pt x="67607" y="12809"/>
                </a:lnTo>
                <a:lnTo>
                  <a:pt x="82218" y="10398"/>
                </a:lnTo>
                <a:lnTo>
                  <a:pt x="94817" y="7839"/>
                </a:lnTo>
                <a:lnTo>
                  <a:pt x="106074" y="5180"/>
                </a:lnTo>
                <a:lnTo>
                  <a:pt x="116436" y="3407"/>
                </a:lnTo>
                <a:lnTo>
                  <a:pt x="126201" y="2225"/>
                </a:lnTo>
                <a:lnTo>
                  <a:pt x="135569" y="1438"/>
                </a:lnTo>
                <a:lnTo>
                  <a:pt x="150387" y="912"/>
                </a:lnTo>
                <a:lnTo>
                  <a:pt x="237291" y="0"/>
                </a:lnTo>
                <a:lnTo>
                  <a:pt x="255349" y="906"/>
                </a:lnTo>
                <a:lnTo>
                  <a:pt x="298273" y="4453"/>
                </a:lnTo>
                <a:lnTo>
                  <a:pt x="385025" y="13539"/>
                </a:lnTo>
                <a:lnTo>
                  <a:pt x="401464" y="14695"/>
                </a:lnTo>
                <a:lnTo>
                  <a:pt x="416232" y="15466"/>
                </a:lnTo>
                <a:lnTo>
                  <a:pt x="429888" y="16932"/>
                </a:lnTo>
                <a:lnTo>
                  <a:pt x="442802" y="18862"/>
                </a:lnTo>
                <a:lnTo>
                  <a:pt x="455221" y="21101"/>
                </a:lnTo>
                <a:lnTo>
                  <a:pt x="466358" y="23546"/>
                </a:lnTo>
                <a:lnTo>
                  <a:pt x="476640" y="26129"/>
                </a:lnTo>
                <a:lnTo>
                  <a:pt x="507304" y="34314"/>
                </a:lnTo>
                <a:lnTo>
                  <a:pt x="548639" y="427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193"/>
          <p:cNvSpPr/>
          <p:nvPr/>
        </p:nvSpPr>
        <p:spPr>
          <a:xfrm>
            <a:off x="4284374" y="4526664"/>
            <a:ext cx="424786" cy="205183"/>
          </a:xfrm>
          <a:custGeom>
            <a:avLst/>
            <a:gdLst/>
            <a:ahLst/>
            <a:cxnLst/>
            <a:rect l="0" t="0" r="0" b="0"/>
            <a:pathLst>
              <a:path w="424786" h="205183">
                <a:moveTo>
                  <a:pt x="56168" y="16761"/>
                </a:moveTo>
                <a:lnTo>
                  <a:pt x="51617" y="12210"/>
                </a:lnTo>
                <a:lnTo>
                  <a:pt x="52181" y="10869"/>
                </a:lnTo>
                <a:lnTo>
                  <a:pt x="54463" y="9975"/>
                </a:lnTo>
                <a:lnTo>
                  <a:pt x="57889" y="9380"/>
                </a:lnTo>
                <a:lnTo>
                  <a:pt x="64236" y="6178"/>
                </a:lnTo>
                <a:lnTo>
                  <a:pt x="67261" y="3990"/>
                </a:lnTo>
                <a:lnTo>
                  <a:pt x="74041" y="2532"/>
                </a:lnTo>
                <a:lnTo>
                  <a:pt x="83323" y="1560"/>
                </a:lnTo>
                <a:lnTo>
                  <a:pt x="103479" y="480"/>
                </a:lnTo>
                <a:lnTo>
                  <a:pt x="118788" y="0"/>
                </a:lnTo>
                <a:lnTo>
                  <a:pt x="131942" y="2326"/>
                </a:lnTo>
                <a:lnTo>
                  <a:pt x="144138" y="5583"/>
                </a:lnTo>
                <a:lnTo>
                  <a:pt x="155908" y="7030"/>
                </a:lnTo>
                <a:lnTo>
                  <a:pt x="164949" y="10214"/>
                </a:lnTo>
                <a:lnTo>
                  <a:pt x="168694" y="12396"/>
                </a:lnTo>
                <a:lnTo>
                  <a:pt x="172143" y="15756"/>
                </a:lnTo>
                <a:lnTo>
                  <a:pt x="175394" y="19901"/>
                </a:lnTo>
                <a:lnTo>
                  <a:pt x="178515" y="24569"/>
                </a:lnTo>
                <a:lnTo>
                  <a:pt x="181547" y="28633"/>
                </a:lnTo>
                <a:lnTo>
                  <a:pt x="184522" y="32296"/>
                </a:lnTo>
                <a:lnTo>
                  <a:pt x="187458" y="35690"/>
                </a:lnTo>
                <a:lnTo>
                  <a:pt x="189414" y="39858"/>
                </a:lnTo>
                <a:lnTo>
                  <a:pt x="190719" y="44541"/>
                </a:lnTo>
                <a:lnTo>
                  <a:pt x="191589" y="49568"/>
                </a:lnTo>
                <a:lnTo>
                  <a:pt x="191216" y="54825"/>
                </a:lnTo>
                <a:lnTo>
                  <a:pt x="190015" y="60234"/>
                </a:lnTo>
                <a:lnTo>
                  <a:pt x="188262" y="65745"/>
                </a:lnTo>
                <a:lnTo>
                  <a:pt x="184235" y="75134"/>
                </a:lnTo>
                <a:lnTo>
                  <a:pt x="172142" y="100807"/>
                </a:lnTo>
                <a:lnTo>
                  <a:pt x="163964" y="114702"/>
                </a:lnTo>
                <a:lnTo>
                  <a:pt x="154702" y="128727"/>
                </a:lnTo>
                <a:lnTo>
                  <a:pt x="144717" y="142840"/>
                </a:lnTo>
                <a:lnTo>
                  <a:pt x="136156" y="154153"/>
                </a:lnTo>
                <a:lnTo>
                  <a:pt x="128543" y="163601"/>
                </a:lnTo>
                <a:lnTo>
                  <a:pt x="121563" y="171805"/>
                </a:lnTo>
                <a:lnTo>
                  <a:pt x="115005" y="178225"/>
                </a:lnTo>
                <a:lnTo>
                  <a:pt x="108728" y="183459"/>
                </a:lnTo>
                <a:lnTo>
                  <a:pt x="102638" y="187900"/>
                </a:lnTo>
                <a:lnTo>
                  <a:pt x="96673" y="191813"/>
                </a:lnTo>
                <a:lnTo>
                  <a:pt x="90791" y="195375"/>
                </a:lnTo>
                <a:lnTo>
                  <a:pt x="84965" y="198702"/>
                </a:lnTo>
                <a:lnTo>
                  <a:pt x="73412" y="202398"/>
                </a:lnTo>
                <a:lnTo>
                  <a:pt x="60974" y="204041"/>
                </a:lnTo>
                <a:lnTo>
                  <a:pt x="53658" y="204480"/>
                </a:lnTo>
                <a:lnTo>
                  <a:pt x="34786" y="205096"/>
                </a:lnTo>
                <a:lnTo>
                  <a:pt x="30483" y="205182"/>
                </a:lnTo>
                <a:lnTo>
                  <a:pt x="18083" y="202739"/>
                </a:lnTo>
                <a:lnTo>
                  <a:pt x="10776" y="200753"/>
                </a:lnTo>
                <a:lnTo>
                  <a:pt x="5904" y="198477"/>
                </a:lnTo>
                <a:lnTo>
                  <a:pt x="2656" y="196008"/>
                </a:lnTo>
                <a:lnTo>
                  <a:pt x="491" y="193409"/>
                </a:lnTo>
                <a:lnTo>
                  <a:pt x="0" y="190724"/>
                </a:lnTo>
                <a:lnTo>
                  <a:pt x="625" y="187981"/>
                </a:lnTo>
                <a:lnTo>
                  <a:pt x="3860" y="182393"/>
                </a:lnTo>
                <a:lnTo>
                  <a:pt x="8472" y="176735"/>
                </a:lnTo>
                <a:lnTo>
                  <a:pt x="13697" y="171046"/>
                </a:lnTo>
                <a:lnTo>
                  <a:pt x="16424" y="168195"/>
                </a:lnTo>
                <a:lnTo>
                  <a:pt x="24534" y="162487"/>
                </a:lnTo>
                <a:lnTo>
                  <a:pt x="35441" y="156775"/>
                </a:lnTo>
                <a:lnTo>
                  <a:pt x="42350" y="153919"/>
                </a:lnTo>
                <a:lnTo>
                  <a:pt x="49813" y="151062"/>
                </a:lnTo>
                <a:lnTo>
                  <a:pt x="56694" y="149157"/>
                </a:lnTo>
                <a:lnTo>
                  <a:pt x="69419" y="147041"/>
                </a:lnTo>
                <a:lnTo>
                  <a:pt x="77385" y="146477"/>
                </a:lnTo>
                <a:lnTo>
                  <a:pt x="86505" y="146101"/>
                </a:lnTo>
                <a:lnTo>
                  <a:pt x="115005" y="145571"/>
                </a:lnTo>
                <a:lnTo>
                  <a:pt x="123967" y="145497"/>
                </a:lnTo>
                <a:lnTo>
                  <a:pt x="136610" y="146400"/>
                </a:lnTo>
                <a:lnTo>
                  <a:pt x="151706" y="147954"/>
                </a:lnTo>
                <a:lnTo>
                  <a:pt x="168438" y="149943"/>
                </a:lnTo>
                <a:lnTo>
                  <a:pt x="183402" y="151269"/>
                </a:lnTo>
                <a:lnTo>
                  <a:pt x="197188" y="152153"/>
                </a:lnTo>
                <a:lnTo>
                  <a:pt x="210189" y="152742"/>
                </a:lnTo>
                <a:lnTo>
                  <a:pt x="221714" y="154087"/>
                </a:lnTo>
                <a:lnTo>
                  <a:pt x="232254" y="155937"/>
                </a:lnTo>
                <a:lnTo>
                  <a:pt x="242139" y="158122"/>
                </a:lnTo>
                <a:lnTo>
                  <a:pt x="252538" y="161484"/>
                </a:lnTo>
                <a:lnTo>
                  <a:pt x="263282" y="165630"/>
                </a:lnTo>
                <a:lnTo>
                  <a:pt x="274254" y="170300"/>
                </a:lnTo>
                <a:lnTo>
                  <a:pt x="285379" y="173413"/>
                </a:lnTo>
                <a:lnTo>
                  <a:pt x="296605" y="175488"/>
                </a:lnTo>
                <a:lnTo>
                  <a:pt x="307899" y="176871"/>
                </a:lnTo>
                <a:lnTo>
                  <a:pt x="320191" y="177794"/>
                </a:lnTo>
                <a:lnTo>
                  <a:pt x="333149" y="178408"/>
                </a:lnTo>
                <a:lnTo>
                  <a:pt x="359293" y="179092"/>
                </a:lnTo>
                <a:lnTo>
                  <a:pt x="424785" y="1796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194"/>
          <p:cNvSpPr/>
          <p:nvPr/>
        </p:nvSpPr>
        <p:spPr>
          <a:xfrm>
            <a:off x="5069204" y="4377136"/>
            <a:ext cx="411481" cy="54847"/>
          </a:xfrm>
          <a:custGeom>
            <a:avLst/>
            <a:gdLst/>
            <a:ahLst/>
            <a:cxnLst/>
            <a:rect l="0" t="0" r="0" b="0"/>
            <a:pathLst>
              <a:path w="411481" h="54847">
                <a:moveTo>
                  <a:pt x="0" y="54846"/>
                </a:moveTo>
                <a:lnTo>
                  <a:pt x="35796" y="42915"/>
                </a:lnTo>
                <a:lnTo>
                  <a:pt x="43866" y="41177"/>
                </a:lnTo>
                <a:lnTo>
                  <a:pt x="52105" y="40018"/>
                </a:lnTo>
                <a:lnTo>
                  <a:pt x="60454" y="39245"/>
                </a:lnTo>
                <a:lnTo>
                  <a:pt x="79355" y="35874"/>
                </a:lnTo>
                <a:lnTo>
                  <a:pt x="163954" y="19379"/>
                </a:lnTo>
                <a:lnTo>
                  <a:pt x="278143" y="1151"/>
                </a:lnTo>
                <a:lnTo>
                  <a:pt x="294013" y="0"/>
                </a:lnTo>
                <a:lnTo>
                  <a:pt x="307452" y="184"/>
                </a:lnTo>
                <a:lnTo>
                  <a:pt x="319268" y="1260"/>
                </a:lnTo>
                <a:lnTo>
                  <a:pt x="330003" y="1977"/>
                </a:lnTo>
                <a:lnTo>
                  <a:pt x="340018" y="2455"/>
                </a:lnTo>
                <a:lnTo>
                  <a:pt x="358764" y="2986"/>
                </a:lnTo>
                <a:lnTo>
                  <a:pt x="411480" y="34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95"/>
          <p:cNvSpPr/>
          <p:nvPr/>
        </p:nvSpPr>
        <p:spPr>
          <a:xfrm>
            <a:off x="5138408" y="4500677"/>
            <a:ext cx="325133" cy="214045"/>
          </a:xfrm>
          <a:custGeom>
            <a:avLst/>
            <a:gdLst/>
            <a:ahLst/>
            <a:cxnLst/>
            <a:rect l="0" t="0" r="0" b="0"/>
            <a:pathLst>
              <a:path w="325133" h="214045">
                <a:moveTo>
                  <a:pt x="76529" y="25602"/>
                </a:moveTo>
                <a:lnTo>
                  <a:pt x="67428" y="21052"/>
                </a:lnTo>
                <a:lnTo>
                  <a:pt x="65699" y="19711"/>
                </a:lnTo>
                <a:lnTo>
                  <a:pt x="65499" y="18818"/>
                </a:lnTo>
                <a:lnTo>
                  <a:pt x="72022" y="12832"/>
                </a:lnTo>
                <a:lnTo>
                  <a:pt x="75429" y="11374"/>
                </a:lnTo>
                <a:lnTo>
                  <a:pt x="84295" y="9754"/>
                </a:lnTo>
                <a:lnTo>
                  <a:pt x="89327" y="8369"/>
                </a:lnTo>
                <a:lnTo>
                  <a:pt x="94586" y="6494"/>
                </a:lnTo>
                <a:lnTo>
                  <a:pt x="99997" y="4291"/>
                </a:lnTo>
                <a:lnTo>
                  <a:pt x="105509" y="2822"/>
                </a:lnTo>
                <a:lnTo>
                  <a:pt x="111089" y="1843"/>
                </a:lnTo>
                <a:lnTo>
                  <a:pt x="116714" y="1190"/>
                </a:lnTo>
                <a:lnTo>
                  <a:pt x="123321" y="755"/>
                </a:lnTo>
                <a:lnTo>
                  <a:pt x="130584" y="465"/>
                </a:lnTo>
                <a:lnTo>
                  <a:pt x="151918" y="57"/>
                </a:lnTo>
                <a:lnTo>
                  <a:pt x="158221" y="0"/>
                </a:lnTo>
                <a:lnTo>
                  <a:pt x="164328" y="914"/>
                </a:lnTo>
                <a:lnTo>
                  <a:pt x="170304" y="2476"/>
                </a:lnTo>
                <a:lnTo>
                  <a:pt x="176193" y="4470"/>
                </a:lnTo>
                <a:lnTo>
                  <a:pt x="182024" y="7704"/>
                </a:lnTo>
                <a:lnTo>
                  <a:pt x="187817" y="11765"/>
                </a:lnTo>
                <a:lnTo>
                  <a:pt x="193583" y="16378"/>
                </a:lnTo>
                <a:lnTo>
                  <a:pt x="197428" y="21358"/>
                </a:lnTo>
                <a:lnTo>
                  <a:pt x="199990" y="26583"/>
                </a:lnTo>
                <a:lnTo>
                  <a:pt x="201699" y="31971"/>
                </a:lnTo>
                <a:lnTo>
                  <a:pt x="202838" y="37468"/>
                </a:lnTo>
                <a:lnTo>
                  <a:pt x="203598" y="43038"/>
                </a:lnTo>
                <a:lnTo>
                  <a:pt x="204104" y="48656"/>
                </a:lnTo>
                <a:lnTo>
                  <a:pt x="203489" y="55259"/>
                </a:lnTo>
                <a:lnTo>
                  <a:pt x="202127" y="62519"/>
                </a:lnTo>
                <a:lnTo>
                  <a:pt x="200266" y="70216"/>
                </a:lnTo>
                <a:lnTo>
                  <a:pt x="198073" y="77252"/>
                </a:lnTo>
                <a:lnTo>
                  <a:pt x="195658" y="83848"/>
                </a:lnTo>
                <a:lnTo>
                  <a:pt x="193096" y="90151"/>
                </a:lnTo>
                <a:lnTo>
                  <a:pt x="189483" y="97209"/>
                </a:lnTo>
                <a:lnTo>
                  <a:pt x="185169" y="104773"/>
                </a:lnTo>
                <a:lnTo>
                  <a:pt x="180388" y="112673"/>
                </a:lnTo>
                <a:lnTo>
                  <a:pt x="175296" y="119845"/>
                </a:lnTo>
                <a:lnTo>
                  <a:pt x="169996" y="126530"/>
                </a:lnTo>
                <a:lnTo>
                  <a:pt x="164558" y="132893"/>
                </a:lnTo>
                <a:lnTo>
                  <a:pt x="158075" y="139992"/>
                </a:lnTo>
                <a:lnTo>
                  <a:pt x="143252" y="155500"/>
                </a:lnTo>
                <a:lnTo>
                  <a:pt x="135299" y="162683"/>
                </a:lnTo>
                <a:lnTo>
                  <a:pt x="127139" y="169377"/>
                </a:lnTo>
                <a:lnTo>
                  <a:pt x="118841" y="175745"/>
                </a:lnTo>
                <a:lnTo>
                  <a:pt x="110452" y="180943"/>
                </a:lnTo>
                <a:lnTo>
                  <a:pt x="102002" y="185360"/>
                </a:lnTo>
                <a:lnTo>
                  <a:pt x="93511" y="189258"/>
                </a:lnTo>
                <a:lnTo>
                  <a:pt x="84993" y="192808"/>
                </a:lnTo>
                <a:lnTo>
                  <a:pt x="76457" y="196128"/>
                </a:lnTo>
                <a:lnTo>
                  <a:pt x="67908" y="199293"/>
                </a:lnTo>
                <a:lnTo>
                  <a:pt x="60304" y="202356"/>
                </a:lnTo>
                <a:lnTo>
                  <a:pt x="53330" y="205352"/>
                </a:lnTo>
                <a:lnTo>
                  <a:pt x="46775" y="208300"/>
                </a:lnTo>
                <a:lnTo>
                  <a:pt x="36953" y="211576"/>
                </a:lnTo>
                <a:lnTo>
                  <a:pt x="28459" y="213032"/>
                </a:lnTo>
                <a:lnTo>
                  <a:pt x="18335" y="213680"/>
                </a:lnTo>
                <a:lnTo>
                  <a:pt x="10025" y="213967"/>
                </a:lnTo>
                <a:lnTo>
                  <a:pt x="6476" y="214044"/>
                </a:lnTo>
                <a:lnTo>
                  <a:pt x="4109" y="213143"/>
                </a:lnTo>
                <a:lnTo>
                  <a:pt x="2532" y="211589"/>
                </a:lnTo>
                <a:lnTo>
                  <a:pt x="1480" y="209601"/>
                </a:lnTo>
                <a:lnTo>
                  <a:pt x="312" y="204852"/>
                </a:lnTo>
                <a:lnTo>
                  <a:pt x="0" y="202252"/>
                </a:lnTo>
                <a:lnTo>
                  <a:pt x="1697" y="199567"/>
                </a:lnTo>
                <a:lnTo>
                  <a:pt x="8663" y="194043"/>
                </a:lnTo>
                <a:lnTo>
                  <a:pt x="32397" y="176476"/>
                </a:lnTo>
                <a:lnTo>
                  <a:pt x="41392" y="170952"/>
                </a:lnTo>
                <a:lnTo>
                  <a:pt x="50247" y="166317"/>
                </a:lnTo>
                <a:lnTo>
                  <a:pt x="59008" y="162275"/>
                </a:lnTo>
                <a:lnTo>
                  <a:pt x="67706" y="159580"/>
                </a:lnTo>
                <a:lnTo>
                  <a:pt x="76362" y="157784"/>
                </a:lnTo>
                <a:lnTo>
                  <a:pt x="84990" y="156586"/>
                </a:lnTo>
                <a:lnTo>
                  <a:pt x="93600" y="154835"/>
                </a:lnTo>
                <a:lnTo>
                  <a:pt x="102197" y="152714"/>
                </a:lnTo>
                <a:lnTo>
                  <a:pt x="110786" y="150349"/>
                </a:lnTo>
                <a:lnTo>
                  <a:pt x="119369" y="148772"/>
                </a:lnTo>
                <a:lnTo>
                  <a:pt x="127950" y="147721"/>
                </a:lnTo>
                <a:lnTo>
                  <a:pt x="136527" y="147020"/>
                </a:lnTo>
                <a:lnTo>
                  <a:pt x="145102" y="147505"/>
                </a:lnTo>
                <a:lnTo>
                  <a:pt x="153677" y="148781"/>
                </a:lnTo>
                <a:lnTo>
                  <a:pt x="162251" y="150584"/>
                </a:lnTo>
                <a:lnTo>
                  <a:pt x="201623" y="157672"/>
                </a:lnTo>
                <a:lnTo>
                  <a:pt x="213265" y="159369"/>
                </a:lnTo>
                <a:lnTo>
                  <a:pt x="222931" y="160500"/>
                </a:lnTo>
                <a:lnTo>
                  <a:pt x="231280" y="161255"/>
                </a:lnTo>
                <a:lnTo>
                  <a:pt x="238752" y="162710"/>
                </a:lnTo>
                <a:lnTo>
                  <a:pt x="245638" y="164633"/>
                </a:lnTo>
                <a:lnTo>
                  <a:pt x="252133" y="166867"/>
                </a:lnTo>
                <a:lnTo>
                  <a:pt x="258368" y="169309"/>
                </a:lnTo>
                <a:lnTo>
                  <a:pt x="264430" y="171889"/>
                </a:lnTo>
                <a:lnTo>
                  <a:pt x="270376" y="174562"/>
                </a:lnTo>
                <a:lnTo>
                  <a:pt x="279524" y="177532"/>
                </a:lnTo>
                <a:lnTo>
                  <a:pt x="287716" y="178852"/>
                </a:lnTo>
                <a:lnTo>
                  <a:pt x="297707" y="179438"/>
                </a:lnTo>
                <a:lnTo>
                  <a:pt x="302086" y="180548"/>
                </a:lnTo>
                <a:lnTo>
                  <a:pt x="311847" y="185707"/>
                </a:lnTo>
                <a:lnTo>
                  <a:pt x="313418" y="186631"/>
                </a:lnTo>
                <a:lnTo>
                  <a:pt x="325132" y="188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96"/>
          <p:cNvSpPr/>
          <p:nvPr/>
        </p:nvSpPr>
        <p:spPr>
          <a:xfrm>
            <a:off x="4503420" y="5160645"/>
            <a:ext cx="205740" cy="385763"/>
          </a:xfrm>
          <a:custGeom>
            <a:avLst/>
            <a:gdLst/>
            <a:ahLst/>
            <a:cxnLst/>
            <a:rect l="0" t="0" r="0" b="0"/>
            <a:pathLst>
              <a:path w="205740" h="385763">
                <a:moveTo>
                  <a:pt x="0" y="0"/>
                </a:moveTo>
                <a:lnTo>
                  <a:pt x="0" y="13652"/>
                </a:lnTo>
                <a:lnTo>
                  <a:pt x="952" y="18626"/>
                </a:lnTo>
                <a:lnTo>
                  <a:pt x="4550" y="26693"/>
                </a:lnTo>
                <a:lnTo>
                  <a:pt x="8748" y="33036"/>
                </a:lnTo>
                <a:lnTo>
                  <a:pt x="21033" y="50242"/>
                </a:lnTo>
                <a:lnTo>
                  <a:pt x="34977" y="74452"/>
                </a:lnTo>
                <a:lnTo>
                  <a:pt x="105475" y="202702"/>
                </a:lnTo>
                <a:lnTo>
                  <a:pt x="116036" y="220859"/>
                </a:lnTo>
                <a:lnTo>
                  <a:pt x="124030" y="235822"/>
                </a:lnTo>
                <a:lnTo>
                  <a:pt x="130311" y="248655"/>
                </a:lnTo>
                <a:lnTo>
                  <a:pt x="135452" y="260067"/>
                </a:lnTo>
                <a:lnTo>
                  <a:pt x="140783" y="270533"/>
                </a:lnTo>
                <a:lnTo>
                  <a:pt x="146243" y="280367"/>
                </a:lnTo>
                <a:lnTo>
                  <a:pt x="151788" y="289782"/>
                </a:lnTo>
                <a:lnTo>
                  <a:pt x="156437" y="298915"/>
                </a:lnTo>
                <a:lnTo>
                  <a:pt x="160489" y="307862"/>
                </a:lnTo>
                <a:lnTo>
                  <a:pt x="164142" y="316683"/>
                </a:lnTo>
                <a:lnTo>
                  <a:pt x="167530" y="324470"/>
                </a:lnTo>
                <a:lnTo>
                  <a:pt x="173835" y="338201"/>
                </a:lnTo>
                <a:lnTo>
                  <a:pt x="179812" y="348114"/>
                </a:lnTo>
                <a:lnTo>
                  <a:pt x="185644" y="356647"/>
                </a:lnTo>
                <a:lnTo>
                  <a:pt x="191410" y="366790"/>
                </a:lnTo>
                <a:lnTo>
                  <a:pt x="194608" y="375108"/>
                </a:lnTo>
                <a:lnTo>
                  <a:pt x="196409" y="382606"/>
                </a:lnTo>
                <a:lnTo>
                  <a:pt x="205739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97"/>
          <p:cNvSpPr/>
          <p:nvPr/>
        </p:nvSpPr>
        <p:spPr>
          <a:xfrm>
            <a:off x="4503420" y="5143500"/>
            <a:ext cx="180023" cy="317183"/>
          </a:xfrm>
          <a:custGeom>
            <a:avLst/>
            <a:gdLst/>
            <a:ahLst/>
            <a:cxnLst/>
            <a:rect l="0" t="0" r="0" b="0"/>
            <a:pathLst>
              <a:path w="180023" h="317183">
                <a:moveTo>
                  <a:pt x="180022" y="0"/>
                </a:moveTo>
                <a:lnTo>
                  <a:pt x="170921" y="9102"/>
                </a:lnTo>
                <a:lnTo>
                  <a:pt x="168239" y="12735"/>
                </a:lnTo>
                <a:lnTo>
                  <a:pt x="165260" y="19312"/>
                </a:lnTo>
                <a:lnTo>
                  <a:pt x="161396" y="27951"/>
                </a:lnTo>
                <a:lnTo>
                  <a:pt x="159033" y="32921"/>
                </a:lnTo>
                <a:lnTo>
                  <a:pt x="156504" y="39092"/>
                </a:lnTo>
                <a:lnTo>
                  <a:pt x="153866" y="46064"/>
                </a:lnTo>
                <a:lnTo>
                  <a:pt x="151155" y="53569"/>
                </a:lnTo>
                <a:lnTo>
                  <a:pt x="145537" y="64287"/>
                </a:lnTo>
                <a:lnTo>
                  <a:pt x="137982" y="77148"/>
                </a:lnTo>
                <a:lnTo>
                  <a:pt x="129135" y="91437"/>
                </a:lnTo>
                <a:lnTo>
                  <a:pt x="122285" y="103820"/>
                </a:lnTo>
                <a:lnTo>
                  <a:pt x="116766" y="114934"/>
                </a:lnTo>
                <a:lnTo>
                  <a:pt x="112134" y="125200"/>
                </a:lnTo>
                <a:lnTo>
                  <a:pt x="106188" y="134901"/>
                </a:lnTo>
                <a:lnTo>
                  <a:pt x="99367" y="144227"/>
                </a:lnTo>
                <a:lnTo>
                  <a:pt x="91962" y="153301"/>
                </a:lnTo>
                <a:lnTo>
                  <a:pt x="86073" y="163161"/>
                </a:lnTo>
                <a:lnTo>
                  <a:pt x="81194" y="173544"/>
                </a:lnTo>
                <a:lnTo>
                  <a:pt x="76989" y="184275"/>
                </a:lnTo>
                <a:lnTo>
                  <a:pt x="72281" y="193335"/>
                </a:lnTo>
                <a:lnTo>
                  <a:pt x="67237" y="201280"/>
                </a:lnTo>
                <a:lnTo>
                  <a:pt x="61969" y="208481"/>
                </a:lnTo>
                <a:lnTo>
                  <a:pt x="56553" y="215188"/>
                </a:lnTo>
                <a:lnTo>
                  <a:pt x="51037" y="221563"/>
                </a:lnTo>
                <a:lnTo>
                  <a:pt x="45455" y="227719"/>
                </a:lnTo>
                <a:lnTo>
                  <a:pt x="40780" y="233727"/>
                </a:lnTo>
                <a:lnTo>
                  <a:pt x="36711" y="239638"/>
                </a:lnTo>
                <a:lnTo>
                  <a:pt x="33047" y="245484"/>
                </a:lnTo>
                <a:lnTo>
                  <a:pt x="29651" y="251286"/>
                </a:lnTo>
                <a:lnTo>
                  <a:pt x="26435" y="257059"/>
                </a:lnTo>
                <a:lnTo>
                  <a:pt x="23338" y="262812"/>
                </a:lnTo>
                <a:lnTo>
                  <a:pt x="9878" y="289113"/>
                </a:lnTo>
                <a:lnTo>
                  <a:pt x="6585" y="296564"/>
                </a:lnTo>
                <a:lnTo>
                  <a:pt x="4390" y="302485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198"/>
          <p:cNvSpPr/>
          <p:nvPr/>
        </p:nvSpPr>
        <p:spPr>
          <a:xfrm>
            <a:off x="4889182" y="5143544"/>
            <a:ext cx="300039" cy="42819"/>
          </a:xfrm>
          <a:custGeom>
            <a:avLst/>
            <a:gdLst/>
            <a:ahLst/>
            <a:cxnLst/>
            <a:rect l="0" t="0" r="0" b="0"/>
            <a:pathLst>
              <a:path w="300039" h="42819">
                <a:moveTo>
                  <a:pt x="0" y="42818"/>
                </a:moveTo>
                <a:lnTo>
                  <a:pt x="18204" y="42818"/>
                </a:lnTo>
                <a:lnTo>
                  <a:pt x="25471" y="41866"/>
                </a:lnTo>
                <a:lnTo>
                  <a:pt x="32221" y="40278"/>
                </a:lnTo>
                <a:lnTo>
                  <a:pt x="38625" y="38268"/>
                </a:lnTo>
                <a:lnTo>
                  <a:pt x="44800" y="36926"/>
                </a:lnTo>
                <a:lnTo>
                  <a:pt x="50822" y="36033"/>
                </a:lnTo>
                <a:lnTo>
                  <a:pt x="56742" y="35437"/>
                </a:lnTo>
                <a:lnTo>
                  <a:pt x="63545" y="34088"/>
                </a:lnTo>
                <a:lnTo>
                  <a:pt x="70939" y="32235"/>
                </a:lnTo>
                <a:lnTo>
                  <a:pt x="78725" y="30048"/>
                </a:lnTo>
                <a:lnTo>
                  <a:pt x="94997" y="25078"/>
                </a:lnTo>
                <a:lnTo>
                  <a:pt x="128726" y="14126"/>
                </a:lnTo>
                <a:lnTo>
                  <a:pt x="141062" y="11308"/>
                </a:lnTo>
                <a:lnTo>
                  <a:pt x="155954" y="8476"/>
                </a:lnTo>
                <a:lnTo>
                  <a:pt x="172549" y="5636"/>
                </a:lnTo>
                <a:lnTo>
                  <a:pt x="186470" y="3743"/>
                </a:lnTo>
                <a:lnTo>
                  <a:pt x="198608" y="2480"/>
                </a:lnTo>
                <a:lnTo>
                  <a:pt x="209558" y="1639"/>
                </a:lnTo>
                <a:lnTo>
                  <a:pt x="218763" y="1078"/>
                </a:lnTo>
                <a:lnTo>
                  <a:pt x="234070" y="454"/>
                </a:lnTo>
                <a:lnTo>
                  <a:pt x="257949" y="104"/>
                </a:lnTo>
                <a:lnTo>
                  <a:pt x="278571" y="0"/>
                </a:lnTo>
                <a:lnTo>
                  <a:pt x="283822" y="937"/>
                </a:lnTo>
                <a:lnTo>
                  <a:pt x="288274" y="2515"/>
                </a:lnTo>
                <a:lnTo>
                  <a:pt x="300038" y="85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199"/>
          <p:cNvSpPr/>
          <p:nvPr/>
        </p:nvSpPr>
        <p:spPr>
          <a:xfrm>
            <a:off x="4897754" y="5237797"/>
            <a:ext cx="248604" cy="41672"/>
          </a:xfrm>
          <a:custGeom>
            <a:avLst/>
            <a:gdLst/>
            <a:ahLst/>
            <a:cxnLst/>
            <a:rect l="0" t="0" r="0" b="0"/>
            <a:pathLst>
              <a:path w="248604" h="41672">
                <a:moveTo>
                  <a:pt x="0" y="34290"/>
                </a:moveTo>
                <a:lnTo>
                  <a:pt x="0" y="38841"/>
                </a:lnTo>
                <a:lnTo>
                  <a:pt x="1905" y="40182"/>
                </a:lnTo>
                <a:lnTo>
                  <a:pt x="5080" y="41075"/>
                </a:lnTo>
                <a:lnTo>
                  <a:pt x="9103" y="41671"/>
                </a:lnTo>
                <a:lnTo>
                  <a:pt x="16546" y="41116"/>
                </a:lnTo>
                <a:lnTo>
                  <a:pt x="26271" y="39793"/>
                </a:lnTo>
                <a:lnTo>
                  <a:pt x="49776" y="35783"/>
                </a:lnTo>
                <a:lnTo>
                  <a:pt x="76098" y="30826"/>
                </a:lnTo>
                <a:lnTo>
                  <a:pt x="87880" y="29124"/>
                </a:lnTo>
                <a:lnTo>
                  <a:pt x="98592" y="27988"/>
                </a:lnTo>
                <a:lnTo>
                  <a:pt x="108590" y="27231"/>
                </a:lnTo>
                <a:lnTo>
                  <a:pt x="118114" y="25774"/>
                </a:lnTo>
                <a:lnTo>
                  <a:pt x="127320" y="23850"/>
                </a:lnTo>
                <a:lnTo>
                  <a:pt x="136315" y="21615"/>
                </a:lnTo>
                <a:lnTo>
                  <a:pt x="146122" y="20125"/>
                </a:lnTo>
                <a:lnTo>
                  <a:pt x="156470" y="1913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200"/>
          <p:cNvSpPr/>
          <p:nvPr/>
        </p:nvSpPr>
        <p:spPr>
          <a:xfrm>
            <a:off x="5283517" y="5032446"/>
            <a:ext cx="239274" cy="376749"/>
          </a:xfrm>
          <a:custGeom>
            <a:avLst/>
            <a:gdLst/>
            <a:ahLst/>
            <a:cxnLst/>
            <a:rect l="0" t="0" r="0" b="0"/>
            <a:pathLst>
              <a:path w="239274" h="376749">
                <a:moveTo>
                  <a:pt x="42862" y="33901"/>
                </a:moveTo>
                <a:lnTo>
                  <a:pt x="47413" y="24799"/>
                </a:lnTo>
                <a:lnTo>
                  <a:pt x="49706" y="22118"/>
                </a:lnTo>
                <a:lnTo>
                  <a:pt x="52187" y="20331"/>
                </a:lnTo>
                <a:lnTo>
                  <a:pt x="58437" y="17392"/>
                </a:lnTo>
                <a:lnTo>
                  <a:pt x="67564" y="12911"/>
                </a:lnTo>
                <a:lnTo>
                  <a:pt x="72665" y="11336"/>
                </a:lnTo>
                <a:lnTo>
                  <a:pt x="77972" y="10285"/>
                </a:lnTo>
                <a:lnTo>
                  <a:pt x="83413" y="9584"/>
                </a:lnTo>
                <a:lnTo>
                  <a:pt x="88946" y="8165"/>
                </a:lnTo>
                <a:lnTo>
                  <a:pt x="94540" y="6266"/>
                </a:lnTo>
                <a:lnTo>
                  <a:pt x="100174" y="4048"/>
                </a:lnTo>
                <a:lnTo>
                  <a:pt x="107741" y="2569"/>
                </a:lnTo>
                <a:lnTo>
                  <a:pt x="116595" y="1583"/>
                </a:lnTo>
                <a:lnTo>
                  <a:pt x="126307" y="926"/>
                </a:lnTo>
                <a:lnTo>
                  <a:pt x="142179" y="196"/>
                </a:lnTo>
                <a:lnTo>
                  <a:pt x="149078" y="0"/>
                </a:lnTo>
                <a:lnTo>
                  <a:pt x="155583" y="823"/>
                </a:lnTo>
                <a:lnTo>
                  <a:pt x="161825" y="2324"/>
                </a:lnTo>
                <a:lnTo>
                  <a:pt x="167890" y="4278"/>
                </a:lnTo>
                <a:lnTo>
                  <a:pt x="172887" y="6532"/>
                </a:lnTo>
                <a:lnTo>
                  <a:pt x="177171" y="8988"/>
                </a:lnTo>
                <a:lnTo>
                  <a:pt x="184470" y="14256"/>
                </a:lnTo>
                <a:lnTo>
                  <a:pt x="190889" y="19773"/>
                </a:lnTo>
                <a:lnTo>
                  <a:pt x="192982" y="23529"/>
                </a:lnTo>
                <a:lnTo>
                  <a:pt x="195307" y="32784"/>
                </a:lnTo>
                <a:lnTo>
                  <a:pt x="196341" y="43247"/>
                </a:lnTo>
                <a:lnTo>
                  <a:pt x="196616" y="48704"/>
                </a:lnTo>
                <a:lnTo>
                  <a:pt x="194382" y="59848"/>
                </a:lnTo>
                <a:lnTo>
                  <a:pt x="185187" y="87075"/>
                </a:lnTo>
                <a:lnTo>
                  <a:pt x="181561" y="94115"/>
                </a:lnTo>
                <a:lnTo>
                  <a:pt x="177238" y="100714"/>
                </a:lnTo>
                <a:lnTo>
                  <a:pt x="172451" y="107018"/>
                </a:lnTo>
                <a:lnTo>
                  <a:pt x="162052" y="121643"/>
                </a:lnTo>
                <a:lnTo>
                  <a:pt x="156612" y="129543"/>
                </a:lnTo>
                <a:lnTo>
                  <a:pt x="151081" y="136715"/>
                </a:lnTo>
                <a:lnTo>
                  <a:pt x="145488" y="143401"/>
                </a:lnTo>
                <a:lnTo>
                  <a:pt x="139855" y="149763"/>
                </a:lnTo>
                <a:lnTo>
                  <a:pt x="133241" y="155910"/>
                </a:lnTo>
                <a:lnTo>
                  <a:pt x="125975" y="161913"/>
                </a:lnTo>
                <a:lnTo>
                  <a:pt x="118273" y="167820"/>
                </a:lnTo>
                <a:lnTo>
                  <a:pt x="111234" y="172710"/>
                </a:lnTo>
                <a:lnTo>
                  <a:pt x="104636" y="176923"/>
                </a:lnTo>
                <a:lnTo>
                  <a:pt x="98332" y="180684"/>
                </a:lnTo>
                <a:lnTo>
                  <a:pt x="93177" y="183191"/>
                </a:lnTo>
                <a:lnTo>
                  <a:pt x="88788" y="184863"/>
                </a:lnTo>
                <a:lnTo>
                  <a:pt x="81371" y="186720"/>
                </a:lnTo>
                <a:lnTo>
                  <a:pt x="74900" y="187546"/>
                </a:lnTo>
                <a:lnTo>
                  <a:pt x="72794" y="186813"/>
                </a:lnTo>
                <a:lnTo>
                  <a:pt x="71389" y="185373"/>
                </a:lnTo>
                <a:lnTo>
                  <a:pt x="70453" y="183460"/>
                </a:lnTo>
                <a:lnTo>
                  <a:pt x="70781" y="182184"/>
                </a:lnTo>
                <a:lnTo>
                  <a:pt x="71952" y="181334"/>
                </a:lnTo>
                <a:lnTo>
                  <a:pt x="89778" y="175419"/>
                </a:lnTo>
                <a:lnTo>
                  <a:pt x="95095" y="173014"/>
                </a:lnTo>
                <a:lnTo>
                  <a:pt x="99592" y="170458"/>
                </a:lnTo>
                <a:lnTo>
                  <a:pt x="103542" y="167802"/>
                </a:lnTo>
                <a:lnTo>
                  <a:pt x="108080" y="166030"/>
                </a:lnTo>
                <a:lnTo>
                  <a:pt x="113011" y="164850"/>
                </a:lnTo>
                <a:lnTo>
                  <a:pt x="118204" y="164063"/>
                </a:lnTo>
                <a:lnTo>
                  <a:pt x="123570" y="163538"/>
                </a:lnTo>
                <a:lnTo>
                  <a:pt x="129053" y="163188"/>
                </a:lnTo>
                <a:lnTo>
                  <a:pt x="134612" y="162955"/>
                </a:lnTo>
                <a:lnTo>
                  <a:pt x="148410" y="162696"/>
                </a:lnTo>
                <a:lnTo>
                  <a:pt x="156090" y="162627"/>
                </a:lnTo>
                <a:lnTo>
                  <a:pt x="163115" y="163534"/>
                </a:lnTo>
                <a:lnTo>
                  <a:pt x="169704" y="165090"/>
                </a:lnTo>
                <a:lnTo>
                  <a:pt x="176001" y="167080"/>
                </a:lnTo>
                <a:lnTo>
                  <a:pt x="182104" y="169360"/>
                </a:lnTo>
                <a:lnTo>
                  <a:pt x="188078" y="171832"/>
                </a:lnTo>
                <a:lnTo>
                  <a:pt x="193965" y="174433"/>
                </a:lnTo>
                <a:lnTo>
                  <a:pt x="200748" y="178071"/>
                </a:lnTo>
                <a:lnTo>
                  <a:pt x="208127" y="182402"/>
                </a:lnTo>
                <a:lnTo>
                  <a:pt x="215904" y="187194"/>
                </a:lnTo>
                <a:lnTo>
                  <a:pt x="222041" y="192294"/>
                </a:lnTo>
                <a:lnTo>
                  <a:pt x="227085" y="197599"/>
                </a:lnTo>
                <a:lnTo>
                  <a:pt x="231400" y="203041"/>
                </a:lnTo>
                <a:lnTo>
                  <a:pt x="234277" y="208573"/>
                </a:lnTo>
                <a:lnTo>
                  <a:pt x="237473" y="219801"/>
                </a:lnTo>
                <a:lnTo>
                  <a:pt x="238893" y="231141"/>
                </a:lnTo>
                <a:lnTo>
                  <a:pt x="239273" y="236832"/>
                </a:lnTo>
                <a:lnTo>
                  <a:pt x="238573" y="241578"/>
                </a:lnTo>
                <a:lnTo>
                  <a:pt x="235255" y="249392"/>
                </a:lnTo>
                <a:lnTo>
                  <a:pt x="229227" y="258524"/>
                </a:lnTo>
                <a:lnTo>
                  <a:pt x="209829" y="286451"/>
                </a:lnTo>
                <a:lnTo>
                  <a:pt x="199893" y="298470"/>
                </a:lnTo>
                <a:lnTo>
                  <a:pt x="190412" y="308388"/>
                </a:lnTo>
                <a:lnTo>
                  <a:pt x="173210" y="324488"/>
                </a:lnTo>
                <a:lnTo>
                  <a:pt x="159215" y="337993"/>
                </a:lnTo>
                <a:lnTo>
                  <a:pt x="151863" y="343309"/>
                </a:lnTo>
                <a:lnTo>
                  <a:pt x="144105" y="347806"/>
                </a:lnTo>
                <a:lnTo>
                  <a:pt x="136075" y="351756"/>
                </a:lnTo>
                <a:lnTo>
                  <a:pt x="127864" y="355342"/>
                </a:lnTo>
                <a:lnTo>
                  <a:pt x="119533" y="358685"/>
                </a:lnTo>
                <a:lnTo>
                  <a:pt x="111121" y="361866"/>
                </a:lnTo>
                <a:lnTo>
                  <a:pt x="102655" y="363987"/>
                </a:lnTo>
                <a:lnTo>
                  <a:pt x="94155" y="365401"/>
                </a:lnTo>
                <a:lnTo>
                  <a:pt x="85630" y="366343"/>
                </a:lnTo>
                <a:lnTo>
                  <a:pt x="78041" y="367925"/>
                </a:lnTo>
                <a:lnTo>
                  <a:pt x="71078" y="369931"/>
                </a:lnTo>
                <a:lnTo>
                  <a:pt x="64530" y="372221"/>
                </a:lnTo>
                <a:lnTo>
                  <a:pt x="57308" y="373748"/>
                </a:lnTo>
                <a:lnTo>
                  <a:pt x="49635" y="374766"/>
                </a:lnTo>
                <a:lnTo>
                  <a:pt x="41663" y="375444"/>
                </a:lnTo>
                <a:lnTo>
                  <a:pt x="34443" y="375896"/>
                </a:lnTo>
                <a:lnTo>
                  <a:pt x="21340" y="376399"/>
                </a:lnTo>
                <a:lnTo>
                  <a:pt x="3469" y="376748"/>
                </a:lnTo>
                <a:lnTo>
                  <a:pt x="0" y="3682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201"/>
          <p:cNvSpPr/>
          <p:nvPr/>
        </p:nvSpPr>
        <p:spPr>
          <a:xfrm>
            <a:off x="7152322" y="4472346"/>
            <a:ext cx="522923" cy="70726"/>
          </a:xfrm>
          <a:custGeom>
            <a:avLst/>
            <a:gdLst/>
            <a:ahLst/>
            <a:cxnLst/>
            <a:rect l="0" t="0" r="0" b="0"/>
            <a:pathLst>
              <a:path w="522923" h="70726">
                <a:moveTo>
                  <a:pt x="0" y="62506"/>
                </a:moveTo>
                <a:lnTo>
                  <a:pt x="0" y="67057"/>
                </a:lnTo>
                <a:lnTo>
                  <a:pt x="1905" y="68398"/>
                </a:lnTo>
                <a:lnTo>
                  <a:pt x="9102" y="69887"/>
                </a:lnTo>
                <a:lnTo>
                  <a:pt x="16545" y="70284"/>
                </a:lnTo>
                <a:lnTo>
                  <a:pt x="37515" y="70725"/>
                </a:lnTo>
                <a:lnTo>
                  <a:pt x="48823" y="69891"/>
                </a:lnTo>
                <a:lnTo>
                  <a:pt x="60171" y="68382"/>
                </a:lnTo>
                <a:lnTo>
                  <a:pt x="71547" y="66423"/>
                </a:lnTo>
                <a:lnTo>
                  <a:pt x="82941" y="64165"/>
                </a:lnTo>
                <a:lnTo>
                  <a:pt x="105760" y="59116"/>
                </a:lnTo>
                <a:lnTo>
                  <a:pt x="327091" y="15763"/>
                </a:lnTo>
                <a:lnTo>
                  <a:pt x="382228" y="5854"/>
                </a:lnTo>
                <a:lnTo>
                  <a:pt x="406267" y="1878"/>
                </a:lnTo>
                <a:lnTo>
                  <a:pt x="425150" y="180"/>
                </a:lnTo>
                <a:lnTo>
                  <a:pt x="440596" y="0"/>
                </a:lnTo>
                <a:lnTo>
                  <a:pt x="453750" y="833"/>
                </a:lnTo>
                <a:lnTo>
                  <a:pt x="478527" y="1759"/>
                </a:lnTo>
                <a:lnTo>
                  <a:pt x="522922" y="24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202"/>
          <p:cNvSpPr/>
          <p:nvPr/>
        </p:nvSpPr>
        <p:spPr>
          <a:xfrm>
            <a:off x="7327009" y="4591510"/>
            <a:ext cx="373954" cy="224421"/>
          </a:xfrm>
          <a:custGeom>
            <a:avLst/>
            <a:gdLst/>
            <a:ahLst/>
            <a:cxnLst/>
            <a:rect l="0" t="0" r="0" b="0"/>
            <a:pathLst>
              <a:path w="373954" h="224421">
                <a:moveTo>
                  <a:pt x="56771" y="20494"/>
                </a:moveTo>
                <a:lnTo>
                  <a:pt x="61322" y="11393"/>
                </a:lnTo>
                <a:lnTo>
                  <a:pt x="64567" y="7759"/>
                </a:lnTo>
                <a:lnTo>
                  <a:pt x="73253" y="1182"/>
                </a:lnTo>
                <a:lnTo>
                  <a:pt x="78236" y="0"/>
                </a:lnTo>
                <a:lnTo>
                  <a:pt x="83464" y="163"/>
                </a:lnTo>
                <a:lnTo>
                  <a:pt x="94351" y="1934"/>
                </a:lnTo>
                <a:lnTo>
                  <a:pt x="105541" y="2720"/>
                </a:lnTo>
                <a:lnTo>
                  <a:pt x="112144" y="3883"/>
                </a:lnTo>
                <a:lnTo>
                  <a:pt x="119404" y="5610"/>
                </a:lnTo>
                <a:lnTo>
                  <a:pt x="127101" y="7714"/>
                </a:lnTo>
                <a:lnTo>
                  <a:pt x="134137" y="11022"/>
                </a:lnTo>
                <a:lnTo>
                  <a:pt x="140734" y="15132"/>
                </a:lnTo>
                <a:lnTo>
                  <a:pt x="147036" y="19777"/>
                </a:lnTo>
                <a:lnTo>
                  <a:pt x="153142" y="25731"/>
                </a:lnTo>
                <a:lnTo>
                  <a:pt x="159119" y="32558"/>
                </a:lnTo>
                <a:lnTo>
                  <a:pt x="165008" y="39967"/>
                </a:lnTo>
                <a:lnTo>
                  <a:pt x="169886" y="46811"/>
                </a:lnTo>
                <a:lnTo>
                  <a:pt x="174091" y="53279"/>
                </a:lnTo>
                <a:lnTo>
                  <a:pt x="177846" y="59496"/>
                </a:lnTo>
                <a:lnTo>
                  <a:pt x="180350" y="66498"/>
                </a:lnTo>
                <a:lnTo>
                  <a:pt x="182020" y="74024"/>
                </a:lnTo>
                <a:lnTo>
                  <a:pt x="183132" y="81898"/>
                </a:lnTo>
                <a:lnTo>
                  <a:pt x="182922" y="89053"/>
                </a:lnTo>
                <a:lnTo>
                  <a:pt x="181829" y="95727"/>
                </a:lnTo>
                <a:lnTo>
                  <a:pt x="180148" y="102082"/>
                </a:lnTo>
                <a:lnTo>
                  <a:pt x="178075" y="109176"/>
                </a:lnTo>
                <a:lnTo>
                  <a:pt x="173231" y="124679"/>
                </a:lnTo>
                <a:lnTo>
                  <a:pt x="169654" y="132814"/>
                </a:lnTo>
                <a:lnTo>
                  <a:pt x="165363" y="141094"/>
                </a:lnTo>
                <a:lnTo>
                  <a:pt x="160598" y="149471"/>
                </a:lnTo>
                <a:lnTo>
                  <a:pt x="155517" y="156962"/>
                </a:lnTo>
                <a:lnTo>
                  <a:pt x="150223" y="163860"/>
                </a:lnTo>
                <a:lnTo>
                  <a:pt x="144790" y="170364"/>
                </a:lnTo>
                <a:lnTo>
                  <a:pt x="139263" y="175652"/>
                </a:lnTo>
                <a:lnTo>
                  <a:pt x="133673" y="180131"/>
                </a:lnTo>
                <a:lnTo>
                  <a:pt x="128042" y="184069"/>
                </a:lnTo>
                <a:lnTo>
                  <a:pt x="122382" y="188599"/>
                </a:lnTo>
                <a:lnTo>
                  <a:pt x="116704" y="193524"/>
                </a:lnTo>
                <a:lnTo>
                  <a:pt x="111014" y="198713"/>
                </a:lnTo>
                <a:lnTo>
                  <a:pt x="104362" y="203124"/>
                </a:lnTo>
                <a:lnTo>
                  <a:pt x="97071" y="207018"/>
                </a:lnTo>
                <a:lnTo>
                  <a:pt x="89353" y="210566"/>
                </a:lnTo>
                <a:lnTo>
                  <a:pt x="81349" y="213884"/>
                </a:lnTo>
                <a:lnTo>
                  <a:pt x="73157" y="217048"/>
                </a:lnTo>
                <a:lnTo>
                  <a:pt x="64837" y="220110"/>
                </a:lnTo>
                <a:lnTo>
                  <a:pt x="57386" y="222152"/>
                </a:lnTo>
                <a:lnTo>
                  <a:pt x="50513" y="223513"/>
                </a:lnTo>
                <a:lnTo>
                  <a:pt x="44027" y="224420"/>
                </a:lnTo>
                <a:lnTo>
                  <a:pt x="37797" y="224073"/>
                </a:lnTo>
                <a:lnTo>
                  <a:pt x="31739" y="222888"/>
                </a:lnTo>
                <a:lnTo>
                  <a:pt x="25796" y="221146"/>
                </a:lnTo>
                <a:lnTo>
                  <a:pt x="14111" y="216670"/>
                </a:lnTo>
                <a:lnTo>
                  <a:pt x="8329" y="214143"/>
                </a:lnTo>
                <a:lnTo>
                  <a:pt x="4474" y="211506"/>
                </a:lnTo>
                <a:lnTo>
                  <a:pt x="1904" y="208796"/>
                </a:lnTo>
                <a:lnTo>
                  <a:pt x="190" y="206036"/>
                </a:lnTo>
                <a:lnTo>
                  <a:pt x="0" y="203244"/>
                </a:lnTo>
                <a:lnTo>
                  <a:pt x="826" y="200430"/>
                </a:lnTo>
                <a:lnTo>
                  <a:pt x="4284" y="194764"/>
                </a:lnTo>
                <a:lnTo>
                  <a:pt x="8995" y="189070"/>
                </a:lnTo>
                <a:lnTo>
                  <a:pt x="12538" y="187171"/>
                </a:lnTo>
                <a:lnTo>
                  <a:pt x="21554" y="185060"/>
                </a:lnTo>
                <a:lnTo>
                  <a:pt x="29372" y="181583"/>
                </a:lnTo>
                <a:lnTo>
                  <a:pt x="37925" y="176862"/>
                </a:lnTo>
                <a:lnTo>
                  <a:pt x="44207" y="174270"/>
                </a:lnTo>
                <a:lnTo>
                  <a:pt x="51253" y="171589"/>
                </a:lnTo>
                <a:lnTo>
                  <a:pt x="58807" y="169801"/>
                </a:lnTo>
                <a:lnTo>
                  <a:pt x="66700" y="168610"/>
                </a:lnTo>
                <a:lnTo>
                  <a:pt x="74821" y="167816"/>
                </a:lnTo>
                <a:lnTo>
                  <a:pt x="83092" y="167286"/>
                </a:lnTo>
                <a:lnTo>
                  <a:pt x="91463" y="166934"/>
                </a:lnTo>
                <a:lnTo>
                  <a:pt x="99902" y="166698"/>
                </a:lnTo>
                <a:lnTo>
                  <a:pt x="112195" y="165588"/>
                </a:lnTo>
                <a:lnTo>
                  <a:pt x="143634" y="161816"/>
                </a:lnTo>
                <a:lnTo>
                  <a:pt x="157542" y="161382"/>
                </a:lnTo>
                <a:lnTo>
                  <a:pt x="169671" y="162044"/>
                </a:lnTo>
                <a:lnTo>
                  <a:pt x="180615" y="163438"/>
                </a:lnTo>
                <a:lnTo>
                  <a:pt x="191721" y="164368"/>
                </a:lnTo>
                <a:lnTo>
                  <a:pt x="202936" y="164988"/>
                </a:lnTo>
                <a:lnTo>
                  <a:pt x="214222" y="165401"/>
                </a:lnTo>
                <a:lnTo>
                  <a:pt x="254701" y="168400"/>
                </a:lnTo>
                <a:lnTo>
                  <a:pt x="280165" y="170533"/>
                </a:lnTo>
                <a:lnTo>
                  <a:pt x="299997" y="172908"/>
                </a:lnTo>
                <a:lnTo>
                  <a:pt x="316077" y="175443"/>
                </a:lnTo>
                <a:lnTo>
                  <a:pt x="373953" y="183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203"/>
          <p:cNvSpPr/>
          <p:nvPr/>
        </p:nvSpPr>
        <p:spPr>
          <a:xfrm>
            <a:off x="8292465" y="4457700"/>
            <a:ext cx="437198" cy="42863"/>
          </a:xfrm>
          <a:custGeom>
            <a:avLst/>
            <a:gdLst/>
            <a:ahLst/>
            <a:cxnLst/>
            <a:rect l="0" t="0" r="0" b="0"/>
            <a:pathLst>
              <a:path w="437198" h="42863">
                <a:moveTo>
                  <a:pt x="0" y="42862"/>
                </a:moveTo>
                <a:lnTo>
                  <a:pt x="22753" y="38312"/>
                </a:lnTo>
                <a:lnTo>
                  <a:pt x="31361" y="36018"/>
                </a:lnTo>
                <a:lnTo>
                  <a:pt x="39005" y="33537"/>
                </a:lnTo>
                <a:lnTo>
                  <a:pt x="46005" y="30931"/>
                </a:lnTo>
                <a:lnTo>
                  <a:pt x="53530" y="29193"/>
                </a:lnTo>
                <a:lnTo>
                  <a:pt x="61404" y="28035"/>
                </a:lnTo>
                <a:lnTo>
                  <a:pt x="69511" y="27262"/>
                </a:lnTo>
                <a:lnTo>
                  <a:pt x="77772" y="26747"/>
                </a:lnTo>
                <a:lnTo>
                  <a:pt x="94573" y="26175"/>
                </a:lnTo>
                <a:lnTo>
                  <a:pt x="103054" y="25070"/>
                </a:lnTo>
                <a:lnTo>
                  <a:pt x="111564" y="23380"/>
                </a:lnTo>
                <a:lnTo>
                  <a:pt x="120096" y="21302"/>
                </a:lnTo>
                <a:lnTo>
                  <a:pt x="129594" y="19916"/>
                </a:lnTo>
                <a:lnTo>
                  <a:pt x="139736" y="18992"/>
                </a:lnTo>
                <a:lnTo>
                  <a:pt x="150307" y="18376"/>
                </a:lnTo>
                <a:lnTo>
                  <a:pt x="161165" y="17013"/>
                </a:lnTo>
                <a:lnTo>
                  <a:pt x="172213" y="15152"/>
                </a:lnTo>
                <a:lnTo>
                  <a:pt x="183388" y="12959"/>
                </a:lnTo>
                <a:lnTo>
                  <a:pt x="194649" y="11496"/>
                </a:lnTo>
                <a:lnTo>
                  <a:pt x="205965" y="10522"/>
                </a:lnTo>
                <a:lnTo>
                  <a:pt x="217320" y="9872"/>
                </a:lnTo>
                <a:lnTo>
                  <a:pt x="228700" y="8486"/>
                </a:lnTo>
                <a:lnTo>
                  <a:pt x="240097" y="6610"/>
                </a:lnTo>
                <a:lnTo>
                  <a:pt x="251504" y="4407"/>
                </a:lnTo>
                <a:lnTo>
                  <a:pt x="262919" y="2937"/>
                </a:lnTo>
                <a:lnTo>
                  <a:pt x="274339" y="1958"/>
                </a:lnTo>
                <a:lnTo>
                  <a:pt x="285763" y="1305"/>
                </a:lnTo>
                <a:lnTo>
                  <a:pt x="313695" y="580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204"/>
          <p:cNvSpPr/>
          <p:nvPr/>
        </p:nvSpPr>
        <p:spPr>
          <a:xfrm>
            <a:off x="8515350" y="4534852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9101" y="13652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2" y="26694"/>
                </a:lnTo>
                <a:lnTo>
                  <a:pt x="17460" y="30178"/>
                </a:lnTo>
                <a:lnTo>
                  <a:pt x="21166" y="33454"/>
                </a:lnTo>
                <a:lnTo>
                  <a:pt x="25541" y="36590"/>
                </a:lnTo>
                <a:lnTo>
                  <a:pt x="29409" y="40586"/>
                </a:lnTo>
                <a:lnTo>
                  <a:pt x="32941" y="45155"/>
                </a:lnTo>
                <a:lnTo>
                  <a:pt x="36248" y="50106"/>
                </a:lnTo>
                <a:lnTo>
                  <a:pt x="54555" y="79828"/>
                </a:lnTo>
                <a:lnTo>
                  <a:pt x="62087" y="91319"/>
                </a:lnTo>
                <a:lnTo>
                  <a:pt x="69966" y="102790"/>
                </a:lnTo>
                <a:lnTo>
                  <a:pt x="78077" y="114246"/>
                </a:lnTo>
                <a:lnTo>
                  <a:pt x="97248" y="139676"/>
                </a:lnTo>
                <a:lnTo>
                  <a:pt x="107694" y="153125"/>
                </a:lnTo>
                <a:lnTo>
                  <a:pt x="117516" y="164949"/>
                </a:lnTo>
                <a:lnTo>
                  <a:pt x="126922" y="175688"/>
                </a:lnTo>
                <a:lnTo>
                  <a:pt x="136049" y="185705"/>
                </a:lnTo>
                <a:lnTo>
                  <a:pt x="143087" y="192384"/>
                </a:lnTo>
                <a:lnTo>
                  <a:pt x="148732" y="196836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205"/>
          <p:cNvSpPr/>
          <p:nvPr/>
        </p:nvSpPr>
        <p:spPr>
          <a:xfrm>
            <a:off x="8532494" y="4509135"/>
            <a:ext cx="180024" cy="214313"/>
          </a:xfrm>
          <a:custGeom>
            <a:avLst/>
            <a:gdLst/>
            <a:ahLst/>
            <a:cxnLst/>
            <a:rect l="0" t="0" r="0" b="0"/>
            <a:pathLst>
              <a:path w="180024" h="214313">
                <a:moveTo>
                  <a:pt x="180023" y="0"/>
                </a:moveTo>
                <a:lnTo>
                  <a:pt x="166371" y="9102"/>
                </a:lnTo>
                <a:lnTo>
                  <a:pt x="160444" y="12735"/>
                </a:lnTo>
                <a:lnTo>
                  <a:pt x="154588" y="16110"/>
                </a:lnTo>
                <a:lnTo>
                  <a:pt x="148778" y="19312"/>
                </a:lnTo>
                <a:lnTo>
                  <a:pt x="143001" y="23352"/>
                </a:lnTo>
                <a:lnTo>
                  <a:pt x="137245" y="27951"/>
                </a:lnTo>
                <a:lnTo>
                  <a:pt x="131501" y="32921"/>
                </a:lnTo>
                <a:lnTo>
                  <a:pt x="124816" y="40045"/>
                </a:lnTo>
                <a:lnTo>
                  <a:pt x="117501" y="48604"/>
                </a:lnTo>
                <a:lnTo>
                  <a:pt x="109766" y="58120"/>
                </a:lnTo>
                <a:lnTo>
                  <a:pt x="102706" y="66369"/>
                </a:lnTo>
                <a:lnTo>
                  <a:pt x="96093" y="73774"/>
                </a:lnTo>
                <a:lnTo>
                  <a:pt x="89779" y="80615"/>
                </a:lnTo>
                <a:lnTo>
                  <a:pt x="81760" y="90890"/>
                </a:lnTo>
                <a:lnTo>
                  <a:pt x="72605" y="103456"/>
                </a:lnTo>
                <a:lnTo>
                  <a:pt x="62691" y="117548"/>
                </a:lnTo>
                <a:lnTo>
                  <a:pt x="55129" y="127895"/>
                </a:lnTo>
                <a:lnTo>
                  <a:pt x="49135" y="135746"/>
                </a:lnTo>
                <a:lnTo>
                  <a:pt x="44187" y="141932"/>
                </a:lnTo>
                <a:lnTo>
                  <a:pt x="40888" y="147009"/>
                </a:lnTo>
                <a:lnTo>
                  <a:pt x="38689" y="151346"/>
                </a:lnTo>
                <a:lnTo>
                  <a:pt x="37223" y="155189"/>
                </a:lnTo>
                <a:lnTo>
                  <a:pt x="35293" y="158704"/>
                </a:lnTo>
                <a:lnTo>
                  <a:pt x="30609" y="165150"/>
                </a:lnTo>
                <a:lnTo>
                  <a:pt x="28979" y="169155"/>
                </a:lnTo>
                <a:lnTo>
                  <a:pt x="27892" y="173730"/>
                </a:lnTo>
                <a:lnTo>
                  <a:pt x="27168" y="178685"/>
                </a:lnTo>
                <a:lnTo>
                  <a:pt x="25732" y="181988"/>
                </a:lnTo>
                <a:lnTo>
                  <a:pt x="23822" y="184190"/>
                </a:lnTo>
                <a:lnTo>
                  <a:pt x="21597" y="185658"/>
                </a:lnTo>
                <a:lnTo>
                  <a:pt x="20113" y="187589"/>
                </a:lnTo>
                <a:lnTo>
                  <a:pt x="19125" y="189829"/>
                </a:lnTo>
                <a:lnTo>
                  <a:pt x="18465" y="192276"/>
                </a:lnTo>
                <a:lnTo>
                  <a:pt x="15192" y="197533"/>
                </a:lnTo>
                <a:lnTo>
                  <a:pt x="12986" y="200269"/>
                </a:lnTo>
                <a:lnTo>
                  <a:pt x="10562" y="202092"/>
                </a:lnTo>
                <a:lnTo>
                  <a:pt x="5330" y="204119"/>
                </a:lnTo>
                <a:lnTo>
                  <a:pt x="3553" y="205611"/>
                </a:lnTo>
                <a:lnTo>
                  <a:pt x="2370" y="20756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206"/>
          <p:cNvSpPr/>
          <p:nvPr/>
        </p:nvSpPr>
        <p:spPr>
          <a:xfrm>
            <a:off x="8446769" y="4466775"/>
            <a:ext cx="377191" cy="230431"/>
          </a:xfrm>
          <a:custGeom>
            <a:avLst/>
            <a:gdLst/>
            <a:ahLst/>
            <a:cxnLst/>
            <a:rect l="0" t="0" r="0" b="0"/>
            <a:pathLst>
              <a:path w="377191" h="230431">
                <a:moveTo>
                  <a:pt x="0" y="102367"/>
                </a:moveTo>
                <a:lnTo>
                  <a:pt x="0" y="83055"/>
                </a:lnTo>
                <a:lnTo>
                  <a:pt x="1906" y="78062"/>
                </a:lnTo>
                <a:lnTo>
                  <a:pt x="5081" y="71876"/>
                </a:lnTo>
                <a:lnTo>
                  <a:pt x="9103" y="64895"/>
                </a:lnTo>
                <a:lnTo>
                  <a:pt x="12736" y="59288"/>
                </a:lnTo>
                <a:lnTo>
                  <a:pt x="16111" y="54598"/>
                </a:lnTo>
                <a:lnTo>
                  <a:pt x="19313" y="50519"/>
                </a:lnTo>
                <a:lnTo>
                  <a:pt x="30492" y="43446"/>
                </a:lnTo>
                <a:lnTo>
                  <a:pt x="44032" y="37127"/>
                </a:lnTo>
                <a:lnTo>
                  <a:pt x="56400" y="31144"/>
                </a:lnTo>
                <a:lnTo>
                  <a:pt x="63318" y="28215"/>
                </a:lnTo>
                <a:lnTo>
                  <a:pt x="70787" y="25310"/>
                </a:lnTo>
                <a:lnTo>
                  <a:pt x="86706" y="19542"/>
                </a:lnTo>
                <a:lnTo>
                  <a:pt x="128717" y="5217"/>
                </a:lnTo>
                <a:lnTo>
                  <a:pt x="136294" y="3311"/>
                </a:lnTo>
                <a:lnTo>
                  <a:pt x="143251" y="2039"/>
                </a:lnTo>
                <a:lnTo>
                  <a:pt x="149793" y="1192"/>
                </a:lnTo>
                <a:lnTo>
                  <a:pt x="157013" y="627"/>
                </a:lnTo>
                <a:lnTo>
                  <a:pt x="164682" y="251"/>
                </a:lnTo>
                <a:lnTo>
                  <a:pt x="172654" y="0"/>
                </a:lnTo>
                <a:lnTo>
                  <a:pt x="178920" y="785"/>
                </a:lnTo>
                <a:lnTo>
                  <a:pt x="188423" y="4197"/>
                </a:lnTo>
                <a:lnTo>
                  <a:pt x="191338" y="6440"/>
                </a:lnTo>
                <a:lnTo>
                  <a:pt x="193281" y="8889"/>
                </a:lnTo>
                <a:lnTo>
                  <a:pt x="200951" y="24212"/>
                </a:lnTo>
                <a:lnTo>
                  <a:pt x="202548" y="28357"/>
                </a:lnTo>
                <a:lnTo>
                  <a:pt x="204322" y="35500"/>
                </a:lnTo>
                <a:lnTo>
                  <a:pt x="204795" y="39692"/>
                </a:lnTo>
                <a:lnTo>
                  <a:pt x="205111" y="44391"/>
                </a:lnTo>
                <a:lnTo>
                  <a:pt x="205320" y="49429"/>
                </a:lnTo>
                <a:lnTo>
                  <a:pt x="204508" y="54692"/>
                </a:lnTo>
                <a:lnTo>
                  <a:pt x="203013" y="60107"/>
                </a:lnTo>
                <a:lnTo>
                  <a:pt x="193772" y="87035"/>
                </a:lnTo>
                <a:lnTo>
                  <a:pt x="191095" y="94050"/>
                </a:lnTo>
                <a:lnTo>
                  <a:pt x="188357" y="100633"/>
                </a:lnTo>
                <a:lnTo>
                  <a:pt x="185579" y="106926"/>
                </a:lnTo>
                <a:lnTo>
                  <a:pt x="181822" y="113979"/>
                </a:lnTo>
                <a:lnTo>
                  <a:pt x="177412" y="121539"/>
                </a:lnTo>
                <a:lnTo>
                  <a:pt x="172567" y="129435"/>
                </a:lnTo>
                <a:lnTo>
                  <a:pt x="167432" y="136605"/>
                </a:lnTo>
                <a:lnTo>
                  <a:pt x="162105" y="143290"/>
                </a:lnTo>
                <a:lnTo>
                  <a:pt x="156647" y="149652"/>
                </a:lnTo>
                <a:lnTo>
                  <a:pt x="151104" y="155798"/>
                </a:lnTo>
                <a:lnTo>
                  <a:pt x="139865" y="167707"/>
                </a:lnTo>
                <a:lnTo>
                  <a:pt x="134201" y="174502"/>
                </a:lnTo>
                <a:lnTo>
                  <a:pt x="128520" y="181889"/>
                </a:lnTo>
                <a:lnTo>
                  <a:pt x="122828" y="189672"/>
                </a:lnTo>
                <a:lnTo>
                  <a:pt x="117129" y="195813"/>
                </a:lnTo>
                <a:lnTo>
                  <a:pt x="111423" y="200859"/>
                </a:lnTo>
                <a:lnTo>
                  <a:pt x="105715" y="205176"/>
                </a:lnTo>
                <a:lnTo>
                  <a:pt x="100957" y="209007"/>
                </a:lnTo>
                <a:lnTo>
                  <a:pt x="93130" y="215803"/>
                </a:lnTo>
                <a:lnTo>
                  <a:pt x="86477" y="221998"/>
                </a:lnTo>
                <a:lnTo>
                  <a:pt x="78995" y="229186"/>
                </a:lnTo>
                <a:lnTo>
                  <a:pt x="77428" y="229775"/>
                </a:lnTo>
                <a:lnTo>
                  <a:pt x="73148" y="230430"/>
                </a:lnTo>
                <a:lnTo>
                  <a:pt x="72578" y="229653"/>
                </a:lnTo>
                <a:lnTo>
                  <a:pt x="73151" y="228181"/>
                </a:lnTo>
                <a:lnTo>
                  <a:pt x="74485" y="226249"/>
                </a:lnTo>
                <a:lnTo>
                  <a:pt x="76327" y="224959"/>
                </a:lnTo>
                <a:lnTo>
                  <a:pt x="83470" y="222193"/>
                </a:lnTo>
                <a:lnTo>
                  <a:pt x="92571" y="215765"/>
                </a:lnTo>
                <a:lnTo>
                  <a:pt x="101785" y="210551"/>
                </a:lnTo>
                <a:lnTo>
                  <a:pt x="107862" y="207827"/>
                </a:lnTo>
                <a:lnTo>
                  <a:pt x="114771" y="205059"/>
                </a:lnTo>
                <a:lnTo>
                  <a:pt x="122234" y="202261"/>
                </a:lnTo>
                <a:lnTo>
                  <a:pt x="130067" y="200396"/>
                </a:lnTo>
                <a:lnTo>
                  <a:pt x="138146" y="199152"/>
                </a:lnTo>
                <a:lnTo>
                  <a:pt x="146390" y="198323"/>
                </a:lnTo>
                <a:lnTo>
                  <a:pt x="161411" y="195865"/>
                </a:lnTo>
                <a:lnTo>
                  <a:pt x="203501" y="188054"/>
                </a:lnTo>
                <a:lnTo>
                  <a:pt x="224250" y="185210"/>
                </a:lnTo>
                <a:lnTo>
                  <a:pt x="243798" y="183313"/>
                </a:lnTo>
                <a:lnTo>
                  <a:pt x="262545" y="182048"/>
                </a:lnTo>
                <a:lnTo>
                  <a:pt x="282663" y="181206"/>
                </a:lnTo>
                <a:lnTo>
                  <a:pt x="325336" y="180269"/>
                </a:lnTo>
                <a:lnTo>
                  <a:pt x="340716" y="180971"/>
                </a:lnTo>
                <a:lnTo>
                  <a:pt x="351922" y="182393"/>
                </a:lnTo>
                <a:lnTo>
                  <a:pt x="377190" y="1880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207"/>
          <p:cNvSpPr/>
          <p:nvPr/>
        </p:nvSpPr>
        <p:spPr>
          <a:xfrm>
            <a:off x="7212330" y="5212079"/>
            <a:ext cx="248603" cy="377192"/>
          </a:xfrm>
          <a:custGeom>
            <a:avLst/>
            <a:gdLst/>
            <a:ahLst/>
            <a:cxnLst/>
            <a:rect l="0" t="0" r="0" b="0"/>
            <a:pathLst>
              <a:path w="248603" h="377192">
                <a:moveTo>
                  <a:pt x="0" y="0"/>
                </a:moveTo>
                <a:lnTo>
                  <a:pt x="4551" y="9103"/>
                </a:lnTo>
                <a:lnTo>
                  <a:pt x="11931" y="19313"/>
                </a:lnTo>
                <a:lnTo>
                  <a:pt x="15574" y="23353"/>
                </a:lnTo>
                <a:lnTo>
                  <a:pt x="24701" y="32922"/>
                </a:lnTo>
                <a:lnTo>
                  <a:pt x="30755" y="40046"/>
                </a:lnTo>
                <a:lnTo>
                  <a:pt x="45102" y="58121"/>
                </a:lnTo>
                <a:lnTo>
                  <a:pt x="52928" y="67323"/>
                </a:lnTo>
                <a:lnTo>
                  <a:pt x="61002" y="76314"/>
                </a:lnTo>
                <a:lnTo>
                  <a:pt x="69243" y="85167"/>
                </a:lnTo>
                <a:lnTo>
                  <a:pt x="75690" y="93926"/>
                </a:lnTo>
                <a:lnTo>
                  <a:pt x="80940" y="102622"/>
                </a:lnTo>
                <a:lnTo>
                  <a:pt x="100760" y="141662"/>
                </a:lnTo>
                <a:lnTo>
                  <a:pt x="106226" y="151592"/>
                </a:lnTo>
                <a:lnTo>
                  <a:pt x="111775" y="161069"/>
                </a:lnTo>
                <a:lnTo>
                  <a:pt x="123020" y="179219"/>
                </a:lnTo>
                <a:lnTo>
                  <a:pt x="134368" y="196811"/>
                </a:lnTo>
                <a:lnTo>
                  <a:pt x="150841" y="224315"/>
                </a:lnTo>
                <a:lnTo>
                  <a:pt x="160568" y="240983"/>
                </a:lnTo>
                <a:lnTo>
                  <a:pt x="168006" y="254953"/>
                </a:lnTo>
                <a:lnTo>
                  <a:pt x="173916" y="267124"/>
                </a:lnTo>
                <a:lnTo>
                  <a:pt x="178809" y="278095"/>
                </a:lnTo>
                <a:lnTo>
                  <a:pt x="183976" y="287314"/>
                </a:lnTo>
                <a:lnTo>
                  <a:pt x="189325" y="295366"/>
                </a:lnTo>
                <a:lnTo>
                  <a:pt x="194796" y="302639"/>
                </a:lnTo>
                <a:lnTo>
                  <a:pt x="200350" y="309392"/>
                </a:lnTo>
                <a:lnTo>
                  <a:pt x="205956" y="315799"/>
                </a:lnTo>
                <a:lnTo>
                  <a:pt x="211599" y="321975"/>
                </a:lnTo>
                <a:lnTo>
                  <a:pt x="216314" y="327997"/>
                </a:lnTo>
                <a:lnTo>
                  <a:pt x="220409" y="333918"/>
                </a:lnTo>
                <a:lnTo>
                  <a:pt x="227499" y="345576"/>
                </a:lnTo>
                <a:lnTo>
                  <a:pt x="233825" y="357107"/>
                </a:lnTo>
                <a:lnTo>
                  <a:pt x="238191" y="365208"/>
                </a:lnTo>
                <a:lnTo>
                  <a:pt x="245558" y="373836"/>
                </a:lnTo>
                <a:lnTo>
                  <a:pt x="248602" y="377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208"/>
          <p:cNvSpPr/>
          <p:nvPr/>
        </p:nvSpPr>
        <p:spPr>
          <a:xfrm>
            <a:off x="7255192" y="5263515"/>
            <a:ext cx="171451" cy="325756"/>
          </a:xfrm>
          <a:custGeom>
            <a:avLst/>
            <a:gdLst/>
            <a:ahLst/>
            <a:cxnLst/>
            <a:rect l="0" t="0" r="0" b="0"/>
            <a:pathLst>
              <a:path w="171451" h="325756">
                <a:moveTo>
                  <a:pt x="171450" y="0"/>
                </a:moveTo>
                <a:lnTo>
                  <a:pt x="157798" y="4551"/>
                </a:lnTo>
                <a:lnTo>
                  <a:pt x="152824" y="7796"/>
                </a:lnTo>
                <a:lnTo>
                  <a:pt x="148555" y="11865"/>
                </a:lnTo>
                <a:lnTo>
                  <a:pt x="144757" y="16482"/>
                </a:lnTo>
                <a:lnTo>
                  <a:pt x="141272" y="21465"/>
                </a:lnTo>
                <a:lnTo>
                  <a:pt x="137996" y="26693"/>
                </a:lnTo>
                <a:lnTo>
                  <a:pt x="134860" y="32083"/>
                </a:lnTo>
                <a:lnTo>
                  <a:pt x="131817" y="38533"/>
                </a:lnTo>
                <a:lnTo>
                  <a:pt x="128836" y="45691"/>
                </a:lnTo>
                <a:lnTo>
                  <a:pt x="125895" y="53321"/>
                </a:lnTo>
                <a:lnTo>
                  <a:pt x="122030" y="61265"/>
                </a:lnTo>
                <a:lnTo>
                  <a:pt x="117548" y="69418"/>
                </a:lnTo>
                <a:lnTo>
                  <a:pt x="112655" y="77711"/>
                </a:lnTo>
                <a:lnTo>
                  <a:pt x="108441" y="86097"/>
                </a:lnTo>
                <a:lnTo>
                  <a:pt x="104679" y="94545"/>
                </a:lnTo>
                <a:lnTo>
                  <a:pt x="101219" y="103036"/>
                </a:lnTo>
                <a:lnTo>
                  <a:pt x="97007" y="112505"/>
                </a:lnTo>
                <a:lnTo>
                  <a:pt x="87247" y="133187"/>
                </a:lnTo>
                <a:lnTo>
                  <a:pt x="82929" y="143084"/>
                </a:lnTo>
                <a:lnTo>
                  <a:pt x="79099" y="152539"/>
                </a:lnTo>
                <a:lnTo>
                  <a:pt x="75593" y="161700"/>
                </a:lnTo>
                <a:lnTo>
                  <a:pt x="71350" y="170665"/>
                </a:lnTo>
                <a:lnTo>
                  <a:pt x="66617" y="179499"/>
                </a:lnTo>
                <a:lnTo>
                  <a:pt x="61557" y="188246"/>
                </a:lnTo>
                <a:lnTo>
                  <a:pt x="48314" y="213204"/>
                </a:lnTo>
                <a:lnTo>
                  <a:pt x="25631" y="257591"/>
                </a:lnTo>
                <a:lnTo>
                  <a:pt x="21849" y="266977"/>
                </a:lnTo>
                <a:lnTo>
                  <a:pt x="18376" y="277044"/>
                </a:lnTo>
                <a:lnTo>
                  <a:pt x="15109" y="287566"/>
                </a:lnTo>
                <a:lnTo>
                  <a:pt x="11978" y="294581"/>
                </a:lnTo>
                <a:lnTo>
                  <a:pt x="8938" y="299257"/>
                </a:lnTo>
                <a:lnTo>
                  <a:pt x="5958" y="302375"/>
                </a:lnTo>
                <a:lnTo>
                  <a:pt x="3972" y="305405"/>
                </a:lnTo>
                <a:lnTo>
                  <a:pt x="1765" y="311313"/>
                </a:lnTo>
                <a:lnTo>
                  <a:pt x="785" y="317114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209"/>
          <p:cNvSpPr/>
          <p:nvPr/>
        </p:nvSpPr>
        <p:spPr>
          <a:xfrm>
            <a:off x="7520940" y="5246407"/>
            <a:ext cx="308611" cy="59971"/>
          </a:xfrm>
          <a:custGeom>
            <a:avLst/>
            <a:gdLst/>
            <a:ahLst/>
            <a:cxnLst/>
            <a:rect l="0" t="0" r="0" b="0"/>
            <a:pathLst>
              <a:path w="308611" h="59971">
                <a:moveTo>
                  <a:pt x="0" y="59970"/>
                </a:moveTo>
                <a:lnTo>
                  <a:pt x="13652" y="55420"/>
                </a:lnTo>
                <a:lnTo>
                  <a:pt x="18626" y="53126"/>
                </a:lnTo>
                <a:lnTo>
                  <a:pt x="22894" y="50645"/>
                </a:lnTo>
                <a:lnTo>
                  <a:pt x="26693" y="48038"/>
                </a:lnTo>
                <a:lnTo>
                  <a:pt x="31130" y="45348"/>
                </a:lnTo>
                <a:lnTo>
                  <a:pt x="35994" y="42602"/>
                </a:lnTo>
                <a:lnTo>
                  <a:pt x="41141" y="39819"/>
                </a:lnTo>
                <a:lnTo>
                  <a:pt x="47429" y="37011"/>
                </a:lnTo>
                <a:lnTo>
                  <a:pt x="54480" y="34187"/>
                </a:lnTo>
                <a:lnTo>
                  <a:pt x="62037" y="31351"/>
                </a:lnTo>
                <a:lnTo>
                  <a:pt x="68981" y="29461"/>
                </a:lnTo>
                <a:lnTo>
                  <a:pt x="75514" y="28200"/>
                </a:lnTo>
                <a:lnTo>
                  <a:pt x="81775" y="27360"/>
                </a:lnTo>
                <a:lnTo>
                  <a:pt x="91664" y="24895"/>
                </a:lnTo>
                <a:lnTo>
                  <a:pt x="103972" y="21347"/>
                </a:lnTo>
                <a:lnTo>
                  <a:pt x="117892" y="17076"/>
                </a:lnTo>
                <a:lnTo>
                  <a:pt x="129077" y="14229"/>
                </a:lnTo>
                <a:lnTo>
                  <a:pt x="138438" y="12331"/>
                </a:lnTo>
                <a:lnTo>
                  <a:pt x="146585" y="11066"/>
                </a:lnTo>
                <a:lnTo>
                  <a:pt x="168337" y="7120"/>
                </a:lnTo>
                <a:lnTo>
                  <a:pt x="180804" y="4734"/>
                </a:lnTo>
                <a:lnTo>
                  <a:pt x="191021" y="3144"/>
                </a:lnTo>
                <a:lnTo>
                  <a:pt x="199737" y="2083"/>
                </a:lnTo>
                <a:lnTo>
                  <a:pt x="207453" y="1376"/>
                </a:lnTo>
                <a:lnTo>
                  <a:pt x="215454" y="906"/>
                </a:lnTo>
                <a:lnTo>
                  <a:pt x="231965" y="382"/>
                </a:lnTo>
                <a:lnTo>
                  <a:pt x="248223" y="87"/>
                </a:lnTo>
                <a:lnTo>
                  <a:pt x="268175" y="0"/>
                </a:lnTo>
                <a:lnTo>
                  <a:pt x="274033" y="940"/>
                </a:lnTo>
                <a:lnTo>
                  <a:pt x="278891" y="2519"/>
                </a:lnTo>
                <a:lnTo>
                  <a:pt x="283082" y="4525"/>
                </a:lnTo>
                <a:lnTo>
                  <a:pt x="287781" y="5861"/>
                </a:lnTo>
                <a:lnTo>
                  <a:pt x="292819" y="6752"/>
                </a:lnTo>
                <a:lnTo>
                  <a:pt x="308610" y="85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210"/>
          <p:cNvSpPr/>
          <p:nvPr/>
        </p:nvSpPr>
        <p:spPr>
          <a:xfrm>
            <a:off x="7598092" y="5332095"/>
            <a:ext cx="308611" cy="64947"/>
          </a:xfrm>
          <a:custGeom>
            <a:avLst/>
            <a:gdLst/>
            <a:ahLst/>
            <a:cxnLst/>
            <a:rect l="0" t="0" r="0" b="0"/>
            <a:pathLst>
              <a:path w="308611" h="64947">
                <a:moveTo>
                  <a:pt x="0" y="60007"/>
                </a:moveTo>
                <a:lnTo>
                  <a:pt x="4551" y="64558"/>
                </a:lnTo>
                <a:lnTo>
                  <a:pt x="6844" y="64946"/>
                </a:lnTo>
                <a:lnTo>
                  <a:pt x="9325" y="64252"/>
                </a:lnTo>
                <a:lnTo>
                  <a:pt x="11931" y="62837"/>
                </a:lnTo>
                <a:lnTo>
                  <a:pt x="16527" y="60941"/>
                </a:lnTo>
                <a:lnTo>
                  <a:pt x="22448" y="58725"/>
                </a:lnTo>
                <a:lnTo>
                  <a:pt x="44434" y="51055"/>
                </a:lnTo>
                <a:lnTo>
                  <a:pt x="52482" y="48324"/>
                </a:lnTo>
                <a:lnTo>
                  <a:pt x="60706" y="46503"/>
                </a:lnTo>
                <a:lnTo>
                  <a:pt x="69046" y="45289"/>
                </a:lnTo>
                <a:lnTo>
                  <a:pt x="77463" y="44481"/>
                </a:lnTo>
                <a:lnTo>
                  <a:pt x="84980" y="42988"/>
                </a:lnTo>
                <a:lnTo>
                  <a:pt x="91896" y="41041"/>
                </a:lnTo>
                <a:lnTo>
                  <a:pt x="121234" y="31072"/>
                </a:lnTo>
                <a:lnTo>
                  <a:pt x="133210" y="28335"/>
                </a:lnTo>
                <a:lnTo>
                  <a:pt x="147862" y="25557"/>
                </a:lnTo>
                <a:lnTo>
                  <a:pt x="164297" y="22753"/>
                </a:lnTo>
                <a:lnTo>
                  <a:pt x="178111" y="19931"/>
                </a:lnTo>
                <a:lnTo>
                  <a:pt x="190179" y="1709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211"/>
          <p:cNvSpPr/>
          <p:nvPr/>
        </p:nvSpPr>
        <p:spPr>
          <a:xfrm>
            <a:off x="8038923" y="5194935"/>
            <a:ext cx="193535" cy="25718"/>
          </a:xfrm>
          <a:custGeom>
            <a:avLst/>
            <a:gdLst/>
            <a:ahLst/>
            <a:cxnLst/>
            <a:rect l="0" t="0" r="0" b="0"/>
            <a:pathLst>
              <a:path w="193535" h="25718">
                <a:moveTo>
                  <a:pt x="4939" y="25717"/>
                </a:moveTo>
                <a:lnTo>
                  <a:pt x="388" y="21167"/>
                </a:lnTo>
                <a:lnTo>
                  <a:pt x="0" y="19826"/>
                </a:lnTo>
                <a:lnTo>
                  <a:pt x="694" y="18932"/>
                </a:lnTo>
                <a:lnTo>
                  <a:pt x="2108" y="18336"/>
                </a:lnTo>
                <a:lnTo>
                  <a:pt x="6221" y="17674"/>
                </a:lnTo>
                <a:lnTo>
                  <a:pt x="11224" y="17380"/>
                </a:lnTo>
                <a:lnTo>
                  <a:pt x="16623" y="17249"/>
                </a:lnTo>
                <a:lnTo>
                  <a:pt x="20348" y="16262"/>
                </a:lnTo>
                <a:lnTo>
                  <a:pt x="24737" y="14652"/>
                </a:lnTo>
                <a:lnTo>
                  <a:pt x="29567" y="12625"/>
                </a:lnTo>
                <a:lnTo>
                  <a:pt x="36598" y="11274"/>
                </a:lnTo>
                <a:lnTo>
                  <a:pt x="45095" y="10374"/>
                </a:lnTo>
                <a:lnTo>
                  <a:pt x="54570" y="9773"/>
                </a:lnTo>
                <a:lnTo>
                  <a:pt x="62791" y="8421"/>
                </a:lnTo>
                <a:lnTo>
                  <a:pt x="70177" y="6566"/>
                </a:lnTo>
                <a:lnTo>
                  <a:pt x="77006" y="4377"/>
                </a:lnTo>
                <a:lnTo>
                  <a:pt x="86322" y="2918"/>
                </a:lnTo>
                <a:lnTo>
                  <a:pt x="97295" y="1945"/>
                </a:lnTo>
                <a:lnTo>
                  <a:pt x="109371" y="1297"/>
                </a:lnTo>
                <a:lnTo>
                  <a:pt x="135491" y="576"/>
                </a:lnTo>
                <a:lnTo>
                  <a:pt x="19353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212"/>
          <p:cNvSpPr/>
          <p:nvPr/>
        </p:nvSpPr>
        <p:spPr>
          <a:xfrm>
            <a:off x="8293072" y="4997767"/>
            <a:ext cx="220332" cy="334129"/>
          </a:xfrm>
          <a:custGeom>
            <a:avLst/>
            <a:gdLst/>
            <a:ahLst/>
            <a:cxnLst/>
            <a:rect l="0" t="0" r="0" b="0"/>
            <a:pathLst>
              <a:path w="220332" h="334129">
                <a:moveTo>
                  <a:pt x="85118" y="0"/>
                </a:moveTo>
                <a:lnTo>
                  <a:pt x="66915" y="4551"/>
                </a:lnTo>
                <a:lnTo>
                  <a:pt x="61552" y="6844"/>
                </a:lnTo>
                <a:lnTo>
                  <a:pt x="57977" y="9325"/>
                </a:lnTo>
                <a:lnTo>
                  <a:pt x="53052" y="14622"/>
                </a:lnTo>
                <a:lnTo>
                  <a:pt x="47689" y="20151"/>
                </a:lnTo>
                <a:lnTo>
                  <a:pt x="42130" y="28324"/>
                </a:lnTo>
                <a:lnTo>
                  <a:pt x="36485" y="38306"/>
                </a:lnTo>
                <a:lnTo>
                  <a:pt x="30801" y="49092"/>
                </a:lnTo>
                <a:lnTo>
                  <a:pt x="26999" y="57493"/>
                </a:lnTo>
                <a:lnTo>
                  <a:pt x="17695" y="79528"/>
                </a:lnTo>
                <a:lnTo>
                  <a:pt x="13499" y="90166"/>
                </a:lnTo>
                <a:lnTo>
                  <a:pt x="6297" y="109606"/>
                </a:lnTo>
                <a:lnTo>
                  <a:pt x="3995" y="117838"/>
                </a:lnTo>
                <a:lnTo>
                  <a:pt x="2461" y="125232"/>
                </a:lnTo>
                <a:lnTo>
                  <a:pt x="1438" y="132066"/>
                </a:lnTo>
                <a:lnTo>
                  <a:pt x="756" y="145194"/>
                </a:lnTo>
                <a:lnTo>
                  <a:pt x="0" y="182640"/>
                </a:lnTo>
                <a:lnTo>
                  <a:pt x="750" y="200818"/>
                </a:lnTo>
                <a:lnTo>
                  <a:pt x="2203" y="217699"/>
                </a:lnTo>
                <a:lnTo>
                  <a:pt x="4123" y="233715"/>
                </a:lnTo>
                <a:lnTo>
                  <a:pt x="6357" y="247250"/>
                </a:lnTo>
                <a:lnTo>
                  <a:pt x="8798" y="259131"/>
                </a:lnTo>
                <a:lnTo>
                  <a:pt x="11377" y="269909"/>
                </a:lnTo>
                <a:lnTo>
                  <a:pt x="15003" y="278999"/>
                </a:lnTo>
                <a:lnTo>
                  <a:pt x="19324" y="286965"/>
                </a:lnTo>
                <a:lnTo>
                  <a:pt x="24111" y="294180"/>
                </a:lnTo>
                <a:lnTo>
                  <a:pt x="29206" y="300895"/>
                </a:lnTo>
                <a:lnTo>
                  <a:pt x="34508" y="307277"/>
                </a:lnTo>
                <a:lnTo>
                  <a:pt x="39948" y="313436"/>
                </a:lnTo>
                <a:lnTo>
                  <a:pt x="45481" y="318495"/>
                </a:lnTo>
                <a:lnTo>
                  <a:pt x="51072" y="322820"/>
                </a:lnTo>
                <a:lnTo>
                  <a:pt x="56705" y="326656"/>
                </a:lnTo>
                <a:lnTo>
                  <a:pt x="62366" y="329213"/>
                </a:lnTo>
                <a:lnTo>
                  <a:pt x="68045" y="330918"/>
                </a:lnTo>
                <a:lnTo>
                  <a:pt x="73736" y="332055"/>
                </a:lnTo>
                <a:lnTo>
                  <a:pt x="78482" y="332812"/>
                </a:lnTo>
                <a:lnTo>
                  <a:pt x="82598" y="333317"/>
                </a:lnTo>
                <a:lnTo>
                  <a:pt x="86297" y="333654"/>
                </a:lnTo>
                <a:lnTo>
                  <a:pt x="90666" y="333879"/>
                </a:lnTo>
                <a:lnTo>
                  <a:pt x="100602" y="334128"/>
                </a:lnTo>
                <a:lnTo>
                  <a:pt x="105918" y="333242"/>
                </a:lnTo>
                <a:lnTo>
                  <a:pt x="111366" y="331699"/>
                </a:lnTo>
                <a:lnTo>
                  <a:pt x="116904" y="329717"/>
                </a:lnTo>
                <a:lnTo>
                  <a:pt x="122502" y="327445"/>
                </a:lnTo>
                <a:lnTo>
                  <a:pt x="128138" y="324977"/>
                </a:lnTo>
                <a:lnTo>
                  <a:pt x="139480" y="319694"/>
                </a:lnTo>
                <a:lnTo>
                  <a:pt x="150871" y="314171"/>
                </a:lnTo>
                <a:lnTo>
                  <a:pt x="156575" y="310413"/>
                </a:lnTo>
                <a:lnTo>
                  <a:pt x="162283" y="306002"/>
                </a:lnTo>
                <a:lnTo>
                  <a:pt x="167994" y="301156"/>
                </a:lnTo>
                <a:lnTo>
                  <a:pt x="174659" y="294116"/>
                </a:lnTo>
                <a:lnTo>
                  <a:pt x="181959" y="285612"/>
                </a:lnTo>
                <a:lnTo>
                  <a:pt x="189684" y="276133"/>
                </a:lnTo>
                <a:lnTo>
                  <a:pt x="195785" y="267909"/>
                </a:lnTo>
                <a:lnTo>
                  <a:pt x="200807" y="260521"/>
                </a:lnTo>
                <a:lnTo>
                  <a:pt x="205106" y="253691"/>
                </a:lnTo>
                <a:lnTo>
                  <a:pt x="208925" y="245327"/>
                </a:lnTo>
                <a:lnTo>
                  <a:pt x="212423" y="235942"/>
                </a:lnTo>
                <a:lnTo>
                  <a:pt x="215708" y="225874"/>
                </a:lnTo>
                <a:lnTo>
                  <a:pt x="217898" y="216306"/>
                </a:lnTo>
                <a:lnTo>
                  <a:pt x="219358" y="207069"/>
                </a:lnTo>
                <a:lnTo>
                  <a:pt x="220331" y="198053"/>
                </a:lnTo>
                <a:lnTo>
                  <a:pt x="220028" y="190138"/>
                </a:lnTo>
                <a:lnTo>
                  <a:pt x="218872" y="182956"/>
                </a:lnTo>
                <a:lnTo>
                  <a:pt x="217150" y="176263"/>
                </a:lnTo>
                <a:lnTo>
                  <a:pt x="214097" y="171802"/>
                </a:lnTo>
                <a:lnTo>
                  <a:pt x="210157" y="168827"/>
                </a:lnTo>
                <a:lnTo>
                  <a:pt x="205624" y="166844"/>
                </a:lnTo>
                <a:lnTo>
                  <a:pt x="201650" y="165522"/>
                </a:lnTo>
                <a:lnTo>
                  <a:pt x="198050" y="164640"/>
                </a:lnTo>
                <a:lnTo>
                  <a:pt x="194695" y="164053"/>
                </a:lnTo>
                <a:lnTo>
                  <a:pt x="191507" y="164614"/>
                </a:lnTo>
                <a:lnTo>
                  <a:pt x="185424" y="167777"/>
                </a:lnTo>
                <a:lnTo>
                  <a:pt x="181516" y="169954"/>
                </a:lnTo>
                <a:lnTo>
                  <a:pt x="172094" y="174913"/>
                </a:lnTo>
                <a:lnTo>
                  <a:pt x="166914" y="178521"/>
                </a:lnTo>
                <a:lnTo>
                  <a:pt x="161556" y="182832"/>
                </a:lnTo>
                <a:lnTo>
                  <a:pt x="156079" y="187610"/>
                </a:lnTo>
                <a:lnTo>
                  <a:pt x="149570" y="193654"/>
                </a:lnTo>
                <a:lnTo>
                  <a:pt x="127710" y="214859"/>
                </a:lnTo>
                <a:lnTo>
                  <a:pt x="114842" y="227572"/>
                </a:lnTo>
                <a:lnTo>
                  <a:pt x="109697" y="233631"/>
                </a:lnTo>
                <a:lnTo>
                  <a:pt x="105314" y="239574"/>
                </a:lnTo>
                <a:lnTo>
                  <a:pt x="101439" y="245441"/>
                </a:lnTo>
                <a:lnTo>
                  <a:pt x="97904" y="251257"/>
                </a:lnTo>
                <a:lnTo>
                  <a:pt x="94594" y="257040"/>
                </a:lnTo>
                <a:lnTo>
                  <a:pt x="91435" y="262800"/>
                </a:lnTo>
                <a:lnTo>
                  <a:pt x="87425" y="269497"/>
                </a:lnTo>
                <a:lnTo>
                  <a:pt x="77888" y="284559"/>
                </a:lnTo>
                <a:lnTo>
                  <a:pt x="75535" y="291624"/>
                </a:lnTo>
                <a:lnTo>
                  <a:pt x="74919" y="298238"/>
                </a:lnTo>
                <a:lnTo>
                  <a:pt x="76545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213"/>
          <p:cNvSpPr/>
          <p:nvPr/>
        </p:nvSpPr>
        <p:spPr>
          <a:xfrm>
            <a:off x="4152657" y="4843462"/>
            <a:ext cx="1618981" cy="913625"/>
          </a:xfrm>
          <a:custGeom>
            <a:avLst/>
            <a:gdLst/>
            <a:ahLst/>
            <a:cxnLst/>
            <a:rect l="0" t="0" r="0" b="0"/>
            <a:pathLst>
              <a:path w="1618981" h="913625">
                <a:moveTo>
                  <a:pt x="1585202" y="0"/>
                </a:moveTo>
                <a:lnTo>
                  <a:pt x="1506726" y="0"/>
                </a:lnTo>
                <a:lnTo>
                  <a:pt x="1468288" y="4551"/>
                </a:lnTo>
                <a:lnTo>
                  <a:pt x="1424338" y="14405"/>
                </a:lnTo>
                <a:lnTo>
                  <a:pt x="1376547" y="25452"/>
                </a:lnTo>
                <a:lnTo>
                  <a:pt x="1297528" y="37678"/>
                </a:lnTo>
                <a:lnTo>
                  <a:pt x="1258559" y="41327"/>
                </a:lnTo>
                <a:lnTo>
                  <a:pt x="1172825" y="46958"/>
                </a:lnTo>
                <a:lnTo>
                  <a:pt x="1140739" y="48451"/>
                </a:lnTo>
                <a:lnTo>
                  <a:pt x="1079688" y="50109"/>
                </a:lnTo>
                <a:lnTo>
                  <a:pt x="986626" y="51174"/>
                </a:lnTo>
                <a:lnTo>
                  <a:pt x="807184" y="51401"/>
                </a:lnTo>
                <a:lnTo>
                  <a:pt x="773153" y="52365"/>
                </a:lnTo>
                <a:lnTo>
                  <a:pt x="707402" y="55976"/>
                </a:lnTo>
                <a:lnTo>
                  <a:pt x="611479" y="63364"/>
                </a:lnTo>
                <a:lnTo>
                  <a:pt x="443784" y="79332"/>
                </a:lnTo>
                <a:lnTo>
                  <a:pt x="414682" y="81463"/>
                </a:lnTo>
                <a:lnTo>
                  <a:pt x="370599" y="84784"/>
                </a:lnTo>
                <a:lnTo>
                  <a:pt x="324361" y="92008"/>
                </a:lnTo>
                <a:lnTo>
                  <a:pt x="277144" y="102982"/>
                </a:lnTo>
                <a:lnTo>
                  <a:pt x="231213" y="117172"/>
                </a:lnTo>
                <a:lnTo>
                  <a:pt x="162186" y="140019"/>
                </a:lnTo>
                <a:lnTo>
                  <a:pt x="141006" y="148591"/>
                </a:lnTo>
                <a:lnTo>
                  <a:pt x="122666" y="161713"/>
                </a:lnTo>
                <a:lnTo>
                  <a:pt x="100354" y="183215"/>
                </a:lnTo>
                <a:lnTo>
                  <a:pt x="87126" y="202982"/>
                </a:lnTo>
                <a:lnTo>
                  <a:pt x="73571" y="225152"/>
                </a:lnTo>
                <a:lnTo>
                  <a:pt x="66908" y="239636"/>
                </a:lnTo>
                <a:lnTo>
                  <a:pt x="60561" y="255960"/>
                </a:lnTo>
                <a:lnTo>
                  <a:pt x="54425" y="273510"/>
                </a:lnTo>
                <a:lnTo>
                  <a:pt x="49382" y="292830"/>
                </a:lnTo>
                <a:lnTo>
                  <a:pt x="45067" y="313330"/>
                </a:lnTo>
                <a:lnTo>
                  <a:pt x="41238" y="334617"/>
                </a:lnTo>
                <a:lnTo>
                  <a:pt x="34443" y="378589"/>
                </a:lnTo>
                <a:lnTo>
                  <a:pt x="28249" y="420674"/>
                </a:lnTo>
                <a:lnTo>
                  <a:pt x="22321" y="455254"/>
                </a:lnTo>
                <a:lnTo>
                  <a:pt x="19051" y="481418"/>
                </a:lnTo>
                <a:lnTo>
                  <a:pt x="17598" y="503524"/>
                </a:lnTo>
                <a:lnTo>
                  <a:pt x="16952" y="526049"/>
                </a:lnTo>
                <a:lnTo>
                  <a:pt x="16588" y="560150"/>
                </a:lnTo>
                <a:lnTo>
                  <a:pt x="14632" y="581078"/>
                </a:lnTo>
                <a:lnTo>
                  <a:pt x="4682" y="665672"/>
                </a:lnTo>
                <a:lnTo>
                  <a:pt x="2885" y="687622"/>
                </a:lnTo>
                <a:lnTo>
                  <a:pt x="1687" y="707017"/>
                </a:lnTo>
                <a:lnTo>
                  <a:pt x="355" y="743807"/>
                </a:lnTo>
                <a:lnTo>
                  <a:pt x="0" y="761619"/>
                </a:lnTo>
                <a:lnTo>
                  <a:pt x="2146" y="783950"/>
                </a:lnTo>
                <a:lnTo>
                  <a:pt x="11284" y="810598"/>
                </a:lnTo>
                <a:lnTo>
                  <a:pt x="28152" y="834206"/>
                </a:lnTo>
                <a:lnTo>
                  <a:pt x="35296" y="845738"/>
                </a:lnTo>
                <a:lnTo>
                  <a:pt x="39486" y="849575"/>
                </a:lnTo>
                <a:lnTo>
                  <a:pt x="44185" y="852134"/>
                </a:lnTo>
                <a:lnTo>
                  <a:pt x="53533" y="855928"/>
                </a:lnTo>
                <a:lnTo>
                  <a:pt x="81126" y="871673"/>
                </a:lnTo>
                <a:lnTo>
                  <a:pt x="103548" y="879198"/>
                </a:lnTo>
                <a:lnTo>
                  <a:pt x="151964" y="884763"/>
                </a:lnTo>
                <a:lnTo>
                  <a:pt x="190018" y="889481"/>
                </a:lnTo>
                <a:lnTo>
                  <a:pt x="219631" y="894752"/>
                </a:lnTo>
                <a:lnTo>
                  <a:pt x="268352" y="897730"/>
                </a:lnTo>
                <a:lnTo>
                  <a:pt x="298680" y="898525"/>
                </a:lnTo>
                <a:lnTo>
                  <a:pt x="345077" y="901947"/>
                </a:lnTo>
                <a:lnTo>
                  <a:pt x="381573" y="905690"/>
                </a:lnTo>
                <a:lnTo>
                  <a:pt x="428895" y="907798"/>
                </a:lnTo>
                <a:lnTo>
                  <a:pt x="487552" y="908510"/>
                </a:lnTo>
                <a:lnTo>
                  <a:pt x="753683" y="908684"/>
                </a:lnTo>
                <a:lnTo>
                  <a:pt x="777491" y="909638"/>
                </a:lnTo>
                <a:lnTo>
                  <a:pt x="836965" y="913236"/>
                </a:lnTo>
                <a:lnTo>
                  <a:pt x="870160" y="913624"/>
                </a:lnTo>
                <a:lnTo>
                  <a:pt x="904673" y="912930"/>
                </a:lnTo>
                <a:lnTo>
                  <a:pt x="969372" y="910572"/>
                </a:lnTo>
                <a:lnTo>
                  <a:pt x="1037926" y="909244"/>
                </a:lnTo>
                <a:lnTo>
                  <a:pt x="1129911" y="908759"/>
                </a:lnTo>
                <a:lnTo>
                  <a:pt x="1179968" y="906178"/>
                </a:lnTo>
                <a:lnTo>
                  <a:pt x="1209319" y="904156"/>
                </a:lnTo>
                <a:lnTo>
                  <a:pt x="1254631" y="899370"/>
                </a:lnTo>
                <a:lnTo>
                  <a:pt x="1291597" y="894068"/>
                </a:lnTo>
                <a:lnTo>
                  <a:pt x="1327076" y="888536"/>
                </a:lnTo>
                <a:lnTo>
                  <a:pt x="1370079" y="880067"/>
                </a:lnTo>
                <a:lnTo>
                  <a:pt x="1418743" y="861828"/>
                </a:lnTo>
                <a:lnTo>
                  <a:pt x="1465045" y="839881"/>
                </a:lnTo>
                <a:lnTo>
                  <a:pt x="1506328" y="817201"/>
                </a:lnTo>
                <a:lnTo>
                  <a:pt x="1521890" y="803256"/>
                </a:lnTo>
                <a:lnTo>
                  <a:pt x="1543901" y="779340"/>
                </a:lnTo>
                <a:lnTo>
                  <a:pt x="1558274" y="762615"/>
                </a:lnTo>
                <a:lnTo>
                  <a:pt x="1572673" y="736183"/>
                </a:lnTo>
                <a:lnTo>
                  <a:pt x="1583127" y="715495"/>
                </a:lnTo>
                <a:lnTo>
                  <a:pt x="1591582" y="693600"/>
                </a:lnTo>
                <a:lnTo>
                  <a:pt x="1598515" y="671170"/>
                </a:lnTo>
                <a:lnTo>
                  <a:pt x="1604772" y="648500"/>
                </a:lnTo>
                <a:lnTo>
                  <a:pt x="1610728" y="623185"/>
                </a:lnTo>
                <a:lnTo>
                  <a:pt x="1613649" y="609767"/>
                </a:lnTo>
                <a:lnTo>
                  <a:pt x="1615597" y="590344"/>
                </a:lnTo>
                <a:lnTo>
                  <a:pt x="1616896" y="566917"/>
                </a:lnTo>
                <a:lnTo>
                  <a:pt x="1617761" y="540822"/>
                </a:lnTo>
                <a:lnTo>
                  <a:pt x="1618980" y="426732"/>
                </a:lnTo>
                <a:lnTo>
                  <a:pt x="1616293" y="384501"/>
                </a:lnTo>
                <a:lnTo>
                  <a:pt x="1611645" y="342059"/>
                </a:lnTo>
                <a:lnTo>
                  <a:pt x="1605688" y="299477"/>
                </a:lnTo>
                <a:lnTo>
                  <a:pt x="1599812" y="262516"/>
                </a:lnTo>
                <a:lnTo>
                  <a:pt x="1588203" y="198589"/>
                </a:lnTo>
                <a:lnTo>
                  <a:pt x="1584345" y="174303"/>
                </a:lnTo>
                <a:lnTo>
                  <a:pt x="1581774" y="154302"/>
                </a:lnTo>
                <a:lnTo>
                  <a:pt x="1580059" y="137158"/>
                </a:lnTo>
                <a:lnTo>
                  <a:pt x="1575615" y="110489"/>
                </a:lnTo>
                <a:lnTo>
                  <a:pt x="1569511" y="89111"/>
                </a:lnTo>
                <a:lnTo>
                  <a:pt x="1560449" y="70085"/>
                </a:lnTo>
                <a:lnTo>
                  <a:pt x="1544637" y="38758"/>
                </a:lnTo>
                <a:lnTo>
                  <a:pt x="1538599" y="24211"/>
                </a:lnTo>
                <a:lnTo>
                  <a:pt x="1533768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214"/>
          <p:cNvSpPr/>
          <p:nvPr/>
        </p:nvSpPr>
        <p:spPr>
          <a:xfrm>
            <a:off x="6862755" y="4912472"/>
            <a:ext cx="1847718" cy="899012"/>
          </a:xfrm>
          <a:custGeom>
            <a:avLst/>
            <a:gdLst/>
            <a:ahLst/>
            <a:cxnLst/>
            <a:rect l="0" t="0" r="0" b="0"/>
            <a:pathLst>
              <a:path w="1847718" h="899012">
                <a:moveTo>
                  <a:pt x="23820" y="205310"/>
                </a:moveTo>
                <a:lnTo>
                  <a:pt x="11085" y="218998"/>
                </a:lnTo>
                <a:lnTo>
                  <a:pt x="4507" y="229174"/>
                </a:lnTo>
                <a:lnTo>
                  <a:pt x="949" y="240046"/>
                </a:lnTo>
                <a:lnTo>
                  <a:pt x="0" y="245612"/>
                </a:lnTo>
                <a:lnTo>
                  <a:pt x="1486" y="269577"/>
                </a:lnTo>
                <a:lnTo>
                  <a:pt x="3215" y="285302"/>
                </a:lnTo>
                <a:lnTo>
                  <a:pt x="5137" y="312935"/>
                </a:lnTo>
                <a:lnTo>
                  <a:pt x="5649" y="325638"/>
                </a:lnTo>
                <a:lnTo>
                  <a:pt x="6666" y="718363"/>
                </a:lnTo>
                <a:lnTo>
                  <a:pt x="5717" y="749276"/>
                </a:lnTo>
                <a:lnTo>
                  <a:pt x="4131" y="777503"/>
                </a:lnTo>
                <a:lnTo>
                  <a:pt x="2122" y="803943"/>
                </a:lnTo>
                <a:lnTo>
                  <a:pt x="1734" y="824426"/>
                </a:lnTo>
                <a:lnTo>
                  <a:pt x="2429" y="840939"/>
                </a:lnTo>
                <a:lnTo>
                  <a:pt x="5740" y="865002"/>
                </a:lnTo>
                <a:lnTo>
                  <a:pt x="10387" y="878871"/>
                </a:lnTo>
                <a:lnTo>
                  <a:pt x="15627" y="888211"/>
                </a:lnTo>
                <a:lnTo>
                  <a:pt x="18358" y="892035"/>
                </a:lnTo>
                <a:lnTo>
                  <a:pt x="22083" y="894584"/>
                </a:lnTo>
                <a:lnTo>
                  <a:pt x="31304" y="897417"/>
                </a:lnTo>
                <a:lnTo>
                  <a:pt x="47203" y="899011"/>
                </a:lnTo>
                <a:lnTo>
                  <a:pt x="58342" y="896844"/>
                </a:lnTo>
                <a:lnTo>
                  <a:pt x="70595" y="893659"/>
                </a:lnTo>
                <a:lnTo>
                  <a:pt x="85567" y="892243"/>
                </a:lnTo>
                <a:lnTo>
                  <a:pt x="92607" y="889960"/>
                </a:lnTo>
                <a:lnTo>
                  <a:pt x="113522" y="879551"/>
                </a:lnTo>
                <a:lnTo>
                  <a:pt x="142049" y="873715"/>
                </a:lnTo>
                <a:lnTo>
                  <a:pt x="191013" y="850320"/>
                </a:lnTo>
                <a:lnTo>
                  <a:pt x="247169" y="827138"/>
                </a:lnTo>
                <a:lnTo>
                  <a:pt x="354069" y="792269"/>
                </a:lnTo>
                <a:lnTo>
                  <a:pt x="403823" y="778851"/>
                </a:lnTo>
                <a:lnTo>
                  <a:pt x="430508" y="774361"/>
                </a:lnTo>
                <a:lnTo>
                  <a:pt x="559201" y="756006"/>
                </a:lnTo>
                <a:lnTo>
                  <a:pt x="600857" y="750101"/>
                </a:lnTo>
                <a:lnTo>
                  <a:pt x="638421" y="747477"/>
                </a:lnTo>
                <a:lnTo>
                  <a:pt x="750859" y="741449"/>
                </a:lnTo>
                <a:lnTo>
                  <a:pt x="785690" y="738948"/>
                </a:lnTo>
                <a:lnTo>
                  <a:pt x="862017" y="731831"/>
                </a:lnTo>
                <a:lnTo>
                  <a:pt x="902129" y="729832"/>
                </a:lnTo>
                <a:lnTo>
                  <a:pt x="956842" y="728707"/>
                </a:lnTo>
                <a:lnTo>
                  <a:pt x="1004698" y="728373"/>
                </a:lnTo>
                <a:lnTo>
                  <a:pt x="1053590" y="723723"/>
                </a:lnTo>
                <a:lnTo>
                  <a:pt x="1115420" y="719510"/>
                </a:lnTo>
                <a:lnTo>
                  <a:pt x="1216836" y="707834"/>
                </a:lnTo>
                <a:lnTo>
                  <a:pt x="1257312" y="704879"/>
                </a:lnTo>
                <a:lnTo>
                  <a:pt x="1306873" y="700676"/>
                </a:lnTo>
                <a:lnTo>
                  <a:pt x="1361736" y="690722"/>
                </a:lnTo>
                <a:lnTo>
                  <a:pt x="1408707" y="682669"/>
                </a:lnTo>
                <a:lnTo>
                  <a:pt x="1463238" y="674645"/>
                </a:lnTo>
                <a:lnTo>
                  <a:pt x="1519759" y="669175"/>
                </a:lnTo>
                <a:lnTo>
                  <a:pt x="1573475" y="659276"/>
                </a:lnTo>
                <a:lnTo>
                  <a:pt x="1629300" y="643411"/>
                </a:lnTo>
                <a:lnTo>
                  <a:pt x="1677654" y="623090"/>
                </a:lnTo>
                <a:lnTo>
                  <a:pt x="1720133" y="599924"/>
                </a:lnTo>
                <a:lnTo>
                  <a:pt x="1759538" y="573177"/>
                </a:lnTo>
                <a:lnTo>
                  <a:pt x="1764847" y="567712"/>
                </a:lnTo>
                <a:lnTo>
                  <a:pt x="1779729" y="544463"/>
                </a:lnTo>
                <a:lnTo>
                  <a:pt x="1797046" y="521145"/>
                </a:lnTo>
                <a:lnTo>
                  <a:pt x="1807283" y="502526"/>
                </a:lnTo>
                <a:lnTo>
                  <a:pt x="1812785" y="483138"/>
                </a:lnTo>
                <a:lnTo>
                  <a:pt x="1815586" y="468634"/>
                </a:lnTo>
                <a:lnTo>
                  <a:pt x="1818405" y="452297"/>
                </a:lnTo>
                <a:lnTo>
                  <a:pt x="1831475" y="356491"/>
                </a:lnTo>
                <a:lnTo>
                  <a:pt x="1835666" y="313717"/>
                </a:lnTo>
                <a:lnTo>
                  <a:pt x="1842862" y="217931"/>
                </a:lnTo>
                <a:lnTo>
                  <a:pt x="1846696" y="137894"/>
                </a:lnTo>
                <a:lnTo>
                  <a:pt x="1847717" y="103216"/>
                </a:lnTo>
                <a:lnTo>
                  <a:pt x="1846494" y="78192"/>
                </a:lnTo>
                <a:lnTo>
                  <a:pt x="1843774" y="59605"/>
                </a:lnTo>
                <a:lnTo>
                  <a:pt x="1836623" y="33872"/>
                </a:lnTo>
                <a:lnTo>
                  <a:pt x="1830270" y="16086"/>
                </a:lnTo>
                <a:lnTo>
                  <a:pt x="1826290" y="10580"/>
                </a:lnTo>
                <a:lnTo>
                  <a:pt x="1821732" y="6911"/>
                </a:lnTo>
                <a:lnTo>
                  <a:pt x="1816788" y="4464"/>
                </a:lnTo>
                <a:lnTo>
                  <a:pt x="1806214" y="1745"/>
                </a:lnTo>
                <a:lnTo>
                  <a:pt x="1765701" y="0"/>
                </a:lnTo>
                <a:lnTo>
                  <a:pt x="1725089" y="4841"/>
                </a:lnTo>
                <a:lnTo>
                  <a:pt x="1681004" y="11438"/>
                </a:lnTo>
                <a:lnTo>
                  <a:pt x="1634766" y="16104"/>
                </a:lnTo>
                <a:lnTo>
                  <a:pt x="1582469" y="25731"/>
                </a:lnTo>
                <a:lnTo>
                  <a:pt x="1531110" y="36805"/>
                </a:lnTo>
                <a:lnTo>
                  <a:pt x="1477433" y="48165"/>
                </a:lnTo>
                <a:lnTo>
                  <a:pt x="1406737" y="62437"/>
                </a:lnTo>
                <a:lnTo>
                  <a:pt x="1359403" y="66457"/>
                </a:lnTo>
                <a:lnTo>
                  <a:pt x="1313734" y="76750"/>
                </a:lnTo>
                <a:lnTo>
                  <a:pt x="1266722" y="86577"/>
                </a:lnTo>
                <a:lnTo>
                  <a:pt x="1170714" y="103857"/>
                </a:lnTo>
                <a:lnTo>
                  <a:pt x="1102193" y="112913"/>
                </a:lnTo>
                <a:lnTo>
                  <a:pt x="1026020" y="122335"/>
                </a:lnTo>
                <a:lnTo>
                  <a:pt x="951006" y="132994"/>
                </a:lnTo>
                <a:lnTo>
                  <a:pt x="777000" y="161250"/>
                </a:lnTo>
                <a:lnTo>
                  <a:pt x="729089" y="166677"/>
                </a:lnTo>
                <a:lnTo>
                  <a:pt x="683982" y="169090"/>
                </a:lnTo>
                <a:lnTo>
                  <a:pt x="594920" y="171401"/>
                </a:lnTo>
                <a:lnTo>
                  <a:pt x="476033" y="177695"/>
                </a:lnTo>
                <a:lnTo>
                  <a:pt x="364078" y="184640"/>
                </a:lnTo>
                <a:lnTo>
                  <a:pt x="316333" y="186598"/>
                </a:lnTo>
                <a:lnTo>
                  <a:pt x="267229" y="192252"/>
                </a:lnTo>
                <a:lnTo>
                  <a:pt x="219539" y="197756"/>
                </a:lnTo>
                <a:lnTo>
                  <a:pt x="172403" y="209210"/>
                </a:lnTo>
                <a:lnTo>
                  <a:pt x="138647" y="220013"/>
                </a:lnTo>
                <a:lnTo>
                  <a:pt x="100972" y="239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|&gt;k</a:t>
            </a:r>
            <a:endParaRPr lang="en-US" dirty="0"/>
          </a:p>
        </p:txBody>
      </p:sp>
      <p:sp>
        <p:nvSpPr>
          <p:cNvPr id="103" name="SMARTPenAnnotation1087"/>
          <p:cNvSpPr/>
          <p:nvPr/>
        </p:nvSpPr>
        <p:spPr>
          <a:xfrm>
            <a:off x="4460566" y="1628775"/>
            <a:ext cx="51427" cy="840106"/>
          </a:xfrm>
          <a:custGeom>
            <a:avLst/>
            <a:gdLst/>
            <a:ahLst/>
            <a:cxnLst/>
            <a:rect l="0" t="0" r="0" b="0"/>
            <a:pathLst>
              <a:path w="51427" h="840106">
                <a:moveTo>
                  <a:pt x="8563" y="0"/>
                </a:moveTo>
                <a:lnTo>
                  <a:pt x="4013" y="4550"/>
                </a:lnTo>
                <a:lnTo>
                  <a:pt x="3625" y="7796"/>
                </a:lnTo>
                <a:lnTo>
                  <a:pt x="4319" y="11865"/>
                </a:lnTo>
                <a:lnTo>
                  <a:pt x="5733" y="16482"/>
                </a:lnTo>
                <a:lnTo>
                  <a:pt x="7306" y="24153"/>
                </a:lnTo>
                <a:lnTo>
                  <a:pt x="8398" y="46642"/>
                </a:lnTo>
                <a:lnTo>
                  <a:pt x="8557" y="125550"/>
                </a:lnTo>
                <a:lnTo>
                  <a:pt x="7607" y="134182"/>
                </a:lnTo>
                <a:lnTo>
                  <a:pt x="6021" y="141842"/>
                </a:lnTo>
                <a:lnTo>
                  <a:pt x="4011" y="148854"/>
                </a:lnTo>
                <a:lnTo>
                  <a:pt x="2671" y="159243"/>
                </a:lnTo>
                <a:lnTo>
                  <a:pt x="1778" y="171885"/>
                </a:lnTo>
                <a:lnTo>
                  <a:pt x="785" y="198313"/>
                </a:lnTo>
                <a:lnTo>
                  <a:pt x="148" y="236022"/>
                </a:lnTo>
                <a:lnTo>
                  <a:pt x="0" y="300833"/>
                </a:lnTo>
                <a:lnTo>
                  <a:pt x="950" y="311998"/>
                </a:lnTo>
                <a:lnTo>
                  <a:pt x="2535" y="322298"/>
                </a:lnTo>
                <a:lnTo>
                  <a:pt x="4545" y="332023"/>
                </a:lnTo>
                <a:lnTo>
                  <a:pt x="5884" y="344221"/>
                </a:lnTo>
                <a:lnTo>
                  <a:pt x="6777" y="358068"/>
                </a:lnTo>
                <a:lnTo>
                  <a:pt x="7373" y="373015"/>
                </a:lnTo>
                <a:lnTo>
                  <a:pt x="8034" y="407402"/>
                </a:lnTo>
                <a:lnTo>
                  <a:pt x="8211" y="425906"/>
                </a:lnTo>
                <a:lnTo>
                  <a:pt x="10233" y="447767"/>
                </a:lnTo>
                <a:lnTo>
                  <a:pt x="13486" y="471866"/>
                </a:lnTo>
                <a:lnTo>
                  <a:pt x="17561" y="497457"/>
                </a:lnTo>
                <a:lnTo>
                  <a:pt x="20277" y="517376"/>
                </a:lnTo>
                <a:lnTo>
                  <a:pt x="22087" y="533512"/>
                </a:lnTo>
                <a:lnTo>
                  <a:pt x="23294" y="547127"/>
                </a:lnTo>
                <a:lnTo>
                  <a:pt x="24636" y="569875"/>
                </a:lnTo>
                <a:lnTo>
                  <a:pt x="25232" y="595225"/>
                </a:lnTo>
                <a:lnTo>
                  <a:pt x="25496" y="635067"/>
                </a:lnTo>
                <a:lnTo>
                  <a:pt x="26520" y="651978"/>
                </a:lnTo>
                <a:lnTo>
                  <a:pt x="28154" y="666109"/>
                </a:lnTo>
                <a:lnTo>
                  <a:pt x="30197" y="678388"/>
                </a:lnTo>
                <a:lnTo>
                  <a:pt x="31558" y="689431"/>
                </a:lnTo>
                <a:lnTo>
                  <a:pt x="33071" y="709321"/>
                </a:lnTo>
                <a:lnTo>
                  <a:pt x="33923" y="732033"/>
                </a:lnTo>
                <a:lnTo>
                  <a:pt x="34210" y="756774"/>
                </a:lnTo>
                <a:lnTo>
                  <a:pt x="34272" y="785751"/>
                </a:lnTo>
                <a:lnTo>
                  <a:pt x="35227" y="790534"/>
                </a:lnTo>
                <a:lnTo>
                  <a:pt x="36817" y="794675"/>
                </a:lnTo>
                <a:lnTo>
                  <a:pt x="38829" y="798388"/>
                </a:lnTo>
                <a:lnTo>
                  <a:pt x="40171" y="801816"/>
                </a:lnTo>
                <a:lnTo>
                  <a:pt x="41661" y="808165"/>
                </a:lnTo>
                <a:lnTo>
                  <a:pt x="42840" y="832056"/>
                </a:lnTo>
                <a:lnTo>
                  <a:pt x="42844" y="834739"/>
                </a:lnTo>
                <a:lnTo>
                  <a:pt x="43800" y="836527"/>
                </a:lnTo>
                <a:lnTo>
                  <a:pt x="45389" y="837720"/>
                </a:lnTo>
                <a:lnTo>
                  <a:pt x="51426" y="8401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88"/>
          <p:cNvSpPr/>
          <p:nvPr/>
        </p:nvSpPr>
        <p:spPr>
          <a:xfrm>
            <a:off x="4726304" y="1903095"/>
            <a:ext cx="349809" cy="418464"/>
          </a:xfrm>
          <a:custGeom>
            <a:avLst/>
            <a:gdLst/>
            <a:ahLst/>
            <a:cxnLst/>
            <a:rect l="0" t="0" r="0" b="0"/>
            <a:pathLst>
              <a:path w="349809" h="418464">
                <a:moveTo>
                  <a:pt x="0" y="0"/>
                </a:moveTo>
                <a:lnTo>
                  <a:pt x="12771" y="12770"/>
                </a:lnTo>
                <a:lnTo>
                  <a:pt x="14229" y="15180"/>
                </a:lnTo>
                <a:lnTo>
                  <a:pt x="16761" y="24141"/>
                </a:lnTo>
                <a:lnTo>
                  <a:pt x="17032" y="29801"/>
                </a:lnTo>
                <a:lnTo>
                  <a:pt x="18023" y="32250"/>
                </a:lnTo>
                <a:lnTo>
                  <a:pt x="23967" y="40247"/>
                </a:lnTo>
                <a:lnTo>
                  <a:pt x="29067" y="45827"/>
                </a:lnTo>
                <a:lnTo>
                  <a:pt x="30808" y="48649"/>
                </a:lnTo>
                <a:lnTo>
                  <a:pt x="32743" y="54324"/>
                </a:lnTo>
                <a:lnTo>
                  <a:pt x="33832" y="62874"/>
                </a:lnTo>
                <a:lnTo>
                  <a:pt x="34937" y="65728"/>
                </a:lnTo>
                <a:lnTo>
                  <a:pt x="40091" y="74296"/>
                </a:lnTo>
                <a:lnTo>
                  <a:pt x="41631" y="80010"/>
                </a:lnTo>
                <a:lnTo>
                  <a:pt x="42498" y="88582"/>
                </a:lnTo>
                <a:lnTo>
                  <a:pt x="43573" y="91440"/>
                </a:lnTo>
                <a:lnTo>
                  <a:pt x="47306" y="97155"/>
                </a:lnTo>
                <a:lnTo>
                  <a:pt x="57677" y="108902"/>
                </a:lnTo>
                <a:lnTo>
                  <a:pt x="66545" y="117951"/>
                </a:lnTo>
                <a:lnTo>
                  <a:pt x="71803" y="123225"/>
                </a:lnTo>
                <a:lnTo>
                  <a:pt x="73587" y="125965"/>
                </a:lnTo>
                <a:lnTo>
                  <a:pt x="78989" y="139746"/>
                </a:lnTo>
                <a:lnTo>
                  <a:pt x="81234" y="144599"/>
                </a:lnTo>
                <a:lnTo>
                  <a:pt x="84637" y="148787"/>
                </a:lnTo>
                <a:lnTo>
                  <a:pt x="93496" y="155980"/>
                </a:lnTo>
                <a:lnTo>
                  <a:pt x="96621" y="159231"/>
                </a:lnTo>
                <a:lnTo>
                  <a:pt x="98704" y="162352"/>
                </a:lnTo>
                <a:lnTo>
                  <a:pt x="103876" y="171216"/>
                </a:lnTo>
                <a:lnTo>
                  <a:pt x="109256" y="178914"/>
                </a:lnTo>
                <a:lnTo>
                  <a:pt x="121901" y="196674"/>
                </a:lnTo>
                <a:lnTo>
                  <a:pt x="133871" y="214093"/>
                </a:lnTo>
                <a:lnTo>
                  <a:pt x="143001" y="226280"/>
                </a:lnTo>
                <a:lnTo>
                  <a:pt x="150234" y="235824"/>
                </a:lnTo>
                <a:lnTo>
                  <a:pt x="156623" y="246415"/>
                </a:lnTo>
                <a:lnTo>
                  <a:pt x="161566" y="252859"/>
                </a:lnTo>
                <a:lnTo>
                  <a:pt x="167718" y="260013"/>
                </a:lnTo>
                <a:lnTo>
                  <a:pt x="181222" y="274629"/>
                </a:lnTo>
                <a:lnTo>
                  <a:pt x="202873" y="296994"/>
                </a:lnTo>
                <a:lnTo>
                  <a:pt x="206686" y="300866"/>
                </a:lnTo>
                <a:lnTo>
                  <a:pt x="214944" y="308209"/>
                </a:lnTo>
                <a:lnTo>
                  <a:pt x="239358" y="329069"/>
                </a:lnTo>
                <a:lnTo>
                  <a:pt x="249107" y="338442"/>
                </a:lnTo>
                <a:lnTo>
                  <a:pt x="256559" y="346595"/>
                </a:lnTo>
                <a:lnTo>
                  <a:pt x="262480" y="353936"/>
                </a:lnTo>
                <a:lnTo>
                  <a:pt x="268332" y="359782"/>
                </a:lnTo>
                <a:lnTo>
                  <a:pt x="274138" y="364632"/>
                </a:lnTo>
                <a:lnTo>
                  <a:pt x="284717" y="372561"/>
                </a:lnTo>
                <a:lnTo>
                  <a:pt x="292594" y="379260"/>
                </a:lnTo>
                <a:lnTo>
                  <a:pt x="301810" y="385412"/>
                </a:lnTo>
                <a:lnTo>
                  <a:pt x="311303" y="391322"/>
                </a:lnTo>
                <a:lnTo>
                  <a:pt x="321050" y="399051"/>
                </a:lnTo>
                <a:lnTo>
                  <a:pt x="329687" y="406950"/>
                </a:lnTo>
                <a:lnTo>
                  <a:pt x="337503" y="414688"/>
                </a:lnTo>
                <a:lnTo>
                  <a:pt x="340255" y="416476"/>
                </a:lnTo>
                <a:lnTo>
                  <a:pt x="345853" y="418463"/>
                </a:lnTo>
                <a:lnTo>
                  <a:pt x="347726" y="418040"/>
                </a:lnTo>
                <a:lnTo>
                  <a:pt x="348975" y="416806"/>
                </a:lnTo>
                <a:lnTo>
                  <a:pt x="349808" y="415030"/>
                </a:lnTo>
                <a:lnTo>
                  <a:pt x="349410" y="413847"/>
                </a:lnTo>
                <a:lnTo>
                  <a:pt x="348193" y="413058"/>
                </a:lnTo>
                <a:lnTo>
                  <a:pt x="34290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89"/>
          <p:cNvSpPr/>
          <p:nvPr/>
        </p:nvSpPr>
        <p:spPr>
          <a:xfrm>
            <a:off x="4700587" y="1928812"/>
            <a:ext cx="377191" cy="411481"/>
          </a:xfrm>
          <a:custGeom>
            <a:avLst/>
            <a:gdLst/>
            <a:ahLst/>
            <a:cxnLst/>
            <a:rect l="0" t="0" r="0" b="0"/>
            <a:pathLst>
              <a:path w="377191" h="411481">
                <a:moveTo>
                  <a:pt x="377190" y="0"/>
                </a:moveTo>
                <a:lnTo>
                  <a:pt x="344269" y="32921"/>
                </a:lnTo>
                <a:lnTo>
                  <a:pt x="333666" y="40984"/>
                </a:lnTo>
                <a:lnTo>
                  <a:pt x="328171" y="44468"/>
                </a:lnTo>
                <a:lnTo>
                  <a:pt x="319527" y="53419"/>
                </a:lnTo>
                <a:lnTo>
                  <a:pt x="312510" y="62794"/>
                </a:lnTo>
                <a:lnTo>
                  <a:pt x="306215" y="70136"/>
                </a:lnTo>
                <a:lnTo>
                  <a:pt x="292623" y="84194"/>
                </a:lnTo>
                <a:lnTo>
                  <a:pt x="261955" y="115162"/>
                </a:lnTo>
                <a:lnTo>
                  <a:pt x="255599" y="122495"/>
                </a:lnTo>
                <a:lnTo>
                  <a:pt x="249457" y="130240"/>
                </a:lnTo>
                <a:lnTo>
                  <a:pt x="243457" y="138262"/>
                </a:lnTo>
                <a:lnTo>
                  <a:pt x="237552" y="145515"/>
                </a:lnTo>
                <a:lnTo>
                  <a:pt x="231711" y="152255"/>
                </a:lnTo>
                <a:lnTo>
                  <a:pt x="225911" y="158653"/>
                </a:lnTo>
                <a:lnTo>
                  <a:pt x="220140" y="165777"/>
                </a:lnTo>
                <a:lnTo>
                  <a:pt x="214387" y="173383"/>
                </a:lnTo>
                <a:lnTo>
                  <a:pt x="208647" y="181311"/>
                </a:lnTo>
                <a:lnTo>
                  <a:pt x="202916" y="188501"/>
                </a:lnTo>
                <a:lnTo>
                  <a:pt x="197190" y="195200"/>
                </a:lnTo>
                <a:lnTo>
                  <a:pt x="185748" y="207723"/>
                </a:lnTo>
                <a:lnTo>
                  <a:pt x="174312" y="219639"/>
                </a:lnTo>
                <a:lnTo>
                  <a:pt x="169548" y="226436"/>
                </a:lnTo>
                <a:lnTo>
                  <a:pt x="165419" y="233825"/>
                </a:lnTo>
                <a:lnTo>
                  <a:pt x="161715" y="241608"/>
                </a:lnTo>
                <a:lnTo>
                  <a:pt x="157340" y="248702"/>
                </a:lnTo>
                <a:lnTo>
                  <a:pt x="152518" y="255336"/>
                </a:lnTo>
                <a:lnTo>
                  <a:pt x="142081" y="267788"/>
                </a:lnTo>
                <a:lnTo>
                  <a:pt x="131092" y="279672"/>
                </a:lnTo>
                <a:lnTo>
                  <a:pt x="114196" y="297072"/>
                </a:lnTo>
                <a:lnTo>
                  <a:pt x="107563" y="304728"/>
                </a:lnTo>
                <a:lnTo>
                  <a:pt x="100284" y="313642"/>
                </a:lnTo>
                <a:lnTo>
                  <a:pt x="92573" y="323395"/>
                </a:lnTo>
                <a:lnTo>
                  <a:pt x="84575" y="331802"/>
                </a:lnTo>
                <a:lnTo>
                  <a:pt x="76386" y="339311"/>
                </a:lnTo>
                <a:lnTo>
                  <a:pt x="68069" y="346222"/>
                </a:lnTo>
                <a:lnTo>
                  <a:pt x="60619" y="351783"/>
                </a:lnTo>
                <a:lnTo>
                  <a:pt x="53748" y="356442"/>
                </a:lnTo>
                <a:lnTo>
                  <a:pt x="47262" y="360500"/>
                </a:lnTo>
                <a:lnTo>
                  <a:pt x="37515" y="370090"/>
                </a:lnTo>
                <a:lnTo>
                  <a:pt x="30008" y="379749"/>
                </a:lnTo>
                <a:lnTo>
                  <a:pt x="19475" y="391495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90"/>
          <p:cNvSpPr/>
          <p:nvPr/>
        </p:nvSpPr>
        <p:spPr>
          <a:xfrm>
            <a:off x="5137784" y="2108835"/>
            <a:ext cx="471489" cy="17042"/>
          </a:xfrm>
          <a:custGeom>
            <a:avLst/>
            <a:gdLst/>
            <a:ahLst/>
            <a:cxnLst/>
            <a:rect l="0" t="0" r="0" b="0"/>
            <a:pathLst>
              <a:path w="471489" h="17042">
                <a:moveTo>
                  <a:pt x="0" y="8572"/>
                </a:moveTo>
                <a:lnTo>
                  <a:pt x="18204" y="13123"/>
                </a:lnTo>
                <a:lnTo>
                  <a:pt x="27376" y="14464"/>
                </a:lnTo>
                <a:lnTo>
                  <a:pt x="37301" y="15357"/>
                </a:lnTo>
                <a:lnTo>
                  <a:pt x="47727" y="15953"/>
                </a:lnTo>
                <a:lnTo>
                  <a:pt x="66932" y="16615"/>
                </a:lnTo>
                <a:lnTo>
                  <a:pt x="76055" y="16792"/>
                </a:lnTo>
                <a:lnTo>
                  <a:pt x="87851" y="15957"/>
                </a:lnTo>
                <a:lnTo>
                  <a:pt x="101430" y="14448"/>
                </a:lnTo>
                <a:lnTo>
                  <a:pt x="116198" y="12489"/>
                </a:lnTo>
                <a:lnTo>
                  <a:pt x="128900" y="11183"/>
                </a:lnTo>
                <a:lnTo>
                  <a:pt x="140226" y="10313"/>
                </a:lnTo>
                <a:lnTo>
                  <a:pt x="150635" y="9733"/>
                </a:lnTo>
                <a:lnTo>
                  <a:pt x="172359" y="9088"/>
                </a:lnTo>
                <a:lnTo>
                  <a:pt x="217350" y="8674"/>
                </a:lnTo>
                <a:lnTo>
                  <a:pt x="235388" y="9592"/>
                </a:lnTo>
                <a:lnTo>
                  <a:pt x="283369" y="13153"/>
                </a:lnTo>
                <a:lnTo>
                  <a:pt x="309881" y="14484"/>
                </a:lnTo>
                <a:lnTo>
                  <a:pt x="385081" y="16356"/>
                </a:lnTo>
                <a:lnTo>
                  <a:pt x="443611" y="17041"/>
                </a:lnTo>
                <a:lnTo>
                  <a:pt x="450998" y="16123"/>
                </a:lnTo>
                <a:lnTo>
                  <a:pt x="456876" y="14558"/>
                </a:lnTo>
                <a:lnTo>
                  <a:pt x="461747" y="12563"/>
                </a:lnTo>
                <a:lnTo>
                  <a:pt x="464994" y="10280"/>
                </a:lnTo>
                <a:lnTo>
                  <a:pt x="467158" y="7806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91"/>
          <p:cNvSpPr/>
          <p:nvPr/>
        </p:nvSpPr>
        <p:spPr>
          <a:xfrm>
            <a:off x="5318513" y="1954530"/>
            <a:ext cx="110738" cy="411481"/>
          </a:xfrm>
          <a:custGeom>
            <a:avLst/>
            <a:gdLst/>
            <a:ahLst/>
            <a:cxnLst/>
            <a:rect l="0" t="0" r="0" b="0"/>
            <a:pathLst>
              <a:path w="110738" h="411481">
                <a:moveTo>
                  <a:pt x="16439" y="0"/>
                </a:moveTo>
                <a:lnTo>
                  <a:pt x="7337" y="9101"/>
                </a:lnTo>
                <a:lnTo>
                  <a:pt x="4656" y="12735"/>
                </a:lnTo>
                <a:lnTo>
                  <a:pt x="1677" y="19312"/>
                </a:lnTo>
                <a:lnTo>
                  <a:pt x="883" y="25257"/>
                </a:lnTo>
                <a:lnTo>
                  <a:pt x="353" y="33030"/>
                </a:lnTo>
                <a:lnTo>
                  <a:pt x="0" y="42023"/>
                </a:lnTo>
                <a:lnTo>
                  <a:pt x="717" y="49923"/>
                </a:lnTo>
                <a:lnTo>
                  <a:pt x="2148" y="57094"/>
                </a:lnTo>
                <a:lnTo>
                  <a:pt x="4054" y="63780"/>
                </a:lnTo>
                <a:lnTo>
                  <a:pt x="5325" y="71095"/>
                </a:lnTo>
                <a:lnTo>
                  <a:pt x="6172" y="78829"/>
                </a:lnTo>
                <a:lnTo>
                  <a:pt x="6737" y="86842"/>
                </a:lnTo>
                <a:lnTo>
                  <a:pt x="8066" y="94090"/>
                </a:lnTo>
                <a:lnTo>
                  <a:pt x="9904" y="100826"/>
                </a:lnTo>
                <a:lnTo>
                  <a:pt x="12082" y="107223"/>
                </a:lnTo>
                <a:lnTo>
                  <a:pt x="14503" y="119409"/>
                </a:lnTo>
                <a:lnTo>
                  <a:pt x="16531" y="132128"/>
                </a:lnTo>
                <a:lnTo>
                  <a:pt x="18405" y="139520"/>
                </a:lnTo>
                <a:lnTo>
                  <a:pt x="20608" y="147306"/>
                </a:lnTo>
                <a:lnTo>
                  <a:pt x="23028" y="158211"/>
                </a:lnTo>
                <a:lnTo>
                  <a:pt x="28257" y="185568"/>
                </a:lnTo>
                <a:lnTo>
                  <a:pt x="31938" y="199912"/>
                </a:lnTo>
                <a:lnTo>
                  <a:pt x="36297" y="214237"/>
                </a:lnTo>
                <a:lnTo>
                  <a:pt x="52429" y="262346"/>
                </a:lnTo>
                <a:lnTo>
                  <a:pt x="61328" y="291540"/>
                </a:lnTo>
                <a:lnTo>
                  <a:pt x="74507" y="335302"/>
                </a:lnTo>
                <a:lnTo>
                  <a:pt x="78011" y="346407"/>
                </a:lnTo>
                <a:lnTo>
                  <a:pt x="82252" y="356668"/>
                </a:lnTo>
                <a:lnTo>
                  <a:pt x="86984" y="366366"/>
                </a:lnTo>
                <a:lnTo>
                  <a:pt x="11073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92"/>
          <p:cNvSpPr/>
          <p:nvPr/>
        </p:nvSpPr>
        <p:spPr>
          <a:xfrm>
            <a:off x="5634990" y="1886105"/>
            <a:ext cx="401514" cy="443805"/>
          </a:xfrm>
          <a:custGeom>
            <a:avLst/>
            <a:gdLst/>
            <a:ahLst/>
            <a:cxnLst/>
            <a:rect l="0" t="0" r="0" b="0"/>
            <a:pathLst>
              <a:path w="401514" h="443805">
                <a:moveTo>
                  <a:pt x="0" y="59852"/>
                </a:moveTo>
                <a:lnTo>
                  <a:pt x="19312" y="40539"/>
                </a:lnTo>
                <a:lnTo>
                  <a:pt x="23352" y="38404"/>
                </a:lnTo>
                <a:lnTo>
                  <a:pt x="40997" y="33495"/>
                </a:lnTo>
                <a:lnTo>
                  <a:pt x="51143" y="29898"/>
                </a:lnTo>
                <a:lnTo>
                  <a:pt x="73213" y="21774"/>
                </a:lnTo>
                <a:lnTo>
                  <a:pt x="110664" y="8798"/>
                </a:lnTo>
                <a:lnTo>
                  <a:pt x="119496" y="5813"/>
                </a:lnTo>
                <a:lnTo>
                  <a:pt x="129194" y="3824"/>
                </a:lnTo>
                <a:lnTo>
                  <a:pt x="139469" y="2497"/>
                </a:lnTo>
                <a:lnTo>
                  <a:pt x="150129" y="1613"/>
                </a:lnTo>
                <a:lnTo>
                  <a:pt x="160093" y="1024"/>
                </a:lnTo>
                <a:lnTo>
                  <a:pt x="178785" y="368"/>
                </a:lnTo>
                <a:lnTo>
                  <a:pt x="205373" y="0"/>
                </a:lnTo>
                <a:lnTo>
                  <a:pt x="213115" y="900"/>
                </a:lnTo>
                <a:lnTo>
                  <a:pt x="220182" y="2454"/>
                </a:lnTo>
                <a:lnTo>
                  <a:pt x="226798" y="4442"/>
                </a:lnTo>
                <a:lnTo>
                  <a:pt x="239229" y="9190"/>
                </a:lnTo>
                <a:lnTo>
                  <a:pt x="251104" y="15428"/>
                </a:lnTo>
                <a:lnTo>
                  <a:pt x="262732" y="24551"/>
                </a:lnTo>
                <a:lnTo>
                  <a:pt x="266594" y="29650"/>
                </a:lnTo>
                <a:lnTo>
                  <a:pt x="270886" y="40397"/>
                </a:lnTo>
                <a:lnTo>
                  <a:pt x="271078" y="44977"/>
                </a:lnTo>
                <a:lnTo>
                  <a:pt x="270254" y="48983"/>
                </a:lnTo>
                <a:lnTo>
                  <a:pt x="264542" y="61712"/>
                </a:lnTo>
                <a:lnTo>
                  <a:pt x="258544" y="72108"/>
                </a:lnTo>
                <a:lnTo>
                  <a:pt x="249528" y="83079"/>
                </a:lnTo>
                <a:lnTo>
                  <a:pt x="241600" y="90577"/>
                </a:lnTo>
                <a:lnTo>
                  <a:pt x="231551" y="99385"/>
                </a:lnTo>
                <a:lnTo>
                  <a:pt x="220089" y="109067"/>
                </a:lnTo>
                <a:lnTo>
                  <a:pt x="209592" y="117427"/>
                </a:lnTo>
                <a:lnTo>
                  <a:pt x="199735" y="124906"/>
                </a:lnTo>
                <a:lnTo>
                  <a:pt x="190307" y="131796"/>
                </a:lnTo>
                <a:lnTo>
                  <a:pt x="182116" y="138295"/>
                </a:lnTo>
                <a:lnTo>
                  <a:pt x="174751" y="144532"/>
                </a:lnTo>
                <a:lnTo>
                  <a:pt x="167935" y="150596"/>
                </a:lnTo>
                <a:lnTo>
                  <a:pt x="155282" y="162412"/>
                </a:lnTo>
                <a:lnTo>
                  <a:pt x="136189" y="180970"/>
                </a:lnTo>
                <a:lnTo>
                  <a:pt x="131750" y="183460"/>
                </a:lnTo>
                <a:lnTo>
                  <a:pt x="121738" y="186226"/>
                </a:lnTo>
                <a:lnTo>
                  <a:pt x="113478" y="189996"/>
                </a:lnTo>
                <a:lnTo>
                  <a:pt x="109942" y="192335"/>
                </a:lnTo>
                <a:lnTo>
                  <a:pt x="107584" y="194846"/>
                </a:lnTo>
                <a:lnTo>
                  <a:pt x="106013" y="197473"/>
                </a:lnTo>
                <a:lnTo>
                  <a:pt x="104965" y="200177"/>
                </a:lnTo>
                <a:lnTo>
                  <a:pt x="105219" y="201979"/>
                </a:lnTo>
                <a:lnTo>
                  <a:pt x="106341" y="203181"/>
                </a:lnTo>
                <a:lnTo>
                  <a:pt x="108042" y="203982"/>
                </a:lnTo>
                <a:lnTo>
                  <a:pt x="112471" y="204872"/>
                </a:lnTo>
                <a:lnTo>
                  <a:pt x="114985" y="205110"/>
                </a:lnTo>
                <a:lnTo>
                  <a:pt x="117615" y="204316"/>
                </a:lnTo>
                <a:lnTo>
                  <a:pt x="136055" y="193611"/>
                </a:lnTo>
                <a:lnTo>
                  <a:pt x="142139" y="191887"/>
                </a:lnTo>
                <a:lnTo>
                  <a:pt x="149051" y="190738"/>
                </a:lnTo>
                <a:lnTo>
                  <a:pt x="156517" y="189972"/>
                </a:lnTo>
                <a:lnTo>
                  <a:pt x="164352" y="188509"/>
                </a:lnTo>
                <a:lnTo>
                  <a:pt x="172433" y="186581"/>
                </a:lnTo>
                <a:lnTo>
                  <a:pt x="180678" y="184343"/>
                </a:lnTo>
                <a:lnTo>
                  <a:pt x="189032" y="182851"/>
                </a:lnTo>
                <a:lnTo>
                  <a:pt x="197459" y="181856"/>
                </a:lnTo>
                <a:lnTo>
                  <a:pt x="205934" y="181193"/>
                </a:lnTo>
                <a:lnTo>
                  <a:pt x="218252" y="180751"/>
                </a:lnTo>
                <a:lnTo>
                  <a:pt x="249718" y="180260"/>
                </a:lnTo>
                <a:lnTo>
                  <a:pt x="263634" y="181081"/>
                </a:lnTo>
                <a:lnTo>
                  <a:pt x="275768" y="182582"/>
                </a:lnTo>
                <a:lnTo>
                  <a:pt x="286715" y="184534"/>
                </a:lnTo>
                <a:lnTo>
                  <a:pt x="298776" y="187741"/>
                </a:lnTo>
                <a:lnTo>
                  <a:pt x="311579" y="191784"/>
                </a:lnTo>
                <a:lnTo>
                  <a:pt x="324876" y="196384"/>
                </a:lnTo>
                <a:lnTo>
                  <a:pt x="335647" y="200403"/>
                </a:lnTo>
                <a:lnTo>
                  <a:pt x="344732" y="204036"/>
                </a:lnTo>
                <a:lnTo>
                  <a:pt x="352694" y="207409"/>
                </a:lnTo>
                <a:lnTo>
                  <a:pt x="366620" y="213698"/>
                </a:lnTo>
                <a:lnTo>
                  <a:pt x="373001" y="216709"/>
                </a:lnTo>
                <a:lnTo>
                  <a:pt x="378207" y="220621"/>
                </a:lnTo>
                <a:lnTo>
                  <a:pt x="386531" y="230047"/>
                </a:lnTo>
                <a:lnTo>
                  <a:pt x="389132" y="235228"/>
                </a:lnTo>
                <a:lnTo>
                  <a:pt x="393746" y="251621"/>
                </a:lnTo>
                <a:lnTo>
                  <a:pt x="398201" y="262875"/>
                </a:lnTo>
                <a:lnTo>
                  <a:pt x="400815" y="274227"/>
                </a:lnTo>
                <a:lnTo>
                  <a:pt x="401513" y="279921"/>
                </a:lnTo>
                <a:lnTo>
                  <a:pt x="399747" y="291328"/>
                </a:lnTo>
                <a:lnTo>
                  <a:pt x="395788" y="302748"/>
                </a:lnTo>
                <a:lnTo>
                  <a:pt x="390853" y="314173"/>
                </a:lnTo>
                <a:lnTo>
                  <a:pt x="385485" y="325601"/>
                </a:lnTo>
                <a:lnTo>
                  <a:pt x="382720" y="331316"/>
                </a:lnTo>
                <a:lnTo>
                  <a:pt x="372027" y="342745"/>
                </a:lnTo>
                <a:lnTo>
                  <a:pt x="365176" y="348460"/>
                </a:lnTo>
                <a:lnTo>
                  <a:pt x="358703" y="353222"/>
                </a:lnTo>
                <a:lnTo>
                  <a:pt x="346431" y="361054"/>
                </a:lnTo>
                <a:lnTo>
                  <a:pt x="334627" y="370250"/>
                </a:lnTo>
                <a:lnTo>
                  <a:pt x="328812" y="375369"/>
                </a:lnTo>
                <a:lnTo>
                  <a:pt x="322078" y="380687"/>
                </a:lnTo>
                <a:lnTo>
                  <a:pt x="314731" y="386137"/>
                </a:lnTo>
                <a:lnTo>
                  <a:pt x="306975" y="391675"/>
                </a:lnTo>
                <a:lnTo>
                  <a:pt x="298948" y="396320"/>
                </a:lnTo>
                <a:lnTo>
                  <a:pt x="290738" y="400369"/>
                </a:lnTo>
                <a:lnTo>
                  <a:pt x="282408" y="404021"/>
                </a:lnTo>
                <a:lnTo>
                  <a:pt x="271139" y="408360"/>
                </a:lnTo>
                <a:lnTo>
                  <a:pt x="230832" y="422617"/>
                </a:lnTo>
                <a:lnTo>
                  <a:pt x="181069" y="439505"/>
                </a:lnTo>
                <a:lnTo>
                  <a:pt x="173100" y="441542"/>
                </a:lnTo>
                <a:lnTo>
                  <a:pt x="165883" y="442899"/>
                </a:lnTo>
                <a:lnTo>
                  <a:pt x="159166" y="443804"/>
                </a:lnTo>
                <a:lnTo>
                  <a:pt x="153735" y="443455"/>
                </a:lnTo>
                <a:lnTo>
                  <a:pt x="149163" y="442270"/>
                </a:lnTo>
                <a:lnTo>
                  <a:pt x="141541" y="439366"/>
                </a:lnTo>
                <a:lnTo>
                  <a:pt x="134980" y="438075"/>
                </a:lnTo>
                <a:lnTo>
                  <a:pt x="128888" y="434961"/>
                </a:lnTo>
                <a:lnTo>
                  <a:pt x="125931" y="432797"/>
                </a:lnTo>
                <a:lnTo>
                  <a:pt x="120104" y="430393"/>
                </a:lnTo>
                <a:lnTo>
                  <a:pt x="117217" y="429752"/>
                </a:lnTo>
                <a:lnTo>
                  <a:pt x="115292" y="428372"/>
                </a:lnTo>
                <a:lnTo>
                  <a:pt x="114009" y="426499"/>
                </a:lnTo>
                <a:lnTo>
                  <a:pt x="113153" y="424299"/>
                </a:lnTo>
                <a:lnTo>
                  <a:pt x="111949" y="412099"/>
                </a:lnTo>
                <a:lnTo>
                  <a:pt x="111668" y="404367"/>
                </a:lnTo>
                <a:lnTo>
                  <a:pt x="111442" y="394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93"/>
          <p:cNvSpPr/>
          <p:nvPr/>
        </p:nvSpPr>
        <p:spPr>
          <a:xfrm>
            <a:off x="6175057" y="1680210"/>
            <a:ext cx="94298" cy="822961"/>
          </a:xfrm>
          <a:custGeom>
            <a:avLst/>
            <a:gdLst/>
            <a:ahLst/>
            <a:cxnLst/>
            <a:rect l="0" t="0" r="0" b="0"/>
            <a:pathLst>
              <a:path w="94298" h="822961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4828" y="38981"/>
                </a:lnTo>
                <a:lnTo>
                  <a:pt x="16687" y="58076"/>
                </a:lnTo>
                <a:lnTo>
                  <a:pt x="17054" y="81145"/>
                </a:lnTo>
                <a:lnTo>
                  <a:pt x="17105" y="96072"/>
                </a:lnTo>
                <a:lnTo>
                  <a:pt x="18071" y="108815"/>
                </a:lnTo>
                <a:lnTo>
                  <a:pt x="21684" y="143294"/>
                </a:lnTo>
                <a:lnTo>
                  <a:pt x="23981" y="158395"/>
                </a:lnTo>
                <a:lnTo>
                  <a:pt x="26465" y="171319"/>
                </a:lnTo>
                <a:lnTo>
                  <a:pt x="29073" y="182792"/>
                </a:lnTo>
                <a:lnTo>
                  <a:pt x="34511" y="210781"/>
                </a:lnTo>
                <a:lnTo>
                  <a:pt x="37295" y="226245"/>
                </a:lnTo>
                <a:lnTo>
                  <a:pt x="39151" y="239412"/>
                </a:lnTo>
                <a:lnTo>
                  <a:pt x="41213" y="261663"/>
                </a:lnTo>
                <a:lnTo>
                  <a:pt x="42715" y="272549"/>
                </a:lnTo>
                <a:lnTo>
                  <a:pt x="44670" y="283617"/>
                </a:lnTo>
                <a:lnTo>
                  <a:pt x="46925" y="294805"/>
                </a:lnTo>
                <a:lnTo>
                  <a:pt x="49381" y="305122"/>
                </a:lnTo>
                <a:lnTo>
                  <a:pt x="51970" y="314857"/>
                </a:lnTo>
                <a:lnTo>
                  <a:pt x="54650" y="324204"/>
                </a:lnTo>
                <a:lnTo>
                  <a:pt x="56435" y="334246"/>
                </a:lnTo>
                <a:lnTo>
                  <a:pt x="58420" y="355564"/>
                </a:lnTo>
                <a:lnTo>
                  <a:pt x="59902" y="365630"/>
                </a:lnTo>
                <a:lnTo>
                  <a:pt x="61842" y="375198"/>
                </a:lnTo>
                <a:lnTo>
                  <a:pt x="64088" y="384434"/>
                </a:lnTo>
                <a:lnTo>
                  <a:pt x="66583" y="404857"/>
                </a:lnTo>
                <a:lnTo>
                  <a:pt x="67692" y="425681"/>
                </a:lnTo>
                <a:lnTo>
                  <a:pt x="68185" y="444462"/>
                </a:lnTo>
                <a:lnTo>
                  <a:pt x="70945" y="464873"/>
                </a:lnTo>
                <a:lnTo>
                  <a:pt x="73014" y="475650"/>
                </a:lnTo>
                <a:lnTo>
                  <a:pt x="74394" y="490455"/>
                </a:lnTo>
                <a:lnTo>
                  <a:pt x="75313" y="507945"/>
                </a:lnTo>
                <a:lnTo>
                  <a:pt x="76608" y="556267"/>
                </a:lnTo>
                <a:lnTo>
                  <a:pt x="76790" y="568012"/>
                </a:lnTo>
                <a:lnTo>
                  <a:pt x="77863" y="582509"/>
                </a:lnTo>
                <a:lnTo>
                  <a:pt x="79531" y="598842"/>
                </a:lnTo>
                <a:lnTo>
                  <a:pt x="81596" y="616398"/>
                </a:lnTo>
                <a:lnTo>
                  <a:pt x="82972" y="630959"/>
                </a:lnTo>
                <a:lnTo>
                  <a:pt x="84502" y="654759"/>
                </a:lnTo>
                <a:lnTo>
                  <a:pt x="85862" y="665105"/>
                </a:lnTo>
                <a:lnTo>
                  <a:pt x="87721" y="674861"/>
                </a:lnTo>
                <a:lnTo>
                  <a:pt x="89914" y="684222"/>
                </a:lnTo>
                <a:lnTo>
                  <a:pt x="92349" y="699704"/>
                </a:lnTo>
                <a:lnTo>
                  <a:pt x="93432" y="721507"/>
                </a:lnTo>
                <a:lnTo>
                  <a:pt x="94297" y="822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94"/>
          <p:cNvSpPr/>
          <p:nvPr/>
        </p:nvSpPr>
        <p:spPr>
          <a:xfrm>
            <a:off x="6483667" y="1903095"/>
            <a:ext cx="419997" cy="402140"/>
          </a:xfrm>
          <a:custGeom>
            <a:avLst/>
            <a:gdLst/>
            <a:ahLst/>
            <a:cxnLst/>
            <a:rect l="0" t="0" r="0" b="0"/>
            <a:pathLst>
              <a:path w="419997" h="402140">
                <a:moveTo>
                  <a:pt x="34290" y="0"/>
                </a:moveTo>
                <a:lnTo>
                  <a:pt x="43392" y="13652"/>
                </a:lnTo>
                <a:lnTo>
                  <a:pt x="47025" y="17674"/>
                </a:lnTo>
                <a:lnTo>
                  <a:pt x="50400" y="20355"/>
                </a:lnTo>
                <a:lnTo>
                  <a:pt x="62241" y="26668"/>
                </a:lnTo>
                <a:lnTo>
                  <a:pt x="73383" y="31855"/>
                </a:lnTo>
                <a:lnTo>
                  <a:pt x="80354" y="34571"/>
                </a:lnTo>
                <a:lnTo>
                  <a:pt x="87860" y="37335"/>
                </a:lnTo>
                <a:lnTo>
                  <a:pt x="96673" y="41082"/>
                </a:lnTo>
                <a:lnTo>
                  <a:pt x="116626" y="50326"/>
                </a:lnTo>
                <a:lnTo>
                  <a:pt x="125376" y="53553"/>
                </a:lnTo>
                <a:lnTo>
                  <a:pt x="133114" y="55705"/>
                </a:lnTo>
                <a:lnTo>
                  <a:pt x="140178" y="57139"/>
                </a:lnTo>
                <a:lnTo>
                  <a:pt x="147744" y="59047"/>
                </a:lnTo>
                <a:lnTo>
                  <a:pt x="155646" y="61272"/>
                </a:lnTo>
                <a:lnTo>
                  <a:pt x="163772" y="63708"/>
                </a:lnTo>
                <a:lnTo>
                  <a:pt x="176809" y="66284"/>
                </a:lnTo>
                <a:lnTo>
                  <a:pt x="193120" y="68954"/>
                </a:lnTo>
                <a:lnTo>
                  <a:pt x="211615" y="71687"/>
                </a:lnTo>
                <a:lnTo>
                  <a:pt x="226801" y="74461"/>
                </a:lnTo>
                <a:lnTo>
                  <a:pt x="239783" y="77263"/>
                </a:lnTo>
                <a:lnTo>
                  <a:pt x="251296" y="80084"/>
                </a:lnTo>
                <a:lnTo>
                  <a:pt x="260875" y="82916"/>
                </a:lnTo>
                <a:lnTo>
                  <a:pt x="269167" y="85758"/>
                </a:lnTo>
                <a:lnTo>
                  <a:pt x="276600" y="88604"/>
                </a:lnTo>
                <a:lnTo>
                  <a:pt x="286317" y="91454"/>
                </a:lnTo>
                <a:lnTo>
                  <a:pt x="297558" y="94307"/>
                </a:lnTo>
                <a:lnTo>
                  <a:pt x="345268" y="105729"/>
                </a:lnTo>
                <a:lnTo>
                  <a:pt x="356861" y="109538"/>
                </a:lnTo>
                <a:lnTo>
                  <a:pt x="368400" y="113983"/>
                </a:lnTo>
                <a:lnTo>
                  <a:pt x="379903" y="118851"/>
                </a:lnTo>
                <a:lnTo>
                  <a:pt x="388524" y="123049"/>
                </a:lnTo>
                <a:lnTo>
                  <a:pt x="400642" y="130253"/>
                </a:lnTo>
                <a:lnTo>
                  <a:pt x="409203" y="134090"/>
                </a:lnTo>
                <a:lnTo>
                  <a:pt x="412819" y="135113"/>
                </a:lnTo>
                <a:lnTo>
                  <a:pt x="415231" y="136748"/>
                </a:lnTo>
                <a:lnTo>
                  <a:pt x="416838" y="138790"/>
                </a:lnTo>
                <a:lnTo>
                  <a:pt x="419417" y="144361"/>
                </a:lnTo>
                <a:lnTo>
                  <a:pt x="419996" y="152993"/>
                </a:lnTo>
                <a:lnTo>
                  <a:pt x="415485" y="158467"/>
                </a:lnTo>
                <a:lnTo>
                  <a:pt x="408116" y="166121"/>
                </a:lnTo>
                <a:lnTo>
                  <a:pt x="395349" y="174421"/>
                </a:lnTo>
                <a:lnTo>
                  <a:pt x="384943" y="180073"/>
                </a:lnTo>
                <a:lnTo>
                  <a:pt x="357080" y="194316"/>
                </a:lnTo>
                <a:lnTo>
                  <a:pt x="345709" y="200027"/>
                </a:lnTo>
                <a:lnTo>
                  <a:pt x="334306" y="208281"/>
                </a:lnTo>
                <a:lnTo>
                  <a:pt x="328598" y="213149"/>
                </a:lnTo>
                <a:lnTo>
                  <a:pt x="319079" y="218299"/>
                </a:lnTo>
                <a:lnTo>
                  <a:pt x="307016" y="223638"/>
                </a:lnTo>
                <a:lnTo>
                  <a:pt x="293260" y="229101"/>
                </a:lnTo>
                <a:lnTo>
                  <a:pt x="278374" y="236554"/>
                </a:lnTo>
                <a:lnTo>
                  <a:pt x="262735" y="245333"/>
                </a:lnTo>
                <a:lnTo>
                  <a:pt x="232977" y="263341"/>
                </a:lnTo>
                <a:lnTo>
                  <a:pt x="200158" y="284190"/>
                </a:lnTo>
                <a:lnTo>
                  <a:pt x="181351" y="296487"/>
                </a:lnTo>
                <a:lnTo>
                  <a:pt x="173289" y="301480"/>
                </a:lnTo>
                <a:lnTo>
                  <a:pt x="166009" y="305762"/>
                </a:lnTo>
                <a:lnTo>
                  <a:pt x="159250" y="309568"/>
                </a:lnTo>
                <a:lnTo>
                  <a:pt x="151886" y="314011"/>
                </a:lnTo>
                <a:lnTo>
                  <a:pt x="136085" y="324028"/>
                </a:lnTo>
                <a:lnTo>
                  <a:pt x="128823" y="329366"/>
                </a:lnTo>
                <a:lnTo>
                  <a:pt x="122077" y="334830"/>
                </a:lnTo>
                <a:lnTo>
                  <a:pt x="109501" y="345028"/>
                </a:lnTo>
                <a:lnTo>
                  <a:pt x="97563" y="352736"/>
                </a:lnTo>
                <a:lnTo>
                  <a:pt x="85906" y="361876"/>
                </a:lnTo>
                <a:lnTo>
                  <a:pt x="80131" y="366981"/>
                </a:lnTo>
                <a:lnTo>
                  <a:pt x="73423" y="371336"/>
                </a:lnTo>
                <a:lnTo>
                  <a:pt x="66094" y="375192"/>
                </a:lnTo>
                <a:lnTo>
                  <a:pt x="51282" y="382017"/>
                </a:lnTo>
                <a:lnTo>
                  <a:pt x="38350" y="388225"/>
                </a:lnTo>
                <a:lnTo>
                  <a:pt x="28792" y="394159"/>
                </a:lnTo>
                <a:lnTo>
                  <a:pt x="21369" y="399019"/>
                </a:lnTo>
                <a:lnTo>
                  <a:pt x="11383" y="402139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95"/>
          <p:cNvSpPr/>
          <p:nvPr/>
        </p:nvSpPr>
        <p:spPr>
          <a:xfrm>
            <a:off x="7264374" y="1795598"/>
            <a:ext cx="487777" cy="493142"/>
          </a:xfrm>
          <a:custGeom>
            <a:avLst/>
            <a:gdLst/>
            <a:ahLst/>
            <a:cxnLst/>
            <a:rect l="0" t="0" r="0" b="0"/>
            <a:pathLst>
              <a:path w="487777" h="493142">
                <a:moveTo>
                  <a:pt x="350863" y="56062"/>
                </a:moveTo>
                <a:lnTo>
                  <a:pt x="302341" y="56062"/>
                </a:lnTo>
                <a:lnTo>
                  <a:pt x="290893" y="55109"/>
                </a:lnTo>
                <a:lnTo>
                  <a:pt x="244088" y="50170"/>
                </a:lnTo>
                <a:lnTo>
                  <a:pt x="233007" y="49276"/>
                </a:lnTo>
                <a:lnTo>
                  <a:pt x="223716" y="48681"/>
                </a:lnTo>
                <a:lnTo>
                  <a:pt x="214663" y="47331"/>
                </a:lnTo>
                <a:lnTo>
                  <a:pt x="205770" y="45479"/>
                </a:lnTo>
                <a:lnTo>
                  <a:pt x="196985" y="43291"/>
                </a:lnTo>
                <a:lnTo>
                  <a:pt x="185413" y="40880"/>
                </a:lnTo>
                <a:lnTo>
                  <a:pt x="157314" y="35662"/>
                </a:lnTo>
                <a:lnTo>
                  <a:pt x="145631" y="33889"/>
                </a:lnTo>
                <a:lnTo>
                  <a:pt x="135937" y="32708"/>
                </a:lnTo>
                <a:lnTo>
                  <a:pt x="127569" y="31920"/>
                </a:lnTo>
                <a:lnTo>
                  <a:pt x="119133" y="30442"/>
                </a:lnTo>
                <a:lnTo>
                  <a:pt x="110651" y="28504"/>
                </a:lnTo>
                <a:lnTo>
                  <a:pt x="102139" y="26260"/>
                </a:lnTo>
                <a:lnTo>
                  <a:pt x="87602" y="23766"/>
                </a:lnTo>
                <a:lnTo>
                  <a:pt x="74791" y="21706"/>
                </a:lnTo>
                <a:lnTo>
                  <a:pt x="54963" y="15190"/>
                </a:lnTo>
                <a:lnTo>
                  <a:pt x="36154" y="9957"/>
                </a:lnTo>
                <a:lnTo>
                  <a:pt x="22715" y="6995"/>
                </a:lnTo>
                <a:lnTo>
                  <a:pt x="17797" y="6206"/>
                </a:lnTo>
                <a:lnTo>
                  <a:pt x="9794" y="2788"/>
                </a:lnTo>
                <a:lnTo>
                  <a:pt x="6326" y="544"/>
                </a:lnTo>
                <a:lnTo>
                  <a:pt x="4014" y="0"/>
                </a:lnTo>
                <a:lnTo>
                  <a:pt x="2473" y="590"/>
                </a:lnTo>
                <a:lnTo>
                  <a:pt x="1446" y="1935"/>
                </a:lnTo>
                <a:lnTo>
                  <a:pt x="761" y="3785"/>
                </a:lnTo>
                <a:lnTo>
                  <a:pt x="0" y="8380"/>
                </a:lnTo>
                <a:lnTo>
                  <a:pt x="2201" y="18677"/>
                </a:lnTo>
                <a:lnTo>
                  <a:pt x="5403" y="30874"/>
                </a:lnTo>
                <a:lnTo>
                  <a:pt x="8157" y="45000"/>
                </a:lnTo>
                <a:lnTo>
                  <a:pt x="12177" y="58765"/>
                </a:lnTo>
                <a:lnTo>
                  <a:pt x="14598" y="71868"/>
                </a:lnTo>
                <a:lnTo>
                  <a:pt x="16627" y="85947"/>
                </a:lnTo>
                <a:lnTo>
                  <a:pt x="18502" y="95035"/>
                </a:lnTo>
                <a:lnTo>
                  <a:pt x="20704" y="104904"/>
                </a:lnTo>
                <a:lnTo>
                  <a:pt x="22172" y="113388"/>
                </a:lnTo>
                <a:lnTo>
                  <a:pt x="23803" y="127895"/>
                </a:lnTo>
                <a:lnTo>
                  <a:pt x="24239" y="138240"/>
                </a:lnTo>
                <a:lnTo>
                  <a:pt x="24722" y="164976"/>
                </a:lnTo>
                <a:lnTo>
                  <a:pt x="25803" y="176296"/>
                </a:lnTo>
                <a:lnTo>
                  <a:pt x="27477" y="185748"/>
                </a:lnTo>
                <a:lnTo>
                  <a:pt x="29545" y="193954"/>
                </a:lnTo>
                <a:lnTo>
                  <a:pt x="31842" y="208152"/>
                </a:lnTo>
                <a:lnTo>
                  <a:pt x="33318" y="223687"/>
                </a:lnTo>
                <a:lnTo>
                  <a:pt x="33573" y="230929"/>
                </a:lnTo>
                <a:lnTo>
                  <a:pt x="35514" y="232648"/>
                </a:lnTo>
                <a:lnTo>
                  <a:pt x="38713" y="233793"/>
                </a:lnTo>
                <a:lnTo>
                  <a:pt x="42751" y="234557"/>
                </a:lnTo>
                <a:lnTo>
                  <a:pt x="45442" y="234113"/>
                </a:lnTo>
                <a:lnTo>
                  <a:pt x="47237" y="232865"/>
                </a:lnTo>
                <a:lnTo>
                  <a:pt x="48433" y="231081"/>
                </a:lnTo>
                <a:lnTo>
                  <a:pt x="62463" y="226558"/>
                </a:lnTo>
                <a:lnTo>
                  <a:pt x="72871" y="224018"/>
                </a:lnTo>
                <a:lnTo>
                  <a:pt x="81715" y="221373"/>
                </a:lnTo>
                <a:lnTo>
                  <a:pt x="96622" y="215893"/>
                </a:lnTo>
                <a:lnTo>
                  <a:pt x="112137" y="210283"/>
                </a:lnTo>
                <a:lnTo>
                  <a:pt x="120275" y="207453"/>
                </a:lnTo>
                <a:lnTo>
                  <a:pt x="129510" y="204614"/>
                </a:lnTo>
                <a:lnTo>
                  <a:pt x="149931" y="198920"/>
                </a:lnTo>
                <a:lnTo>
                  <a:pt x="160712" y="197021"/>
                </a:lnTo>
                <a:lnTo>
                  <a:pt x="171707" y="195754"/>
                </a:lnTo>
                <a:lnTo>
                  <a:pt x="182848" y="194910"/>
                </a:lnTo>
                <a:lnTo>
                  <a:pt x="194086" y="193395"/>
                </a:lnTo>
                <a:lnTo>
                  <a:pt x="205387" y="191432"/>
                </a:lnTo>
                <a:lnTo>
                  <a:pt x="216732" y="189171"/>
                </a:lnTo>
                <a:lnTo>
                  <a:pt x="227152" y="187664"/>
                </a:lnTo>
                <a:lnTo>
                  <a:pt x="236957" y="186659"/>
                </a:lnTo>
                <a:lnTo>
                  <a:pt x="246351" y="185989"/>
                </a:lnTo>
                <a:lnTo>
                  <a:pt x="256423" y="185542"/>
                </a:lnTo>
                <a:lnTo>
                  <a:pt x="277775" y="185046"/>
                </a:lnTo>
                <a:lnTo>
                  <a:pt x="306665" y="184767"/>
                </a:lnTo>
                <a:lnTo>
                  <a:pt x="316636" y="185680"/>
                </a:lnTo>
                <a:lnTo>
                  <a:pt x="327092" y="187241"/>
                </a:lnTo>
                <a:lnTo>
                  <a:pt x="337873" y="189235"/>
                </a:lnTo>
                <a:lnTo>
                  <a:pt x="347918" y="191516"/>
                </a:lnTo>
                <a:lnTo>
                  <a:pt x="357473" y="193990"/>
                </a:lnTo>
                <a:lnTo>
                  <a:pt x="366699" y="196591"/>
                </a:lnTo>
                <a:lnTo>
                  <a:pt x="384572" y="202022"/>
                </a:lnTo>
                <a:lnTo>
                  <a:pt x="393338" y="204803"/>
                </a:lnTo>
                <a:lnTo>
                  <a:pt x="408159" y="212974"/>
                </a:lnTo>
                <a:lnTo>
                  <a:pt x="422048" y="222003"/>
                </a:lnTo>
                <a:lnTo>
                  <a:pt x="429752" y="225744"/>
                </a:lnTo>
                <a:lnTo>
                  <a:pt x="444980" y="233394"/>
                </a:lnTo>
                <a:lnTo>
                  <a:pt x="458098" y="243143"/>
                </a:lnTo>
                <a:lnTo>
                  <a:pt x="467738" y="253827"/>
                </a:lnTo>
                <a:lnTo>
                  <a:pt x="475197" y="265877"/>
                </a:lnTo>
                <a:lnTo>
                  <a:pt x="481688" y="280758"/>
                </a:lnTo>
                <a:lnTo>
                  <a:pt x="485208" y="294357"/>
                </a:lnTo>
                <a:lnTo>
                  <a:pt x="486772" y="306750"/>
                </a:lnTo>
                <a:lnTo>
                  <a:pt x="487467" y="318609"/>
                </a:lnTo>
                <a:lnTo>
                  <a:pt x="487776" y="332769"/>
                </a:lnTo>
                <a:lnTo>
                  <a:pt x="486961" y="347635"/>
                </a:lnTo>
                <a:lnTo>
                  <a:pt x="483424" y="360593"/>
                </a:lnTo>
                <a:lnTo>
                  <a:pt x="476137" y="375241"/>
                </a:lnTo>
                <a:lnTo>
                  <a:pt x="466548" y="390324"/>
                </a:lnTo>
                <a:lnTo>
                  <a:pt x="455936" y="403378"/>
                </a:lnTo>
                <a:lnTo>
                  <a:pt x="442330" y="415530"/>
                </a:lnTo>
                <a:lnTo>
                  <a:pt x="434701" y="421437"/>
                </a:lnTo>
                <a:lnTo>
                  <a:pt x="426758" y="426328"/>
                </a:lnTo>
                <a:lnTo>
                  <a:pt x="418605" y="430540"/>
                </a:lnTo>
                <a:lnTo>
                  <a:pt x="410311" y="434302"/>
                </a:lnTo>
                <a:lnTo>
                  <a:pt x="401925" y="438714"/>
                </a:lnTo>
                <a:lnTo>
                  <a:pt x="393477" y="443561"/>
                </a:lnTo>
                <a:lnTo>
                  <a:pt x="384988" y="448697"/>
                </a:lnTo>
                <a:lnTo>
                  <a:pt x="376470" y="453074"/>
                </a:lnTo>
                <a:lnTo>
                  <a:pt x="367935" y="456944"/>
                </a:lnTo>
                <a:lnTo>
                  <a:pt x="359387" y="460476"/>
                </a:lnTo>
                <a:lnTo>
                  <a:pt x="349878" y="463784"/>
                </a:lnTo>
                <a:lnTo>
                  <a:pt x="339729" y="466941"/>
                </a:lnTo>
                <a:lnTo>
                  <a:pt x="319245" y="472990"/>
                </a:lnTo>
                <a:lnTo>
                  <a:pt x="300616" y="478853"/>
                </a:lnTo>
                <a:lnTo>
                  <a:pt x="290695" y="480797"/>
                </a:lnTo>
                <a:lnTo>
                  <a:pt x="280270" y="482094"/>
                </a:lnTo>
                <a:lnTo>
                  <a:pt x="269511" y="482958"/>
                </a:lnTo>
                <a:lnTo>
                  <a:pt x="259482" y="484487"/>
                </a:lnTo>
                <a:lnTo>
                  <a:pt x="249937" y="486459"/>
                </a:lnTo>
                <a:lnTo>
                  <a:pt x="240716" y="488725"/>
                </a:lnTo>
                <a:lnTo>
                  <a:pt x="230759" y="490236"/>
                </a:lnTo>
                <a:lnTo>
                  <a:pt x="220312" y="491244"/>
                </a:lnTo>
                <a:lnTo>
                  <a:pt x="209537" y="491916"/>
                </a:lnTo>
                <a:lnTo>
                  <a:pt x="189944" y="492662"/>
                </a:lnTo>
                <a:lnTo>
                  <a:pt x="162848" y="493082"/>
                </a:lnTo>
                <a:lnTo>
                  <a:pt x="154083" y="493141"/>
                </a:lnTo>
                <a:lnTo>
                  <a:pt x="145381" y="492228"/>
                </a:lnTo>
                <a:lnTo>
                  <a:pt x="136723" y="490667"/>
                </a:lnTo>
                <a:lnTo>
                  <a:pt x="128093" y="488673"/>
                </a:lnTo>
                <a:lnTo>
                  <a:pt x="113424" y="486459"/>
                </a:lnTo>
                <a:lnTo>
                  <a:pt x="99602" y="485474"/>
                </a:lnTo>
                <a:lnTo>
                  <a:pt x="83934" y="485037"/>
                </a:lnTo>
                <a:lnTo>
                  <a:pt x="69986" y="482302"/>
                </a:lnTo>
                <a:lnTo>
                  <a:pt x="58389" y="477912"/>
                </a:lnTo>
                <a:lnTo>
                  <a:pt x="40642" y="467332"/>
                </a:lnTo>
                <a:lnTo>
                  <a:pt x="30107" y="461733"/>
                </a:lnTo>
                <a:lnTo>
                  <a:pt x="7963" y="450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96"/>
          <p:cNvSpPr/>
          <p:nvPr/>
        </p:nvSpPr>
        <p:spPr>
          <a:xfrm>
            <a:off x="3449002" y="2871787"/>
            <a:ext cx="385763" cy="394336"/>
          </a:xfrm>
          <a:custGeom>
            <a:avLst/>
            <a:gdLst/>
            <a:ahLst/>
            <a:cxnLst/>
            <a:rect l="0" t="0" r="0" b="0"/>
            <a:pathLst>
              <a:path w="385763" h="394336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4551" y="19313"/>
                </a:lnTo>
                <a:lnTo>
                  <a:pt x="14622" y="31296"/>
                </a:lnTo>
                <a:lnTo>
                  <a:pt x="20151" y="37087"/>
                </a:lnTo>
                <a:lnTo>
                  <a:pt x="55924" y="73007"/>
                </a:lnTo>
                <a:lnTo>
                  <a:pt x="66810" y="84867"/>
                </a:lnTo>
                <a:lnTo>
                  <a:pt x="75020" y="94678"/>
                </a:lnTo>
                <a:lnTo>
                  <a:pt x="81446" y="103124"/>
                </a:lnTo>
                <a:lnTo>
                  <a:pt x="88587" y="111612"/>
                </a:lnTo>
                <a:lnTo>
                  <a:pt x="96206" y="120128"/>
                </a:lnTo>
                <a:lnTo>
                  <a:pt x="111338" y="136258"/>
                </a:lnTo>
                <a:lnTo>
                  <a:pt x="124414" y="149777"/>
                </a:lnTo>
                <a:lnTo>
                  <a:pt x="133425" y="159858"/>
                </a:lnTo>
                <a:lnTo>
                  <a:pt x="166004" y="197543"/>
                </a:lnTo>
                <a:lnTo>
                  <a:pt x="182047" y="215115"/>
                </a:lnTo>
                <a:lnTo>
                  <a:pt x="188992" y="223420"/>
                </a:lnTo>
                <a:lnTo>
                  <a:pt x="195527" y="231814"/>
                </a:lnTo>
                <a:lnTo>
                  <a:pt x="201789" y="240268"/>
                </a:lnTo>
                <a:lnTo>
                  <a:pt x="207868" y="247809"/>
                </a:lnTo>
                <a:lnTo>
                  <a:pt x="213826" y="254741"/>
                </a:lnTo>
                <a:lnTo>
                  <a:pt x="219703" y="261267"/>
                </a:lnTo>
                <a:lnTo>
                  <a:pt x="231314" y="273599"/>
                </a:lnTo>
                <a:lnTo>
                  <a:pt x="254289" y="297038"/>
                </a:lnTo>
                <a:lnTo>
                  <a:pt x="262871" y="303753"/>
                </a:lnTo>
                <a:lnTo>
                  <a:pt x="273355" y="311087"/>
                </a:lnTo>
                <a:lnTo>
                  <a:pt x="285107" y="318834"/>
                </a:lnTo>
                <a:lnTo>
                  <a:pt x="293894" y="325903"/>
                </a:lnTo>
                <a:lnTo>
                  <a:pt x="300704" y="332521"/>
                </a:lnTo>
                <a:lnTo>
                  <a:pt x="311764" y="344002"/>
                </a:lnTo>
                <a:lnTo>
                  <a:pt x="323030" y="352280"/>
                </a:lnTo>
                <a:lnTo>
                  <a:pt x="334386" y="359134"/>
                </a:lnTo>
                <a:lnTo>
                  <a:pt x="344831" y="365355"/>
                </a:lnTo>
                <a:lnTo>
                  <a:pt x="356066" y="374213"/>
                </a:lnTo>
                <a:lnTo>
                  <a:pt x="362404" y="379994"/>
                </a:lnTo>
                <a:lnTo>
                  <a:pt x="366380" y="381917"/>
                </a:lnTo>
                <a:lnTo>
                  <a:pt x="370936" y="383199"/>
                </a:lnTo>
                <a:lnTo>
                  <a:pt x="385762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97"/>
          <p:cNvSpPr/>
          <p:nvPr/>
        </p:nvSpPr>
        <p:spPr>
          <a:xfrm>
            <a:off x="3449002" y="2914650"/>
            <a:ext cx="325756" cy="325756"/>
          </a:xfrm>
          <a:custGeom>
            <a:avLst/>
            <a:gdLst/>
            <a:ahLst/>
            <a:cxnLst/>
            <a:rect l="0" t="0" r="0" b="0"/>
            <a:pathLst>
              <a:path w="325756" h="325756">
                <a:moveTo>
                  <a:pt x="325755" y="0"/>
                </a:moveTo>
                <a:lnTo>
                  <a:pt x="247527" y="78227"/>
                </a:lnTo>
                <a:lnTo>
                  <a:pt x="234551" y="93109"/>
                </a:lnTo>
                <a:lnTo>
                  <a:pt x="184643" y="152894"/>
                </a:lnTo>
                <a:lnTo>
                  <a:pt x="171673" y="167652"/>
                </a:lnTo>
                <a:lnTo>
                  <a:pt x="150594" y="190717"/>
                </a:lnTo>
                <a:lnTo>
                  <a:pt x="134876" y="207318"/>
                </a:lnTo>
                <a:lnTo>
                  <a:pt x="127065" y="214412"/>
                </a:lnTo>
                <a:lnTo>
                  <a:pt x="119000" y="221046"/>
                </a:lnTo>
                <a:lnTo>
                  <a:pt x="110765" y="227374"/>
                </a:lnTo>
                <a:lnTo>
                  <a:pt x="103371" y="233497"/>
                </a:lnTo>
                <a:lnTo>
                  <a:pt x="96537" y="239485"/>
                </a:lnTo>
                <a:lnTo>
                  <a:pt x="90076" y="245382"/>
                </a:lnTo>
                <a:lnTo>
                  <a:pt x="77816" y="257013"/>
                </a:lnTo>
                <a:lnTo>
                  <a:pt x="71880" y="262782"/>
                </a:lnTo>
                <a:lnTo>
                  <a:pt x="66970" y="268533"/>
                </a:lnTo>
                <a:lnTo>
                  <a:pt x="62744" y="274272"/>
                </a:lnTo>
                <a:lnTo>
                  <a:pt x="58974" y="280003"/>
                </a:lnTo>
                <a:lnTo>
                  <a:pt x="49706" y="288910"/>
                </a:lnTo>
                <a:lnTo>
                  <a:pt x="44567" y="292619"/>
                </a:lnTo>
                <a:lnTo>
                  <a:pt x="39237" y="296997"/>
                </a:lnTo>
                <a:lnTo>
                  <a:pt x="33778" y="301820"/>
                </a:lnTo>
                <a:lnTo>
                  <a:pt x="23585" y="311307"/>
                </a:lnTo>
                <a:lnTo>
                  <a:pt x="19533" y="315171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98"/>
          <p:cNvSpPr/>
          <p:nvPr/>
        </p:nvSpPr>
        <p:spPr>
          <a:xfrm>
            <a:off x="3851909" y="3017520"/>
            <a:ext cx="462917" cy="25718"/>
          </a:xfrm>
          <a:custGeom>
            <a:avLst/>
            <a:gdLst/>
            <a:ahLst/>
            <a:cxnLst/>
            <a:rect l="0" t="0" r="0" b="0"/>
            <a:pathLst>
              <a:path w="462917" h="25718">
                <a:moveTo>
                  <a:pt x="0" y="25717"/>
                </a:moveTo>
                <a:lnTo>
                  <a:pt x="50557" y="25717"/>
                </a:lnTo>
                <a:lnTo>
                  <a:pt x="61328" y="24765"/>
                </a:lnTo>
                <a:lnTo>
                  <a:pt x="73270" y="23177"/>
                </a:lnTo>
                <a:lnTo>
                  <a:pt x="85994" y="21166"/>
                </a:lnTo>
                <a:lnTo>
                  <a:pt x="97335" y="19825"/>
                </a:lnTo>
                <a:lnTo>
                  <a:pt x="107753" y="18932"/>
                </a:lnTo>
                <a:lnTo>
                  <a:pt x="117555" y="18336"/>
                </a:lnTo>
                <a:lnTo>
                  <a:pt x="176860" y="12947"/>
                </a:lnTo>
                <a:lnTo>
                  <a:pt x="199822" y="11488"/>
                </a:lnTo>
                <a:lnTo>
                  <a:pt x="271402" y="8484"/>
                </a:lnTo>
                <a:lnTo>
                  <a:pt x="367689" y="1958"/>
                </a:lnTo>
                <a:lnTo>
                  <a:pt x="401045" y="580"/>
                </a:lnTo>
                <a:lnTo>
                  <a:pt x="4629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099"/>
          <p:cNvSpPr/>
          <p:nvPr/>
        </p:nvSpPr>
        <p:spPr>
          <a:xfrm>
            <a:off x="4049430" y="2888932"/>
            <a:ext cx="119663" cy="368619"/>
          </a:xfrm>
          <a:custGeom>
            <a:avLst/>
            <a:gdLst/>
            <a:ahLst/>
            <a:cxnLst/>
            <a:rect l="0" t="0" r="0" b="0"/>
            <a:pathLst>
              <a:path w="119663" h="368619">
                <a:moveTo>
                  <a:pt x="8220" y="0"/>
                </a:moveTo>
                <a:lnTo>
                  <a:pt x="3669" y="4551"/>
                </a:lnTo>
                <a:lnTo>
                  <a:pt x="2328" y="6844"/>
                </a:lnTo>
                <a:lnTo>
                  <a:pt x="838" y="11932"/>
                </a:lnTo>
                <a:lnTo>
                  <a:pt x="0" y="20151"/>
                </a:lnTo>
                <a:lnTo>
                  <a:pt x="1787" y="29627"/>
                </a:lnTo>
                <a:lnTo>
                  <a:pt x="8853" y="60475"/>
                </a:lnTo>
                <a:lnTo>
                  <a:pt x="12452" y="73654"/>
                </a:lnTo>
                <a:lnTo>
                  <a:pt x="15804" y="84345"/>
                </a:lnTo>
                <a:lnTo>
                  <a:pt x="18991" y="93378"/>
                </a:lnTo>
                <a:lnTo>
                  <a:pt x="30152" y="121194"/>
                </a:lnTo>
                <a:lnTo>
                  <a:pt x="37129" y="137946"/>
                </a:lnTo>
                <a:lnTo>
                  <a:pt x="47421" y="164179"/>
                </a:lnTo>
                <a:lnTo>
                  <a:pt x="51499" y="175175"/>
                </a:lnTo>
                <a:lnTo>
                  <a:pt x="55169" y="184411"/>
                </a:lnTo>
                <a:lnTo>
                  <a:pt x="58570" y="192473"/>
                </a:lnTo>
                <a:lnTo>
                  <a:pt x="61789" y="199753"/>
                </a:lnTo>
                <a:lnTo>
                  <a:pt x="64887" y="207464"/>
                </a:lnTo>
                <a:lnTo>
                  <a:pt x="70870" y="223651"/>
                </a:lnTo>
                <a:lnTo>
                  <a:pt x="74751" y="236731"/>
                </a:lnTo>
                <a:lnTo>
                  <a:pt x="92129" y="299774"/>
                </a:lnTo>
                <a:lnTo>
                  <a:pt x="95592" y="311292"/>
                </a:lnTo>
                <a:lnTo>
                  <a:pt x="98852" y="320875"/>
                </a:lnTo>
                <a:lnTo>
                  <a:pt x="101979" y="329169"/>
                </a:lnTo>
                <a:lnTo>
                  <a:pt x="105016" y="336604"/>
                </a:lnTo>
                <a:lnTo>
                  <a:pt x="108390" y="347404"/>
                </a:lnTo>
                <a:lnTo>
                  <a:pt x="109290" y="351618"/>
                </a:lnTo>
                <a:lnTo>
                  <a:pt x="110843" y="354427"/>
                </a:lnTo>
                <a:lnTo>
                  <a:pt x="112830" y="356300"/>
                </a:lnTo>
                <a:lnTo>
                  <a:pt x="115107" y="357548"/>
                </a:lnTo>
                <a:lnTo>
                  <a:pt x="116626" y="359333"/>
                </a:lnTo>
                <a:lnTo>
                  <a:pt x="117638" y="361475"/>
                </a:lnTo>
                <a:lnTo>
                  <a:pt x="119662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00"/>
          <p:cNvSpPr/>
          <p:nvPr/>
        </p:nvSpPr>
        <p:spPr>
          <a:xfrm>
            <a:off x="4280534" y="2820854"/>
            <a:ext cx="356834" cy="376259"/>
          </a:xfrm>
          <a:custGeom>
            <a:avLst/>
            <a:gdLst/>
            <a:ahLst/>
            <a:cxnLst/>
            <a:rect l="0" t="0" r="0" b="0"/>
            <a:pathLst>
              <a:path w="356834" h="376259">
                <a:moveTo>
                  <a:pt x="0" y="93796"/>
                </a:moveTo>
                <a:lnTo>
                  <a:pt x="11932" y="69932"/>
                </a:lnTo>
                <a:lnTo>
                  <a:pt x="15575" y="65504"/>
                </a:lnTo>
                <a:lnTo>
                  <a:pt x="24702" y="58044"/>
                </a:lnTo>
                <a:lnTo>
                  <a:pt x="32569" y="51554"/>
                </a:lnTo>
                <a:lnTo>
                  <a:pt x="36000" y="48489"/>
                </a:lnTo>
                <a:lnTo>
                  <a:pt x="41146" y="45494"/>
                </a:lnTo>
                <a:lnTo>
                  <a:pt x="47433" y="42545"/>
                </a:lnTo>
                <a:lnTo>
                  <a:pt x="54482" y="39626"/>
                </a:lnTo>
                <a:lnTo>
                  <a:pt x="61087" y="36727"/>
                </a:lnTo>
                <a:lnTo>
                  <a:pt x="73505" y="30967"/>
                </a:lnTo>
                <a:lnTo>
                  <a:pt x="80436" y="28097"/>
                </a:lnTo>
                <a:lnTo>
                  <a:pt x="87914" y="25232"/>
                </a:lnTo>
                <a:lnTo>
                  <a:pt x="95757" y="22369"/>
                </a:lnTo>
                <a:lnTo>
                  <a:pt x="104796" y="19508"/>
                </a:lnTo>
                <a:lnTo>
                  <a:pt x="144138" y="8072"/>
                </a:lnTo>
                <a:lnTo>
                  <a:pt x="153242" y="5214"/>
                </a:lnTo>
                <a:lnTo>
                  <a:pt x="162169" y="3309"/>
                </a:lnTo>
                <a:lnTo>
                  <a:pt x="170978" y="2039"/>
                </a:lnTo>
                <a:lnTo>
                  <a:pt x="179708" y="1192"/>
                </a:lnTo>
                <a:lnTo>
                  <a:pt x="188386" y="627"/>
                </a:lnTo>
                <a:lnTo>
                  <a:pt x="197028" y="251"/>
                </a:lnTo>
                <a:lnTo>
                  <a:pt x="205647" y="0"/>
                </a:lnTo>
                <a:lnTo>
                  <a:pt x="213299" y="785"/>
                </a:lnTo>
                <a:lnTo>
                  <a:pt x="220304" y="2261"/>
                </a:lnTo>
                <a:lnTo>
                  <a:pt x="226880" y="4198"/>
                </a:lnTo>
                <a:lnTo>
                  <a:pt x="236726" y="6349"/>
                </a:lnTo>
                <a:lnTo>
                  <a:pt x="240684" y="6923"/>
                </a:lnTo>
                <a:lnTo>
                  <a:pt x="244277" y="8258"/>
                </a:lnTo>
                <a:lnTo>
                  <a:pt x="250808" y="12281"/>
                </a:lnTo>
                <a:lnTo>
                  <a:pt x="259840" y="19902"/>
                </a:lnTo>
                <a:lnTo>
                  <a:pt x="261809" y="23578"/>
                </a:lnTo>
                <a:lnTo>
                  <a:pt x="263997" y="32743"/>
                </a:lnTo>
                <a:lnTo>
                  <a:pt x="263628" y="36901"/>
                </a:lnTo>
                <a:lnTo>
                  <a:pt x="262430" y="40626"/>
                </a:lnTo>
                <a:lnTo>
                  <a:pt x="245552" y="74193"/>
                </a:lnTo>
                <a:lnTo>
                  <a:pt x="237404" y="85401"/>
                </a:lnTo>
                <a:lnTo>
                  <a:pt x="227433" y="95780"/>
                </a:lnTo>
                <a:lnTo>
                  <a:pt x="216652" y="103567"/>
                </a:lnTo>
                <a:lnTo>
                  <a:pt x="208050" y="112744"/>
                </a:lnTo>
                <a:lnTo>
                  <a:pt x="204423" y="117858"/>
                </a:lnTo>
                <a:lnTo>
                  <a:pt x="199147" y="122219"/>
                </a:lnTo>
                <a:lnTo>
                  <a:pt x="192772" y="126080"/>
                </a:lnTo>
                <a:lnTo>
                  <a:pt x="185665" y="129606"/>
                </a:lnTo>
                <a:lnTo>
                  <a:pt x="175228" y="138604"/>
                </a:lnTo>
                <a:lnTo>
                  <a:pt x="166462" y="148000"/>
                </a:lnTo>
                <a:lnTo>
                  <a:pt x="156216" y="155352"/>
                </a:lnTo>
                <a:lnTo>
                  <a:pt x="145312" y="161794"/>
                </a:lnTo>
                <a:lnTo>
                  <a:pt x="135068" y="167832"/>
                </a:lnTo>
                <a:lnTo>
                  <a:pt x="123946" y="176587"/>
                </a:lnTo>
                <a:lnTo>
                  <a:pt x="116523" y="183308"/>
                </a:lnTo>
                <a:lnTo>
                  <a:pt x="116735" y="182998"/>
                </a:lnTo>
                <a:lnTo>
                  <a:pt x="123919" y="175657"/>
                </a:lnTo>
                <a:lnTo>
                  <a:pt x="127380" y="174087"/>
                </a:lnTo>
                <a:lnTo>
                  <a:pt x="136306" y="172343"/>
                </a:lnTo>
                <a:lnTo>
                  <a:pt x="146624" y="169028"/>
                </a:lnTo>
                <a:lnTo>
                  <a:pt x="157559" y="165332"/>
                </a:lnTo>
                <a:lnTo>
                  <a:pt x="163142" y="164347"/>
                </a:lnTo>
                <a:lnTo>
                  <a:pt x="168769" y="163690"/>
                </a:lnTo>
                <a:lnTo>
                  <a:pt x="175378" y="162299"/>
                </a:lnTo>
                <a:lnTo>
                  <a:pt x="182641" y="160420"/>
                </a:lnTo>
                <a:lnTo>
                  <a:pt x="190341" y="158214"/>
                </a:lnTo>
                <a:lnTo>
                  <a:pt x="198332" y="156744"/>
                </a:lnTo>
                <a:lnTo>
                  <a:pt x="206516" y="155764"/>
                </a:lnTo>
                <a:lnTo>
                  <a:pt x="214830" y="155110"/>
                </a:lnTo>
                <a:lnTo>
                  <a:pt x="222278" y="153722"/>
                </a:lnTo>
                <a:lnTo>
                  <a:pt x="229148" y="151844"/>
                </a:lnTo>
                <a:lnTo>
                  <a:pt x="235633" y="149640"/>
                </a:lnTo>
                <a:lnTo>
                  <a:pt x="242814" y="149123"/>
                </a:lnTo>
                <a:lnTo>
                  <a:pt x="250458" y="149730"/>
                </a:lnTo>
                <a:lnTo>
                  <a:pt x="258413" y="151088"/>
                </a:lnTo>
                <a:lnTo>
                  <a:pt x="265620" y="151993"/>
                </a:lnTo>
                <a:lnTo>
                  <a:pt x="272331" y="152596"/>
                </a:lnTo>
                <a:lnTo>
                  <a:pt x="278709" y="152999"/>
                </a:lnTo>
                <a:lnTo>
                  <a:pt x="290876" y="153445"/>
                </a:lnTo>
                <a:lnTo>
                  <a:pt x="296787" y="153565"/>
                </a:lnTo>
                <a:lnTo>
                  <a:pt x="302633" y="154596"/>
                </a:lnTo>
                <a:lnTo>
                  <a:pt x="308436" y="156237"/>
                </a:lnTo>
                <a:lnTo>
                  <a:pt x="314209" y="158283"/>
                </a:lnTo>
                <a:lnTo>
                  <a:pt x="319963" y="161552"/>
                </a:lnTo>
                <a:lnTo>
                  <a:pt x="325704" y="165637"/>
                </a:lnTo>
                <a:lnTo>
                  <a:pt x="331436" y="170265"/>
                </a:lnTo>
                <a:lnTo>
                  <a:pt x="337163" y="176208"/>
                </a:lnTo>
                <a:lnTo>
                  <a:pt x="342885" y="183027"/>
                </a:lnTo>
                <a:lnTo>
                  <a:pt x="348605" y="190430"/>
                </a:lnTo>
                <a:lnTo>
                  <a:pt x="352418" y="199176"/>
                </a:lnTo>
                <a:lnTo>
                  <a:pt x="354961" y="208817"/>
                </a:lnTo>
                <a:lnTo>
                  <a:pt x="356656" y="219054"/>
                </a:lnTo>
                <a:lnTo>
                  <a:pt x="356833" y="227784"/>
                </a:lnTo>
                <a:lnTo>
                  <a:pt x="355999" y="235508"/>
                </a:lnTo>
                <a:lnTo>
                  <a:pt x="354490" y="242563"/>
                </a:lnTo>
                <a:lnTo>
                  <a:pt x="351580" y="248219"/>
                </a:lnTo>
                <a:lnTo>
                  <a:pt x="343266" y="257043"/>
                </a:lnTo>
                <a:lnTo>
                  <a:pt x="333220" y="266680"/>
                </a:lnTo>
                <a:lnTo>
                  <a:pt x="302148" y="297491"/>
                </a:lnTo>
                <a:lnTo>
                  <a:pt x="292872" y="305792"/>
                </a:lnTo>
                <a:lnTo>
                  <a:pt x="283831" y="313232"/>
                </a:lnTo>
                <a:lnTo>
                  <a:pt x="274946" y="320096"/>
                </a:lnTo>
                <a:lnTo>
                  <a:pt x="267117" y="325625"/>
                </a:lnTo>
                <a:lnTo>
                  <a:pt x="259993" y="330264"/>
                </a:lnTo>
                <a:lnTo>
                  <a:pt x="253339" y="334309"/>
                </a:lnTo>
                <a:lnTo>
                  <a:pt x="245093" y="337958"/>
                </a:lnTo>
                <a:lnTo>
                  <a:pt x="235786" y="341343"/>
                </a:lnTo>
                <a:lnTo>
                  <a:pt x="225771" y="344552"/>
                </a:lnTo>
                <a:lnTo>
                  <a:pt x="216236" y="348597"/>
                </a:lnTo>
                <a:lnTo>
                  <a:pt x="207023" y="353198"/>
                </a:lnTo>
                <a:lnTo>
                  <a:pt x="198023" y="358170"/>
                </a:lnTo>
                <a:lnTo>
                  <a:pt x="190118" y="361486"/>
                </a:lnTo>
                <a:lnTo>
                  <a:pt x="182943" y="363696"/>
                </a:lnTo>
                <a:lnTo>
                  <a:pt x="176255" y="365169"/>
                </a:lnTo>
                <a:lnTo>
                  <a:pt x="168938" y="367104"/>
                </a:lnTo>
                <a:lnTo>
                  <a:pt x="161203" y="369346"/>
                </a:lnTo>
                <a:lnTo>
                  <a:pt x="153189" y="371793"/>
                </a:lnTo>
                <a:lnTo>
                  <a:pt x="144988" y="373425"/>
                </a:lnTo>
                <a:lnTo>
                  <a:pt x="136664" y="374513"/>
                </a:lnTo>
                <a:lnTo>
                  <a:pt x="128257" y="375238"/>
                </a:lnTo>
                <a:lnTo>
                  <a:pt x="120748" y="375721"/>
                </a:lnTo>
                <a:lnTo>
                  <a:pt x="107323" y="376258"/>
                </a:lnTo>
                <a:lnTo>
                  <a:pt x="101076" y="375449"/>
                </a:lnTo>
                <a:lnTo>
                  <a:pt x="95007" y="373957"/>
                </a:lnTo>
                <a:lnTo>
                  <a:pt x="84136" y="370712"/>
                </a:lnTo>
                <a:lnTo>
                  <a:pt x="76129" y="369270"/>
                </a:lnTo>
                <a:lnTo>
                  <a:pt x="72660" y="366980"/>
                </a:lnTo>
                <a:lnTo>
                  <a:pt x="66266" y="359356"/>
                </a:lnTo>
                <a:lnTo>
                  <a:pt x="62790" y="352157"/>
                </a:lnTo>
                <a:lnTo>
                  <a:pt x="60558" y="344326"/>
                </a:lnTo>
                <a:lnTo>
                  <a:pt x="60008" y="3338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01"/>
          <p:cNvSpPr/>
          <p:nvPr/>
        </p:nvSpPr>
        <p:spPr>
          <a:xfrm>
            <a:off x="4726304" y="2854642"/>
            <a:ext cx="349849" cy="342901"/>
          </a:xfrm>
          <a:custGeom>
            <a:avLst/>
            <a:gdLst/>
            <a:ahLst/>
            <a:cxnLst/>
            <a:rect l="0" t="0" r="0" b="0"/>
            <a:pathLst>
              <a:path w="349849" h="342901">
                <a:moveTo>
                  <a:pt x="0" y="0"/>
                </a:moveTo>
                <a:lnTo>
                  <a:pt x="28868" y="28868"/>
                </a:lnTo>
                <a:lnTo>
                  <a:pt x="32581" y="30675"/>
                </a:lnTo>
                <a:lnTo>
                  <a:pt x="41785" y="32684"/>
                </a:lnTo>
                <a:lnTo>
                  <a:pt x="49687" y="36116"/>
                </a:lnTo>
                <a:lnTo>
                  <a:pt x="53127" y="38365"/>
                </a:lnTo>
                <a:lnTo>
                  <a:pt x="62030" y="40864"/>
                </a:lnTo>
                <a:lnTo>
                  <a:pt x="72337" y="42927"/>
                </a:lnTo>
                <a:lnTo>
                  <a:pt x="83267" y="47019"/>
                </a:lnTo>
                <a:lnTo>
                  <a:pt x="88849" y="49443"/>
                </a:lnTo>
                <a:lnTo>
                  <a:pt x="100132" y="54677"/>
                </a:lnTo>
                <a:lnTo>
                  <a:pt x="105807" y="56454"/>
                </a:lnTo>
                <a:lnTo>
                  <a:pt x="111496" y="57639"/>
                </a:lnTo>
                <a:lnTo>
                  <a:pt x="117193" y="58428"/>
                </a:lnTo>
                <a:lnTo>
                  <a:pt x="136224" y="61846"/>
                </a:lnTo>
                <a:lnTo>
                  <a:pt x="147966" y="64091"/>
                </a:lnTo>
                <a:lnTo>
                  <a:pt x="158652" y="65587"/>
                </a:lnTo>
                <a:lnTo>
                  <a:pt x="168633" y="66585"/>
                </a:lnTo>
                <a:lnTo>
                  <a:pt x="178145" y="67250"/>
                </a:lnTo>
                <a:lnTo>
                  <a:pt x="189249" y="68646"/>
                </a:lnTo>
                <a:lnTo>
                  <a:pt x="201413" y="70529"/>
                </a:lnTo>
                <a:lnTo>
                  <a:pt x="214286" y="72737"/>
                </a:lnTo>
                <a:lnTo>
                  <a:pt x="224772" y="75161"/>
                </a:lnTo>
                <a:lnTo>
                  <a:pt x="233669" y="77730"/>
                </a:lnTo>
                <a:lnTo>
                  <a:pt x="241504" y="80395"/>
                </a:lnTo>
                <a:lnTo>
                  <a:pt x="248633" y="83124"/>
                </a:lnTo>
                <a:lnTo>
                  <a:pt x="255290" y="85896"/>
                </a:lnTo>
                <a:lnTo>
                  <a:pt x="261634" y="88697"/>
                </a:lnTo>
                <a:lnTo>
                  <a:pt x="267768" y="90564"/>
                </a:lnTo>
                <a:lnTo>
                  <a:pt x="273762" y="91808"/>
                </a:lnTo>
                <a:lnTo>
                  <a:pt x="279663" y="92638"/>
                </a:lnTo>
                <a:lnTo>
                  <a:pt x="286455" y="94144"/>
                </a:lnTo>
                <a:lnTo>
                  <a:pt x="293840" y="96100"/>
                </a:lnTo>
                <a:lnTo>
                  <a:pt x="301621" y="98357"/>
                </a:lnTo>
                <a:lnTo>
                  <a:pt x="317887" y="103404"/>
                </a:lnTo>
                <a:lnTo>
                  <a:pt x="326225" y="106084"/>
                </a:lnTo>
                <a:lnTo>
                  <a:pt x="331783" y="108823"/>
                </a:lnTo>
                <a:lnTo>
                  <a:pt x="335489" y="111601"/>
                </a:lnTo>
                <a:lnTo>
                  <a:pt x="337960" y="114406"/>
                </a:lnTo>
                <a:lnTo>
                  <a:pt x="340559" y="116276"/>
                </a:lnTo>
                <a:lnTo>
                  <a:pt x="345987" y="118353"/>
                </a:lnTo>
                <a:lnTo>
                  <a:pt x="347816" y="119860"/>
                </a:lnTo>
                <a:lnTo>
                  <a:pt x="349035" y="121817"/>
                </a:lnTo>
                <a:lnTo>
                  <a:pt x="349848" y="124073"/>
                </a:lnTo>
                <a:lnTo>
                  <a:pt x="349437" y="126531"/>
                </a:lnTo>
                <a:lnTo>
                  <a:pt x="346441" y="131801"/>
                </a:lnTo>
                <a:lnTo>
                  <a:pt x="336854" y="137318"/>
                </a:lnTo>
                <a:lnTo>
                  <a:pt x="330297" y="140123"/>
                </a:lnTo>
                <a:lnTo>
                  <a:pt x="320472" y="145779"/>
                </a:lnTo>
                <a:lnTo>
                  <a:pt x="310072" y="153374"/>
                </a:lnTo>
                <a:lnTo>
                  <a:pt x="292750" y="166273"/>
                </a:lnTo>
                <a:lnTo>
                  <a:pt x="274891" y="178992"/>
                </a:lnTo>
                <a:lnTo>
                  <a:pt x="266129" y="185050"/>
                </a:lnTo>
                <a:lnTo>
                  <a:pt x="235593" y="207230"/>
                </a:lnTo>
                <a:lnTo>
                  <a:pt x="224689" y="216258"/>
                </a:lnTo>
                <a:lnTo>
                  <a:pt x="213611" y="226087"/>
                </a:lnTo>
                <a:lnTo>
                  <a:pt x="202415" y="236450"/>
                </a:lnTo>
                <a:lnTo>
                  <a:pt x="192093" y="244311"/>
                </a:lnTo>
                <a:lnTo>
                  <a:pt x="182355" y="250504"/>
                </a:lnTo>
                <a:lnTo>
                  <a:pt x="173005" y="255585"/>
                </a:lnTo>
                <a:lnTo>
                  <a:pt x="165819" y="260878"/>
                </a:lnTo>
                <a:lnTo>
                  <a:pt x="160077" y="266311"/>
                </a:lnTo>
                <a:lnTo>
                  <a:pt x="155296" y="271838"/>
                </a:lnTo>
                <a:lnTo>
                  <a:pt x="148298" y="278381"/>
                </a:lnTo>
                <a:lnTo>
                  <a:pt x="139823" y="285600"/>
                </a:lnTo>
                <a:lnTo>
                  <a:pt x="130363" y="293270"/>
                </a:lnTo>
                <a:lnTo>
                  <a:pt x="123104" y="299336"/>
                </a:lnTo>
                <a:lnTo>
                  <a:pt x="112498" y="308616"/>
                </a:lnTo>
                <a:lnTo>
                  <a:pt x="104610" y="315915"/>
                </a:lnTo>
                <a:lnTo>
                  <a:pt x="94813" y="325380"/>
                </a:lnTo>
                <a:lnTo>
                  <a:pt x="82970" y="337111"/>
                </a:lnTo>
                <a:lnTo>
                  <a:pt x="80078" y="339041"/>
                </a:lnTo>
                <a:lnTo>
                  <a:pt x="77198" y="340327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02"/>
          <p:cNvSpPr/>
          <p:nvPr/>
        </p:nvSpPr>
        <p:spPr>
          <a:xfrm>
            <a:off x="5185505" y="2803590"/>
            <a:ext cx="311610" cy="385381"/>
          </a:xfrm>
          <a:custGeom>
            <a:avLst/>
            <a:gdLst/>
            <a:ahLst/>
            <a:cxnLst/>
            <a:rect l="0" t="0" r="0" b="0"/>
            <a:pathLst>
              <a:path w="311610" h="385381">
                <a:moveTo>
                  <a:pt x="243745" y="8190"/>
                </a:moveTo>
                <a:lnTo>
                  <a:pt x="234643" y="3639"/>
                </a:lnTo>
                <a:lnTo>
                  <a:pt x="225094" y="1404"/>
                </a:lnTo>
                <a:lnTo>
                  <a:pt x="219881" y="809"/>
                </a:lnTo>
                <a:lnTo>
                  <a:pt x="211643" y="1364"/>
                </a:lnTo>
                <a:lnTo>
                  <a:pt x="201389" y="2686"/>
                </a:lnTo>
                <a:lnTo>
                  <a:pt x="189790" y="4521"/>
                </a:lnTo>
                <a:lnTo>
                  <a:pt x="180152" y="5744"/>
                </a:lnTo>
                <a:lnTo>
                  <a:pt x="171822" y="6559"/>
                </a:lnTo>
                <a:lnTo>
                  <a:pt x="164364" y="7102"/>
                </a:lnTo>
                <a:lnTo>
                  <a:pt x="156534" y="8418"/>
                </a:lnTo>
                <a:lnTo>
                  <a:pt x="148457" y="10247"/>
                </a:lnTo>
                <a:lnTo>
                  <a:pt x="140214" y="12418"/>
                </a:lnTo>
                <a:lnTo>
                  <a:pt x="130910" y="13866"/>
                </a:lnTo>
                <a:lnTo>
                  <a:pt x="120896" y="14832"/>
                </a:lnTo>
                <a:lnTo>
                  <a:pt x="101516" y="15904"/>
                </a:lnTo>
                <a:lnTo>
                  <a:pt x="86552" y="16381"/>
                </a:lnTo>
                <a:lnTo>
                  <a:pt x="77037" y="15555"/>
                </a:lnTo>
                <a:lnTo>
                  <a:pt x="65931" y="14053"/>
                </a:lnTo>
                <a:lnTo>
                  <a:pt x="53765" y="12098"/>
                </a:lnTo>
                <a:lnTo>
                  <a:pt x="44701" y="10795"/>
                </a:lnTo>
                <a:lnTo>
                  <a:pt x="37707" y="9927"/>
                </a:lnTo>
                <a:lnTo>
                  <a:pt x="32091" y="9348"/>
                </a:lnTo>
                <a:lnTo>
                  <a:pt x="23311" y="6164"/>
                </a:lnTo>
                <a:lnTo>
                  <a:pt x="16234" y="2527"/>
                </a:lnTo>
                <a:lnTo>
                  <a:pt x="9914" y="910"/>
                </a:lnTo>
                <a:lnTo>
                  <a:pt x="1000" y="0"/>
                </a:lnTo>
                <a:lnTo>
                  <a:pt x="0" y="825"/>
                </a:lnTo>
                <a:lnTo>
                  <a:pt x="286" y="2327"/>
                </a:lnTo>
                <a:lnTo>
                  <a:pt x="1429" y="4281"/>
                </a:lnTo>
                <a:lnTo>
                  <a:pt x="2699" y="8993"/>
                </a:lnTo>
                <a:lnTo>
                  <a:pt x="3514" y="19778"/>
                </a:lnTo>
                <a:lnTo>
                  <a:pt x="6165" y="27945"/>
                </a:lnTo>
                <a:lnTo>
                  <a:pt x="9566" y="37925"/>
                </a:lnTo>
                <a:lnTo>
                  <a:pt x="11078" y="48710"/>
                </a:lnTo>
                <a:lnTo>
                  <a:pt x="10529" y="62826"/>
                </a:lnTo>
                <a:lnTo>
                  <a:pt x="5343" y="137903"/>
                </a:lnTo>
                <a:lnTo>
                  <a:pt x="4800" y="148958"/>
                </a:lnTo>
                <a:lnTo>
                  <a:pt x="5391" y="161090"/>
                </a:lnTo>
                <a:lnTo>
                  <a:pt x="6737" y="173941"/>
                </a:lnTo>
                <a:lnTo>
                  <a:pt x="9820" y="197109"/>
                </a:lnTo>
                <a:lnTo>
                  <a:pt x="10642" y="204621"/>
                </a:lnTo>
                <a:lnTo>
                  <a:pt x="11191" y="210582"/>
                </a:lnTo>
                <a:lnTo>
                  <a:pt x="12509" y="214555"/>
                </a:lnTo>
                <a:lnTo>
                  <a:pt x="14340" y="217204"/>
                </a:lnTo>
                <a:lnTo>
                  <a:pt x="16513" y="218970"/>
                </a:lnTo>
                <a:lnTo>
                  <a:pt x="18915" y="219195"/>
                </a:lnTo>
                <a:lnTo>
                  <a:pt x="21468" y="218392"/>
                </a:lnTo>
                <a:lnTo>
                  <a:pt x="26845" y="214961"/>
                </a:lnTo>
                <a:lnTo>
                  <a:pt x="36180" y="207673"/>
                </a:lnTo>
                <a:lnTo>
                  <a:pt x="45448" y="202259"/>
                </a:lnTo>
                <a:lnTo>
                  <a:pt x="55918" y="196678"/>
                </a:lnTo>
                <a:lnTo>
                  <a:pt x="95200" y="176776"/>
                </a:lnTo>
                <a:lnTo>
                  <a:pt x="100900" y="174873"/>
                </a:lnTo>
                <a:lnTo>
                  <a:pt x="106604" y="173605"/>
                </a:lnTo>
                <a:lnTo>
                  <a:pt x="112313" y="172759"/>
                </a:lnTo>
                <a:lnTo>
                  <a:pt x="131356" y="169279"/>
                </a:lnTo>
                <a:lnTo>
                  <a:pt x="143101" y="167017"/>
                </a:lnTo>
                <a:lnTo>
                  <a:pt x="153789" y="165510"/>
                </a:lnTo>
                <a:lnTo>
                  <a:pt x="163772" y="164505"/>
                </a:lnTo>
                <a:lnTo>
                  <a:pt x="173284" y="163835"/>
                </a:lnTo>
                <a:lnTo>
                  <a:pt x="188934" y="163090"/>
                </a:lnTo>
                <a:lnTo>
                  <a:pt x="203192" y="162759"/>
                </a:lnTo>
                <a:lnTo>
                  <a:pt x="219053" y="162612"/>
                </a:lnTo>
                <a:lnTo>
                  <a:pt x="226332" y="164478"/>
                </a:lnTo>
                <a:lnTo>
                  <a:pt x="233089" y="167627"/>
                </a:lnTo>
                <a:lnTo>
                  <a:pt x="239498" y="171631"/>
                </a:lnTo>
                <a:lnTo>
                  <a:pt x="247581" y="176206"/>
                </a:lnTo>
                <a:lnTo>
                  <a:pt x="266722" y="186368"/>
                </a:lnTo>
                <a:lnTo>
                  <a:pt x="275255" y="191745"/>
                </a:lnTo>
                <a:lnTo>
                  <a:pt x="282849" y="197235"/>
                </a:lnTo>
                <a:lnTo>
                  <a:pt x="289817" y="202800"/>
                </a:lnTo>
                <a:lnTo>
                  <a:pt x="295415" y="210320"/>
                </a:lnTo>
                <a:lnTo>
                  <a:pt x="300099" y="219143"/>
                </a:lnTo>
                <a:lnTo>
                  <a:pt x="304174" y="228835"/>
                </a:lnTo>
                <a:lnTo>
                  <a:pt x="306891" y="237202"/>
                </a:lnTo>
                <a:lnTo>
                  <a:pt x="308702" y="244684"/>
                </a:lnTo>
                <a:lnTo>
                  <a:pt x="309909" y="251578"/>
                </a:lnTo>
                <a:lnTo>
                  <a:pt x="310714" y="259031"/>
                </a:lnTo>
                <a:lnTo>
                  <a:pt x="311251" y="266857"/>
                </a:lnTo>
                <a:lnTo>
                  <a:pt x="311609" y="274932"/>
                </a:lnTo>
                <a:lnTo>
                  <a:pt x="310895" y="282221"/>
                </a:lnTo>
                <a:lnTo>
                  <a:pt x="309466" y="288984"/>
                </a:lnTo>
                <a:lnTo>
                  <a:pt x="307562" y="295399"/>
                </a:lnTo>
                <a:lnTo>
                  <a:pt x="304387" y="301580"/>
                </a:lnTo>
                <a:lnTo>
                  <a:pt x="295779" y="313528"/>
                </a:lnTo>
                <a:lnTo>
                  <a:pt x="290817" y="318428"/>
                </a:lnTo>
                <a:lnTo>
                  <a:pt x="285604" y="322648"/>
                </a:lnTo>
                <a:lnTo>
                  <a:pt x="280223" y="326414"/>
                </a:lnTo>
                <a:lnTo>
                  <a:pt x="274731" y="330829"/>
                </a:lnTo>
                <a:lnTo>
                  <a:pt x="269165" y="335677"/>
                </a:lnTo>
                <a:lnTo>
                  <a:pt x="263549" y="340815"/>
                </a:lnTo>
                <a:lnTo>
                  <a:pt x="256948" y="345192"/>
                </a:lnTo>
                <a:lnTo>
                  <a:pt x="249689" y="349063"/>
                </a:lnTo>
                <a:lnTo>
                  <a:pt x="241992" y="352596"/>
                </a:lnTo>
                <a:lnTo>
                  <a:pt x="234004" y="355904"/>
                </a:lnTo>
                <a:lnTo>
                  <a:pt x="225821" y="359062"/>
                </a:lnTo>
                <a:lnTo>
                  <a:pt x="209109" y="365110"/>
                </a:lnTo>
                <a:lnTo>
                  <a:pt x="192156" y="370973"/>
                </a:lnTo>
                <a:lnTo>
                  <a:pt x="184587" y="373870"/>
                </a:lnTo>
                <a:lnTo>
                  <a:pt x="177636" y="376755"/>
                </a:lnTo>
                <a:lnTo>
                  <a:pt x="171097" y="379629"/>
                </a:lnTo>
                <a:lnTo>
                  <a:pt x="162928" y="381546"/>
                </a:lnTo>
                <a:lnTo>
                  <a:pt x="153672" y="382824"/>
                </a:lnTo>
                <a:lnTo>
                  <a:pt x="143691" y="383676"/>
                </a:lnTo>
                <a:lnTo>
                  <a:pt x="135132" y="384244"/>
                </a:lnTo>
                <a:lnTo>
                  <a:pt x="120543" y="384875"/>
                </a:lnTo>
                <a:lnTo>
                  <a:pt x="97067" y="385230"/>
                </a:lnTo>
                <a:lnTo>
                  <a:pt x="29432" y="385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03"/>
          <p:cNvSpPr/>
          <p:nvPr/>
        </p:nvSpPr>
        <p:spPr>
          <a:xfrm>
            <a:off x="6637972" y="2888932"/>
            <a:ext cx="368619" cy="308611"/>
          </a:xfrm>
          <a:custGeom>
            <a:avLst/>
            <a:gdLst/>
            <a:ahLst/>
            <a:cxnLst/>
            <a:rect l="0" t="0" r="0" b="0"/>
            <a:pathLst>
              <a:path w="368619" h="30861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9683" y="14622"/>
                </a:lnTo>
                <a:lnTo>
                  <a:pt x="24526" y="25784"/>
                </a:lnTo>
                <a:lnTo>
                  <a:pt x="33937" y="34310"/>
                </a:lnTo>
                <a:lnTo>
                  <a:pt x="42706" y="41919"/>
                </a:lnTo>
                <a:lnTo>
                  <a:pt x="59302" y="54826"/>
                </a:lnTo>
                <a:lnTo>
                  <a:pt x="67158" y="61315"/>
                </a:lnTo>
                <a:lnTo>
                  <a:pt x="74299" y="67547"/>
                </a:lnTo>
                <a:lnTo>
                  <a:pt x="80965" y="73606"/>
                </a:lnTo>
                <a:lnTo>
                  <a:pt x="101072" y="90499"/>
                </a:lnTo>
                <a:lnTo>
                  <a:pt x="113101" y="100338"/>
                </a:lnTo>
                <a:lnTo>
                  <a:pt x="124931" y="111659"/>
                </a:lnTo>
                <a:lnTo>
                  <a:pt x="136627" y="123970"/>
                </a:lnTo>
                <a:lnTo>
                  <a:pt x="157879" y="147490"/>
                </a:lnTo>
                <a:lnTo>
                  <a:pt x="173673" y="164294"/>
                </a:lnTo>
                <a:lnTo>
                  <a:pt x="180552" y="170489"/>
                </a:lnTo>
                <a:lnTo>
                  <a:pt x="187043" y="175572"/>
                </a:lnTo>
                <a:lnTo>
                  <a:pt x="207820" y="189816"/>
                </a:lnTo>
                <a:lnTo>
                  <a:pt x="215700" y="195124"/>
                </a:lnTo>
                <a:lnTo>
                  <a:pt x="221904" y="200568"/>
                </a:lnTo>
                <a:lnTo>
                  <a:pt x="226994" y="206102"/>
                </a:lnTo>
                <a:lnTo>
                  <a:pt x="231339" y="211696"/>
                </a:lnTo>
                <a:lnTo>
                  <a:pt x="241248" y="220452"/>
                </a:lnTo>
                <a:lnTo>
                  <a:pt x="252002" y="228471"/>
                </a:lnTo>
                <a:lnTo>
                  <a:pt x="257536" y="233277"/>
                </a:lnTo>
                <a:lnTo>
                  <a:pt x="268766" y="242743"/>
                </a:lnTo>
                <a:lnTo>
                  <a:pt x="287702" y="255333"/>
                </a:lnTo>
                <a:lnTo>
                  <a:pt x="306303" y="268739"/>
                </a:lnTo>
                <a:lnTo>
                  <a:pt x="313739" y="274409"/>
                </a:lnTo>
                <a:lnTo>
                  <a:pt x="324542" y="283250"/>
                </a:lnTo>
                <a:lnTo>
                  <a:pt x="329709" y="285988"/>
                </a:lnTo>
                <a:lnTo>
                  <a:pt x="340529" y="289031"/>
                </a:lnTo>
                <a:lnTo>
                  <a:pt x="349149" y="292923"/>
                </a:lnTo>
                <a:lnTo>
                  <a:pt x="359356" y="300470"/>
                </a:lnTo>
                <a:lnTo>
                  <a:pt x="368618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04"/>
          <p:cNvSpPr/>
          <p:nvPr/>
        </p:nvSpPr>
        <p:spPr>
          <a:xfrm>
            <a:off x="6646544" y="2863214"/>
            <a:ext cx="317184" cy="334329"/>
          </a:xfrm>
          <a:custGeom>
            <a:avLst/>
            <a:gdLst/>
            <a:ahLst/>
            <a:cxnLst/>
            <a:rect l="0" t="0" r="0" b="0"/>
            <a:pathLst>
              <a:path w="317184" h="334329">
                <a:moveTo>
                  <a:pt x="317183" y="0"/>
                </a:moveTo>
                <a:lnTo>
                  <a:pt x="308081" y="4552"/>
                </a:lnTo>
                <a:lnTo>
                  <a:pt x="298533" y="11866"/>
                </a:lnTo>
                <a:lnTo>
                  <a:pt x="288892" y="20514"/>
                </a:lnTo>
                <a:lnTo>
                  <a:pt x="281432" y="27533"/>
                </a:lnTo>
                <a:lnTo>
                  <a:pt x="277156" y="32643"/>
                </a:lnTo>
                <a:lnTo>
                  <a:pt x="272401" y="38907"/>
                </a:lnTo>
                <a:lnTo>
                  <a:pt x="262038" y="53487"/>
                </a:lnTo>
                <a:lnTo>
                  <a:pt x="251082" y="69493"/>
                </a:lnTo>
                <a:lnTo>
                  <a:pt x="244541" y="76809"/>
                </a:lnTo>
                <a:lnTo>
                  <a:pt x="237322" y="83591"/>
                </a:lnTo>
                <a:lnTo>
                  <a:pt x="229652" y="90017"/>
                </a:lnTo>
                <a:lnTo>
                  <a:pt x="222635" y="97159"/>
                </a:lnTo>
                <a:lnTo>
                  <a:pt x="216051" y="104778"/>
                </a:lnTo>
                <a:lnTo>
                  <a:pt x="209756" y="112715"/>
                </a:lnTo>
                <a:lnTo>
                  <a:pt x="202703" y="120863"/>
                </a:lnTo>
                <a:lnTo>
                  <a:pt x="195143" y="129153"/>
                </a:lnTo>
                <a:lnTo>
                  <a:pt x="187245" y="137538"/>
                </a:lnTo>
                <a:lnTo>
                  <a:pt x="180075" y="145984"/>
                </a:lnTo>
                <a:lnTo>
                  <a:pt x="173390" y="154473"/>
                </a:lnTo>
                <a:lnTo>
                  <a:pt x="167029" y="162990"/>
                </a:lnTo>
                <a:lnTo>
                  <a:pt x="147260" y="187693"/>
                </a:lnTo>
                <a:lnTo>
                  <a:pt x="135321" y="202281"/>
                </a:lnTo>
                <a:lnTo>
                  <a:pt x="123552" y="215817"/>
                </a:lnTo>
                <a:lnTo>
                  <a:pt x="111896" y="228650"/>
                </a:lnTo>
                <a:lnTo>
                  <a:pt x="82367" y="259836"/>
                </a:lnTo>
                <a:lnTo>
                  <a:pt x="74914" y="267522"/>
                </a:lnTo>
                <a:lnTo>
                  <a:pt x="68040" y="273598"/>
                </a:lnTo>
                <a:lnTo>
                  <a:pt x="61553" y="278601"/>
                </a:lnTo>
                <a:lnTo>
                  <a:pt x="55323" y="282889"/>
                </a:lnTo>
                <a:lnTo>
                  <a:pt x="45861" y="292734"/>
                </a:lnTo>
                <a:lnTo>
                  <a:pt x="42005" y="298026"/>
                </a:lnTo>
                <a:lnTo>
                  <a:pt x="37528" y="303459"/>
                </a:lnTo>
                <a:lnTo>
                  <a:pt x="32639" y="308986"/>
                </a:lnTo>
                <a:lnTo>
                  <a:pt x="23079" y="318303"/>
                </a:lnTo>
                <a:lnTo>
                  <a:pt x="12342" y="324500"/>
                </a:lnTo>
                <a:lnTo>
                  <a:pt x="9180" y="326824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05"/>
          <p:cNvSpPr/>
          <p:nvPr/>
        </p:nvSpPr>
        <p:spPr>
          <a:xfrm>
            <a:off x="7040880" y="2966220"/>
            <a:ext cx="411480" cy="25583"/>
          </a:xfrm>
          <a:custGeom>
            <a:avLst/>
            <a:gdLst/>
            <a:ahLst/>
            <a:cxnLst/>
            <a:rect l="0" t="0" r="0" b="0"/>
            <a:pathLst>
              <a:path w="411480" h="25583">
                <a:moveTo>
                  <a:pt x="0" y="17010"/>
                </a:moveTo>
                <a:lnTo>
                  <a:pt x="27304" y="12459"/>
                </a:lnTo>
                <a:lnTo>
                  <a:pt x="46778" y="10165"/>
                </a:lnTo>
                <a:lnTo>
                  <a:pt x="98895" y="5078"/>
                </a:lnTo>
                <a:lnTo>
                  <a:pt x="124985" y="3340"/>
                </a:lnTo>
                <a:lnTo>
                  <a:pt x="149998" y="2182"/>
                </a:lnTo>
                <a:lnTo>
                  <a:pt x="208909" y="551"/>
                </a:lnTo>
                <a:lnTo>
                  <a:pt x="258965" y="0"/>
                </a:lnTo>
                <a:lnTo>
                  <a:pt x="274561" y="908"/>
                </a:lnTo>
                <a:lnTo>
                  <a:pt x="292578" y="2465"/>
                </a:lnTo>
                <a:lnTo>
                  <a:pt x="327202" y="5783"/>
                </a:lnTo>
                <a:lnTo>
                  <a:pt x="339102" y="6667"/>
                </a:lnTo>
                <a:lnTo>
                  <a:pt x="348941" y="7257"/>
                </a:lnTo>
                <a:lnTo>
                  <a:pt x="359309" y="9556"/>
                </a:lnTo>
                <a:lnTo>
                  <a:pt x="370031" y="12993"/>
                </a:lnTo>
                <a:lnTo>
                  <a:pt x="411479" y="255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06"/>
          <p:cNvSpPr/>
          <p:nvPr/>
        </p:nvSpPr>
        <p:spPr>
          <a:xfrm>
            <a:off x="7151652" y="2846070"/>
            <a:ext cx="129258" cy="368618"/>
          </a:xfrm>
          <a:custGeom>
            <a:avLst/>
            <a:gdLst/>
            <a:ahLst/>
            <a:cxnLst/>
            <a:rect l="0" t="0" r="0" b="0"/>
            <a:pathLst>
              <a:path w="129258" h="368618">
                <a:moveTo>
                  <a:pt x="17815" y="0"/>
                </a:moveTo>
                <a:lnTo>
                  <a:pt x="4163" y="4550"/>
                </a:lnTo>
                <a:lnTo>
                  <a:pt x="1093" y="6844"/>
                </a:lnTo>
                <a:lnTo>
                  <a:pt x="0" y="9325"/>
                </a:lnTo>
                <a:lnTo>
                  <a:pt x="371" y="16527"/>
                </a:lnTo>
                <a:lnTo>
                  <a:pt x="537" y="29252"/>
                </a:lnTo>
                <a:lnTo>
                  <a:pt x="2487" y="37599"/>
                </a:lnTo>
                <a:lnTo>
                  <a:pt x="5691" y="46973"/>
                </a:lnTo>
                <a:lnTo>
                  <a:pt x="9732" y="57033"/>
                </a:lnTo>
                <a:lnTo>
                  <a:pt x="16763" y="75830"/>
                </a:lnTo>
                <a:lnTo>
                  <a:pt x="19971" y="84843"/>
                </a:lnTo>
                <a:lnTo>
                  <a:pt x="41653" y="142041"/>
                </a:lnTo>
                <a:lnTo>
                  <a:pt x="45137" y="151844"/>
                </a:lnTo>
                <a:lnTo>
                  <a:pt x="50317" y="164094"/>
                </a:lnTo>
                <a:lnTo>
                  <a:pt x="56628" y="177976"/>
                </a:lnTo>
                <a:lnTo>
                  <a:pt x="63693" y="192945"/>
                </a:lnTo>
                <a:lnTo>
                  <a:pt x="68403" y="204830"/>
                </a:lnTo>
                <a:lnTo>
                  <a:pt x="71543" y="214658"/>
                </a:lnTo>
                <a:lnTo>
                  <a:pt x="73636" y="223115"/>
                </a:lnTo>
                <a:lnTo>
                  <a:pt x="75984" y="231611"/>
                </a:lnTo>
                <a:lnTo>
                  <a:pt x="81133" y="248670"/>
                </a:lnTo>
                <a:lnTo>
                  <a:pt x="84792" y="258173"/>
                </a:lnTo>
                <a:lnTo>
                  <a:pt x="89137" y="268317"/>
                </a:lnTo>
                <a:lnTo>
                  <a:pt x="93938" y="278891"/>
                </a:lnTo>
                <a:lnTo>
                  <a:pt x="104353" y="303339"/>
                </a:lnTo>
                <a:lnTo>
                  <a:pt x="109797" y="316526"/>
                </a:lnTo>
                <a:lnTo>
                  <a:pt x="113426" y="326269"/>
                </a:lnTo>
                <a:lnTo>
                  <a:pt x="115846" y="333718"/>
                </a:lnTo>
                <a:lnTo>
                  <a:pt x="118534" y="344534"/>
                </a:lnTo>
                <a:lnTo>
                  <a:pt x="119252" y="348752"/>
                </a:lnTo>
                <a:lnTo>
                  <a:pt x="129257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07"/>
          <p:cNvSpPr/>
          <p:nvPr/>
        </p:nvSpPr>
        <p:spPr>
          <a:xfrm>
            <a:off x="7358062" y="2777992"/>
            <a:ext cx="359479" cy="366035"/>
          </a:xfrm>
          <a:custGeom>
            <a:avLst/>
            <a:gdLst/>
            <a:ahLst/>
            <a:cxnLst/>
            <a:rect l="0" t="0" r="0" b="0"/>
            <a:pathLst>
              <a:path w="359479" h="366035">
                <a:moveTo>
                  <a:pt x="0" y="59505"/>
                </a:moveTo>
                <a:lnTo>
                  <a:pt x="19312" y="40192"/>
                </a:lnTo>
                <a:lnTo>
                  <a:pt x="27951" y="34094"/>
                </a:lnTo>
                <a:lnTo>
                  <a:pt x="38140" y="28209"/>
                </a:lnTo>
                <a:lnTo>
                  <a:pt x="49018" y="22418"/>
                </a:lnTo>
                <a:lnTo>
                  <a:pt x="55539" y="19540"/>
                </a:lnTo>
                <a:lnTo>
                  <a:pt x="62743" y="16669"/>
                </a:lnTo>
                <a:lnTo>
                  <a:pt x="70404" y="13803"/>
                </a:lnTo>
                <a:lnTo>
                  <a:pt x="81226" y="10940"/>
                </a:lnTo>
                <a:lnTo>
                  <a:pt x="94155" y="8078"/>
                </a:lnTo>
                <a:lnTo>
                  <a:pt x="108490" y="5218"/>
                </a:lnTo>
                <a:lnTo>
                  <a:pt x="120904" y="3311"/>
                </a:lnTo>
                <a:lnTo>
                  <a:pt x="132038" y="2040"/>
                </a:lnTo>
                <a:lnTo>
                  <a:pt x="142318" y="1193"/>
                </a:lnTo>
                <a:lnTo>
                  <a:pt x="151076" y="627"/>
                </a:lnTo>
                <a:lnTo>
                  <a:pt x="165888" y="0"/>
                </a:lnTo>
                <a:lnTo>
                  <a:pt x="172504" y="785"/>
                </a:lnTo>
                <a:lnTo>
                  <a:pt x="178821" y="2261"/>
                </a:lnTo>
                <a:lnTo>
                  <a:pt x="184937" y="4197"/>
                </a:lnTo>
                <a:lnTo>
                  <a:pt x="190919" y="5488"/>
                </a:lnTo>
                <a:lnTo>
                  <a:pt x="196812" y="6349"/>
                </a:lnTo>
                <a:lnTo>
                  <a:pt x="202645" y="6923"/>
                </a:lnTo>
                <a:lnTo>
                  <a:pt x="211667" y="10100"/>
                </a:lnTo>
                <a:lnTo>
                  <a:pt x="215406" y="12281"/>
                </a:lnTo>
                <a:lnTo>
                  <a:pt x="217899" y="15640"/>
                </a:lnTo>
                <a:lnTo>
                  <a:pt x="219562" y="19784"/>
                </a:lnTo>
                <a:lnTo>
                  <a:pt x="221408" y="28516"/>
                </a:lnTo>
                <a:lnTo>
                  <a:pt x="222447" y="39740"/>
                </a:lnTo>
                <a:lnTo>
                  <a:pt x="222690" y="49451"/>
                </a:lnTo>
                <a:lnTo>
                  <a:pt x="220259" y="60116"/>
                </a:lnTo>
                <a:lnTo>
                  <a:pt x="216002" y="70254"/>
                </a:lnTo>
                <a:lnTo>
                  <a:pt x="210936" y="77935"/>
                </a:lnTo>
                <a:lnTo>
                  <a:pt x="202970" y="87064"/>
                </a:lnTo>
                <a:lnTo>
                  <a:pt x="193079" y="96518"/>
                </a:lnTo>
                <a:lnTo>
                  <a:pt x="182332" y="103895"/>
                </a:lnTo>
                <a:lnTo>
                  <a:pt x="176800" y="109101"/>
                </a:lnTo>
                <a:lnTo>
                  <a:pt x="171207" y="115429"/>
                </a:lnTo>
                <a:lnTo>
                  <a:pt x="165573" y="122505"/>
                </a:lnTo>
                <a:lnTo>
                  <a:pt x="156773" y="132908"/>
                </a:lnTo>
                <a:lnTo>
                  <a:pt x="147913" y="142796"/>
                </a:lnTo>
                <a:lnTo>
                  <a:pt x="149092" y="143607"/>
                </a:lnTo>
                <a:lnTo>
                  <a:pt x="158898" y="144749"/>
                </a:lnTo>
                <a:lnTo>
                  <a:pt x="168260" y="145088"/>
                </a:lnTo>
                <a:lnTo>
                  <a:pt x="174160" y="145167"/>
                </a:lnTo>
                <a:lnTo>
                  <a:pt x="180877" y="144235"/>
                </a:lnTo>
                <a:lnTo>
                  <a:pt x="201040" y="140661"/>
                </a:lnTo>
                <a:lnTo>
                  <a:pt x="210227" y="139326"/>
                </a:lnTo>
                <a:lnTo>
                  <a:pt x="218256" y="138437"/>
                </a:lnTo>
                <a:lnTo>
                  <a:pt x="225513" y="137844"/>
                </a:lnTo>
                <a:lnTo>
                  <a:pt x="233210" y="138401"/>
                </a:lnTo>
                <a:lnTo>
                  <a:pt x="241198" y="139725"/>
                </a:lnTo>
                <a:lnTo>
                  <a:pt x="249382" y="141560"/>
                </a:lnTo>
                <a:lnTo>
                  <a:pt x="257694" y="142783"/>
                </a:lnTo>
                <a:lnTo>
                  <a:pt x="266094" y="143599"/>
                </a:lnTo>
                <a:lnTo>
                  <a:pt x="274551" y="144143"/>
                </a:lnTo>
                <a:lnTo>
                  <a:pt x="283999" y="146410"/>
                </a:lnTo>
                <a:lnTo>
                  <a:pt x="294108" y="149827"/>
                </a:lnTo>
                <a:lnTo>
                  <a:pt x="304657" y="154010"/>
                </a:lnTo>
                <a:lnTo>
                  <a:pt x="313595" y="157751"/>
                </a:lnTo>
                <a:lnTo>
                  <a:pt x="328606" y="164447"/>
                </a:lnTo>
                <a:lnTo>
                  <a:pt x="334323" y="168519"/>
                </a:lnTo>
                <a:lnTo>
                  <a:pt x="343215" y="178123"/>
                </a:lnTo>
                <a:lnTo>
                  <a:pt x="350343" y="186202"/>
                </a:lnTo>
                <a:lnTo>
                  <a:pt x="353578" y="189689"/>
                </a:lnTo>
                <a:lnTo>
                  <a:pt x="355733" y="193920"/>
                </a:lnTo>
                <a:lnTo>
                  <a:pt x="358129" y="203700"/>
                </a:lnTo>
                <a:lnTo>
                  <a:pt x="359194" y="214397"/>
                </a:lnTo>
                <a:lnTo>
                  <a:pt x="359478" y="219916"/>
                </a:lnTo>
                <a:lnTo>
                  <a:pt x="358715" y="226453"/>
                </a:lnTo>
                <a:lnTo>
                  <a:pt x="357253" y="233669"/>
                </a:lnTo>
                <a:lnTo>
                  <a:pt x="355326" y="241337"/>
                </a:lnTo>
                <a:lnTo>
                  <a:pt x="353089" y="248354"/>
                </a:lnTo>
                <a:lnTo>
                  <a:pt x="350645" y="254937"/>
                </a:lnTo>
                <a:lnTo>
                  <a:pt x="348064" y="261230"/>
                </a:lnTo>
                <a:lnTo>
                  <a:pt x="345390" y="267331"/>
                </a:lnTo>
                <a:lnTo>
                  <a:pt x="339879" y="279190"/>
                </a:lnTo>
                <a:lnTo>
                  <a:pt x="336124" y="285019"/>
                </a:lnTo>
                <a:lnTo>
                  <a:pt x="331715" y="290810"/>
                </a:lnTo>
                <a:lnTo>
                  <a:pt x="321736" y="301372"/>
                </a:lnTo>
                <a:lnTo>
                  <a:pt x="310952" y="309242"/>
                </a:lnTo>
                <a:lnTo>
                  <a:pt x="289619" y="323578"/>
                </a:lnTo>
                <a:lnTo>
                  <a:pt x="282615" y="327946"/>
                </a:lnTo>
                <a:lnTo>
                  <a:pt x="276040" y="331811"/>
                </a:lnTo>
                <a:lnTo>
                  <a:pt x="269752" y="335340"/>
                </a:lnTo>
                <a:lnTo>
                  <a:pt x="260796" y="339597"/>
                </a:lnTo>
                <a:lnTo>
                  <a:pt x="250065" y="344341"/>
                </a:lnTo>
                <a:lnTo>
                  <a:pt x="238147" y="349408"/>
                </a:lnTo>
                <a:lnTo>
                  <a:pt x="224488" y="353739"/>
                </a:lnTo>
                <a:lnTo>
                  <a:pt x="209665" y="357578"/>
                </a:lnTo>
                <a:lnTo>
                  <a:pt x="194070" y="361091"/>
                </a:lnTo>
                <a:lnTo>
                  <a:pt x="181767" y="363432"/>
                </a:lnTo>
                <a:lnTo>
                  <a:pt x="171661" y="364993"/>
                </a:lnTo>
                <a:lnTo>
                  <a:pt x="163018" y="366034"/>
                </a:lnTo>
                <a:lnTo>
                  <a:pt x="156304" y="365775"/>
                </a:lnTo>
                <a:lnTo>
                  <a:pt x="150875" y="364650"/>
                </a:lnTo>
                <a:lnTo>
                  <a:pt x="146304" y="362948"/>
                </a:lnTo>
                <a:lnTo>
                  <a:pt x="139446" y="361813"/>
                </a:lnTo>
                <a:lnTo>
                  <a:pt x="131064" y="361056"/>
                </a:lnTo>
                <a:lnTo>
                  <a:pt x="121665" y="360552"/>
                </a:lnTo>
                <a:lnTo>
                  <a:pt x="113495" y="359263"/>
                </a:lnTo>
                <a:lnTo>
                  <a:pt x="106144" y="357451"/>
                </a:lnTo>
                <a:lnTo>
                  <a:pt x="99337" y="355291"/>
                </a:lnTo>
                <a:lnTo>
                  <a:pt x="94800" y="352898"/>
                </a:lnTo>
                <a:lnTo>
                  <a:pt x="91775" y="350350"/>
                </a:lnTo>
                <a:lnTo>
                  <a:pt x="85725" y="342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08"/>
          <p:cNvSpPr/>
          <p:nvPr/>
        </p:nvSpPr>
        <p:spPr>
          <a:xfrm>
            <a:off x="7848367" y="2786062"/>
            <a:ext cx="392664" cy="385764"/>
          </a:xfrm>
          <a:custGeom>
            <a:avLst/>
            <a:gdLst/>
            <a:ahLst/>
            <a:cxnLst/>
            <a:rect l="0" t="0" r="0" b="0"/>
            <a:pathLst>
              <a:path w="392664" h="385764">
                <a:moveTo>
                  <a:pt x="264075" y="0"/>
                </a:moveTo>
                <a:lnTo>
                  <a:pt x="259524" y="0"/>
                </a:lnTo>
                <a:lnTo>
                  <a:pt x="257232" y="953"/>
                </a:lnTo>
                <a:lnTo>
                  <a:pt x="249453" y="6844"/>
                </a:lnTo>
                <a:lnTo>
                  <a:pt x="243924" y="11932"/>
                </a:lnTo>
                <a:lnTo>
                  <a:pt x="240164" y="13670"/>
                </a:lnTo>
                <a:lnTo>
                  <a:pt x="230904" y="15600"/>
                </a:lnTo>
                <a:lnTo>
                  <a:pt x="221960" y="19926"/>
                </a:lnTo>
                <a:lnTo>
                  <a:pt x="210280" y="26619"/>
                </a:lnTo>
                <a:lnTo>
                  <a:pt x="184922" y="42311"/>
                </a:lnTo>
                <a:lnTo>
                  <a:pt x="164126" y="55635"/>
                </a:lnTo>
                <a:lnTo>
                  <a:pt x="155532" y="60902"/>
                </a:lnTo>
                <a:lnTo>
                  <a:pt x="147899" y="65367"/>
                </a:lnTo>
                <a:lnTo>
                  <a:pt x="134335" y="72867"/>
                </a:lnTo>
                <a:lnTo>
                  <a:pt x="121958" y="79375"/>
                </a:lnTo>
                <a:lnTo>
                  <a:pt x="112647" y="85443"/>
                </a:lnTo>
                <a:lnTo>
                  <a:pt x="103429" y="92267"/>
                </a:lnTo>
                <a:lnTo>
                  <a:pt x="89807" y="101650"/>
                </a:lnTo>
                <a:lnTo>
                  <a:pt x="79308" y="109630"/>
                </a:lnTo>
                <a:lnTo>
                  <a:pt x="75174" y="113092"/>
                </a:lnTo>
                <a:lnTo>
                  <a:pt x="70513" y="115400"/>
                </a:lnTo>
                <a:lnTo>
                  <a:pt x="60255" y="117964"/>
                </a:lnTo>
                <a:lnTo>
                  <a:pt x="51886" y="121643"/>
                </a:lnTo>
                <a:lnTo>
                  <a:pt x="44038" y="126454"/>
                </a:lnTo>
                <a:lnTo>
                  <a:pt x="34202" y="131767"/>
                </a:lnTo>
                <a:lnTo>
                  <a:pt x="27055" y="135562"/>
                </a:lnTo>
                <a:lnTo>
                  <a:pt x="17796" y="142736"/>
                </a:lnTo>
                <a:lnTo>
                  <a:pt x="12377" y="144401"/>
                </a:lnTo>
                <a:lnTo>
                  <a:pt x="836" y="145557"/>
                </a:lnTo>
                <a:lnTo>
                  <a:pt x="0" y="145616"/>
                </a:lnTo>
                <a:lnTo>
                  <a:pt x="395" y="146607"/>
                </a:lnTo>
                <a:lnTo>
                  <a:pt x="3374" y="150249"/>
                </a:lnTo>
                <a:lnTo>
                  <a:pt x="5502" y="151601"/>
                </a:lnTo>
                <a:lnTo>
                  <a:pt x="10406" y="153103"/>
                </a:lnTo>
                <a:lnTo>
                  <a:pt x="12095" y="154456"/>
                </a:lnTo>
                <a:lnTo>
                  <a:pt x="13221" y="156311"/>
                </a:lnTo>
                <a:lnTo>
                  <a:pt x="13971" y="158500"/>
                </a:lnTo>
                <a:lnTo>
                  <a:pt x="17345" y="163472"/>
                </a:lnTo>
                <a:lnTo>
                  <a:pt x="19579" y="166131"/>
                </a:lnTo>
                <a:lnTo>
                  <a:pt x="22020" y="167904"/>
                </a:lnTo>
                <a:lnTo>
                  <a:pt x="31912" y="172304"/>
                </a:lnTo>
                <a:lnTo>
                  <a:pt x="37862" y="175830"/>
                </a:lnTo>
                <a:lnTo>
                  <a:pt x="44686" y="180085"/>
                </a:lnTo>
                <a:lnTo>
                  <a:pt x="54810" y="187353"/>
                </a:lnTo>
                <a:lnTo>
                  <a:pt x="65863" y="196799"/>
                </a:lnTo>
                <a:lnTo>
                  <a:pt x="73111" y="202719"/>
                </a:lnTo>
                <a:lnTo>
                  <a:pt x="82682" y="208525"/>
                </a:lnTo>
                <a:lnTo>
                  <a:pt x="121535" y="230801"/>
                </a:lnTo>
                <a:lnTo>
                  <a:pt x="132854" y="237687"/>
                </a:lnTo>
                <a:lnTo>
                  <a:pt x="141352" y="243231"/>
                </a:lnTo>
                <a:lnTo>
                  <a:pt x="147969" y="247879"/>
                </a:lnTo>
                <a:lnTo>
                  <a:pt x="155239" y="251930"/>
                </a:lnTo>
                <a:lnTo>
                  <a:pt x="162942" y="255583"/>
                </a:lnTo>
                <a:lnTo>
                  <a:pt x="170936" y="258972"/>
                </a:lnTo>
                <a:lnTo>
                  <a:pt x="182358" y="265276"/>
                </a:lnTo>
                <a:lnTo>
                  <a:pt x="193466" y="272205"/>
                </a:lnTo>
                <a:lnTo>
                  <a:pt x="211104" y="281635"/>
                </a:lnTo>
                <a:lnTo>
                  <a:pt x="233352" y="293104"/>
                </a:lnTo>
                <a:lnTo>
                  <a:pt x="240735" y="297320"/>
                </a:lnTo>
                <a:lnTo>
                  <a:pt x="248515" y="302036"/>
                </a:lnTo>
                <a:lnTo>
                  <a:pt x="256559" y="307085"/>
                </a:lnTo>
                <a:lnTo>
                  <a:pt x="268037" y="315235"/>
                </a:lnTo>
                <a:lnTo>
                  <a:pt x="279171" y="322984"/>
                </a:lnTo>
                <a:lnTo>
                  <a:pt x="287475" y="327718"/>
                </a:lnTo>
                <a:lnTo>
                  <a:pt x="296819" y="332779"/>
                </a:lnTo>
                <a:lnTo>
                  <a:pt x="305908" y="337105"/>
                </a:lnTo>
                <a:lnTo>
                  <a:pt x="314823" y="340942"/>
                </a:lnTo>
                <a:lnTo>
                  <a:pt x="323625" y="344452"/>
                </a:lnTo>
                <a:lnTo>
                  <a:pt x="330445" y="347745"/>
                </a:lnTo>
                <a:lnTo>
                  <a:pt x="340563" y="353943"/>
                </a:lnTo>
                <a:lnTo>
                  <a:pt x="350774" y="359873"/>
                </a:lnTo>
                <a:lnTo>
                  <a:pt x="356164" y="362788"/>
                </a:lnTo>
                <a:lnTo>
                  <a:pt x="359758" y="365683"/>
                </a:lnTo>
                <a:lnTo>
                  <a:pt x="362155" y="368567"/>
                </a:lnTo>
                <a:lnTo>
                  <a:pt x="363751" y="371441"/>
                </a:lnTo>
                <a:lnTo>
                  <a:pt x="370605" y="377175"/>
                </a:lnTo>
                <a:lnTo>
                  <a:pt x="379049" y="381946"/>
                </a:lnTo>
                <a:lnTo>
                  <a:pt x="382635" y="383218"/>
                </a:lnTo>
                <a:lnTo>
                  <a:pt x="392663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09"/>
          <p:cNvSpPr/>
          <p:nvPr/>
        </p:nvSpPr>
        <p:spPr>
          <a:xfrm>
            <a:off x="8181022" y="2940367"/>
            <a:ext cx="385763" cy="25719"/>
          </a:xfrm>
          <a:custGeom>
            <a:avLst/>
            <a:gdLst/>
            <a:ahLst/>
            <a:cxnLst/>
            <a:rect l="0" t="0" r="0" b="0"/>
            <a:pathLst>
              <a:path w="385763" h="2571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8043"/>
                </a:lnTo>
                <a:lnTo>
                  <a:pt x="20151" y="8468"/>
                </a:lnTo>
                <a:lnTo>
                  <a:pt x="43564" y="11066"/>
                </a:lnTo>
                <a:lnTo>
                  <a:pt x="60475" y="13092"/>
                </a:lnTo>
                <a:lnTo>
                  <a:pt x="74606" y="14443"/>
                </a:lnTo>
                <a:lnTo>
                  <a:pt x="86885" y="15344"/>
                </a:lnTo>
                <a:lnTo>
                  <a:pt x="97929" y="15944"/>
                </a:lnTo>
                <a:lnTo>
                  <a:pt x="130519" y="16611"/>
                </a:lnTo>
                <a:lnTo>
                  <a:pt x="149878" y="16789"/>
                </a:lnTo>
                <a:lnTo>
                  <a:pt x="165641" y="15956"/>
                </a:lnTo>
                <a:lnTo>
                  <a:pt x="179008" y="14447"/>
                </a:lnTo>
                <a:lnTo>
                  <a:pt x="190776" y="12489"/>
                </a:lnTo>
                <a:lnTo>
                  <a:pt x="201479" y="11183"/>
                </a:lnTo>
                <a:lnTo>
                  <a:pt x="211472" y="10313"/>
                </a:lnTo>
                <a:lnTo>
                  <a:pt x="229242" y="9346"/>
                </a:lnTo>
                <a:lnTo>
                  <a:pt x="243490" y="8916"/>
                </a:lnTo>
                <a:lnTo>
                  <a:pt x="309362" y="8603"/>
                </a:lnTo>
                <a:lnTo>
                  <a:pt x="318636" y="9545"/>
                </a:lnTo>
                <a:lnTo>
                  <a:pt x="328629" y="11126"/>
                </a:lnTo>
                <a:lnTo>
                  <a:pt x="339102" y="13132"/>
                </a:lnTo>
                <a:lnTo>
                  <a:pt x="347034" y="14470"/>
                </a:lnTo>
                <a:lnTo>
                  <a:pt x="353277" y="15362"/>
                </a:lnTo>
                <a:lnTo>
                  <a:pt x="358390" y="15956"/>
                </a:lnTo>
                <a:lnTo>
                  <a:pt x="366612" y="16617"/>
                </a:lnTo>
                <a:lnTo>
                  <a:pt x="370138" y="16793"/>
                </a:lnTo>
                <a:lnTo>
                  <a:pt x="372489" y="17863"/>
                </a:lnTo>
                <a:lnTo>
                  <a:pt x="374056" y="19529"/>
                </a:lnTo>
                <a:lnTo>
                  <a:pt x="385762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110"/>
          <p:cNvSpPr/>
          <p:nvPr/>
        </p:nvSpPr>
        <p:spPr>
          <a:xfrm>
            <a:off x="8644591" y="2697365"/>
            <a:ext cx="273262" cy="413079"/>
          </a:xfrm>
          <a:custGeom>
            <a:avLst/>
            <a:gdLst/>
            <a:ahLst/>
            <a:cxnLst/>
            <a:rect l="0" t="0" r="0" b="0"/>
            <a:pathLst>
              <a:path w="273262" h="413079">
                <a:moveTo>
                  <a:pt x="196514" y="37262"/>
                </a:moveTo>
                <a:lnTo>
                  <a:pt x="138620" y="37262"/>
                </a:lnTo>
                <a:lnTo>
                  <a:pt x="133153" y="36310"/>
                </a:lnTo>
                <a:lnTo>
                  <a:pt x="127603" y="34722"/>
                </a:lnTo>
                <a:lnTo>
                  <a:pt x="121998" y="32711"/>
                </a:lnTo>
                <a:lnTo>
                  <a:pt x="115405" y="31370"/>
                </a:lnTo>
                <a:lnTo>
                  <a:pt x="108150" y="30477"/>
                </a:lnTo>
                <a:lnTo>
                  <a:pt x="100457" y="29881"/>
                </a:lnTo>
                <a:lnTo>
                  <a:pt x="92471" y="28531"/>
                </a:lnTo>
                <a:lnTo>
                  <a:pt x="84290" y="26679"/>
                </a:lnTo>
                <a:lnTo>
                  <a:pt x="75978" y="24492"/>
                </a:lnTo>
                <a:lnTo>
                  <a:pt x="68531" y="23034"/>
                </a:lnTo>
                <a:lnTo>
                  <a:pt x="61662" y="22061"/>
                </a:lnTo>
                <a:lnTo>
                  <a:pt x="55178" y="21413"/>
                </a:lnTo>
                <a:lnTo>
                  <a:pt x="48950" y="20029"/>
                </a:lnTo>
                <a:lnTo>
                  <a:pt x="42893" y="18153"/>
                </a:lnTo>
                <a:lnTo>
                  <a:pt x="36949" y="15950"/>
                </a:lnTo>
                <a:lnTo>
                  <a:pt x="31083" y="13529"/>
                </a:lnTo>
                <a:lnTo>
                  <a:pt x="25267" y="10963"/>
                </a:lnTo>
                <a:lnTo>
                  <a:pt x="19484" y="8299"/>
                </a:lnTo>
                <a:lnTo>
                  <a:pt x="14677" y="5571"/>
                </a:lnTo>
                <a:lnTo>
                  <a:pt x="6794" y="0"/>
                </a:lnTo>
                <a:lnTo>
                  <a:pt x="4312" y="1943"/>
                </a:lnTo>
                <a:lnTo>
                  <a:pt x="2657" y="7048"/>
                </a:lnTo>
                <a:lnTo>
                  <a:pt x="1553" y="14262"/>
                </a:lnTo>
                <a:lnTo>
                  <a:pt x="817" y="20977"/>
                </a:lnTo>
                <a:lnTo>
                  <a:pt x="0" y="33516"/>
                </a:lnTo>
                <a:lnTo>
                  <a:pt x="735" y="40480"/>
                </a:lnTo>
                <a:lnTo>
                  <a:pt x="2177" y="47980"/>
                </a:lnTo>
                <a:lnTo>
                  <a:pt x="11335" y="85099"/>
                </a:lnTo>
                <a:lnTo>
                  <a:pt x="14007" y="92966"/>
                </a:lnTo>
                <a:lnTo>
                  <a:pt x="19515" y="104247"/>
                </a:lnTo>
                <a:lnTo>
                  <a:pt x="22597" y="114976"/>
                </a:lnTo>
                <a:lnTo>
                  <a:pt x="24920" y="126094"/>
                </a:lnTo>
                <a:lnTo>
                  <a:pt x="29127" y="137385"/>
                </a:lnTo>
                <a:lnTo>
                  <a:pt x="32301" y="149901"/>
                </a:lnTo>
                <a:lnTo>
                  <a:pt x="35583" y="156539"/>
                </a:lnTo>
                <a:lnTo>
                  <a:pt x="37792" y="159642"/>
                </a:lnTo>
                <a:lnTo>
                  <a:pt x="40245" y="165631"/>
                </a:lnTo>
                <a:lnTo>
                  <a:pt x="41626" y="174357"/>
                </a:lnTo>
                <a:lnTo>
                  <a:pt x="42174" y="187040"/>
                </a:lnTo>
                <a:lnTo>
                  <a:pt x="43139" y="188549"/>
                </a:lnTo>
                <a:lnTo>
                  <a:pt x="44734" y="189555"/>
                </a:lnTo>
                <a:lnTo>
                  <a:pt x="46749" y="190226"/>
                </a:lnTo>
                <a:lnTo>
                  <a:pt x="49046" y="189720"/>
                </a:lnTo>
                <a:lnTo>
                  <a:pt x="56829" y="185411"/>
                </a:lnTo>
                <a:lnTo>
                  <a:pt x="62359" y="184069"/>
                </a:lnTo>
                <a:lnTo>
                  <a:pt x="67992" y="180932"/>
                </a:lnTo>
                <a:lnTo>
                  <a:pt x="70828" y="178762"/>
                </a:lnTo>
                <a:lnTo>
                  <a:pt x="75575" y="176363"/>
                </a:lnTo>
                <a:lnTo>
                  <a:pt x="81598" y="173811"/>
                </a:lnTo>
                <a:lnTo>
                  <a:pt x="88471" y="171157"/>
                </a:lnTo>
                <a:lnTo>
                  <a:pt x="94958" y="168436"/>
                </a:lnTo>
                <a:lnTo>
                  <a:pt x="101187" y="165668"/>
                </a:lnTo>
                <a:lnTo>
                  <a:pt x="107246" y="162871"/>
                </a:lnTo>
                <a:lnTo>
                  <a:pt x="116046" y="161007"/>
                </a:lnTo>
                <a:lnTo>
                  <a:pt x="126677" y="159763"/>
                </a:lnTo>
                <a:lnTo>
                  <a:pt x="148330" y="158382"/>
                </a:lnTo>
                <a:lnTo>
                  <a:pt x="164304" y="157768"/>
                </a:lnTo>
                <a:lnTo>
                  <a:pt x="179457" y="157423"/>
                </a:lnTo>
                <a:lnTo>
                  <a:pt x="184190" y="158327"/>
                </a:lnTo>
                <a:lnTo>
                  <a:pt x="189250" y="159882"/>
                </a:lnTo>
                <a:lnTo>
                  <a:pt x="194529" y="161871"/>
                </a:lnTo>
                <a:lnTo>
                  <a:pt x="202934" y="166621"/>
                </a:lnTo>
                <a:lnTo>
                  <a:pt x="206509" y="169222"/>
                </a:lnTo>
                <a:lnTo>
                  <a:pt x="212702" y="172860"/>
                </a:lnTo>
                <a:lnTo>
                  <a:pt x="220640" y="177191"/>
                </a:lnTo>
                <a:lnTo>
                  <a:pt x="229744" y="181983"/>
                </a:lnTo>
                <a:lnTo>
                  <a:pt x="236764" y="187082"/>
                </a:lnTo>
                <a:lnTo>
                  <a:pt x="242397" y="192387"/>
                </a:lnTo>
                <a:lnTo>
                  <a:pt x="247105" y="197829"/>
                </a:lnTo>
                <a:lnTo>
                  <a:pt x="254876" y="208955"/>
                </a:lnTo>
                <a:lnTo>
                  <a:pt x="260553" y="219298"/>
                </a:lnTo>
                <a:lnTo>
                  <a:pt x="264701" y="231428"/>
                </a:lnTo>
                <a:lnTo>
                  <a:pt x="269047" y="241350"/>
                </a:lnTo>
                <a:lnTo>
                  <a:pt x="271613" y="252111"/>
                </a:lnTo>
                <a:lnTo>
                  <a:pt x="272753" y="263243"/>
                </a:lnTo>
                <a:lnTo>
                  <a:pt x="273261" y="274541"/>
                </a:lnTo>
                <a:lnTo>
                  <a:pt x="271491" y="282125"/>
                </a:lnTo>
                <a:lnTo>
                  <a:pt x="268406" y="290992"/>
                </a:lnTo>
                <a:lnTo>
                  <a:pt x="264445" y="300713"/>
                </a:lnTo>
                <a:lnTo>
                  <a:pt x="257502" y="319134"/>
                </a:lnTo>
                <a:lnTo>
                  <a:pt x="254318" y="328047"/>
                </a:lnTo>
                <a:lnTo>
                  <a:pt x="248239" y="340490"/>
                </a:lnTo>
                <a:lnTo>
                  <a:pt x="242363" y="350147"/>
                </a:lnTo>
                <a:lnTo>
                  <a:pt x="236576" y="360790"/>
                </a:lnTo>
                <a:lnTo>
                  <a:pt x="228289" y="369330"/>
                </a:lnTo>
                <a:lnTo>
                  <a:pt x="223412" y="372941"/>
                </a:lnTo>
                <a:lnTo>
                  <a:pt x="218257" y="377253"/>
                </a:lnTo>
                <a:lnTo>
                  <a:pt x="212914" y="382033"/>
                </a:lnTo>
                <a:lnTo>
                  <a:pt x="207446" y="387124"/>
                </a:lnTo>
                <a:lnTo>
                  <a:pt x="201897" y="391471"/>
                </a:lnTo>
                <a:lnTo>
                  <a:pt x="196293" y="395321"/>
                </a:lnTo>
                <a:lnTo>
                  <a:pt x="190651" y="398841"/>
                </a:lnTo>
                <a:lnTo>
                  <a:pt x="184986" y="401187"/>
                </a:lnTo>
                <a:lnTo>
                  <a:pt x="179304" y="402751"/>
                </a:lnTo>
                <a:lnTo>
                  <a:pt x="173610" y="403794"/>
                </a:lnTo>
                <a:lnTo>
                  <a:pt x="167910" y="405442"/>
                </a:lnTo>
                <a:lnTo>
                  <a:pt x="162205" y="407493"/>
                </a:lnTo>
                <a:lnTo>
                  <a:pt x="156495" y="409813"/>
                </a:lnTo>
                <a:lnTo>
                  <a:pt x="148880" y="411359"/>
                </a:lnTo>
                <a:lnTo>
                  <a:pt x="139992" y="412390"/>
                </a:lnTo>
                <a:lnTo>
                  <a:pt x="130259" y="413078"/>
                </a:lnTo>
                <a:lnTo>
                  <a:pt x="121863" y="412583"/>
                </a:lnTo>
                <a:lnTo>
                  <a:pt x="114362" y="411301"/>
                </a:lnTo>
                <a:lnTo>
                  <a:pt x="107456" y="409494"/>
                </a:lnTo>
                <a:lnTo>
                  <a:pt x="100947" y="408289"/>
                </a:lnTo>
                <a:lnTo>
                  <a:pt x="94702" y="407486"/>
                </a:lnTo>
                <a:lnTo>
                  <a:pt x="88634" y="406951"/>
                </a:lnTo>
                <a:lnTo>
                  <a:pt x="81732" y="404688"/>
                </a:lnTo>
                <a:lnTo>
                  <a:pt x="74272" y="401275"/>
                </a:lnTo>
                <a:lnTo>
                  <a:pt x="55421" y="391212"/>
                </a:lnTo>
                <a:lnTo>
                  <a:pt x="50304" y="389836"/>
                </a:lnTo>
                <a:lnTo>
                  <a:pt x="42209" y="3887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111"/>
          <p:cNvSpPr/>
          <p:nvPr/>
        </p:nvSpPr>
        <p:spPr>
          <a:xfrm>
            <a:off x="3920489" y="3540442"/>
            <a:ext cx="308612" cy="42863"/>
          </a:xfrm>
          <a:custGeom>
            <a:avLst/>
            <a:gdLst/>
            <a:ahLst/>
            <a:cxnLst/>
            <a:rect l="0" t="0" r="0" b="0"/>
            <a:pathLst>
              <a:path w="308612" h="42863">
                <a:moveTo>
                  <a:pt x="0" y="42862"/>
                </a:moveTo>
                <a:lnTo>
                  <a:pt x="38626" y="42862"/>
                </a:lnTo>
                <a:lnTo>
                  <a:pt x="45753" y="41910"/>
                </a:lnTo>
                <a:lnTo>
                  <a:pt x="53363" y="40323"/>
                </a:lnTo>
                <a:lnTo>
                  <a:pt x="61293" y="38312"/>
                </a:lnTo>
                <a:lnTo>
                  <a:pt x="72294" y="36019"/>
                </a:lnTo>
                <a:lnTo>
                  <a:pt x="99759" y="30931"/>
                </a:lnTo>
                <a:lnTo>
                  <a:pt x="112226" y="29193"/>
                </a:lnTo>
                <a:lnTo>
                  <a:pt x="123395" y="28035"/>
                </a:lnTo>
                <a:lnTo>
                  <a:pt x="133698" y="27262"/>
                </a:lnTo>
                <a:lnTo>
                  <a:pt x="150093" y="24843"/>
                </a:lnTo>
                <a:lnTo>
                  <a:pt x="193708" y="17074"/>
                </a:lnTo>
                <a:lnTo>
                  <a:pt x="212007" y="13287"/>
                </a:lnTo>
                <a:lnTo>
                  <a:pt x="227063" y="9811"/>
                </a:lnTo>
                <a:lnTo>
                  <a:pt x="239958" y="6541"/>
                </a:lnTo>
                <a:lnTo>
                  <a:pt x="251412" y="4361"/>
                </a:lnTo>
                <a:lnTo>
                  <a:pt x="261906" y="2907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112"/>
          <p:cNvSpPr/>
          <p:nvPr/>
        </p:nvSpPr>
        <p:spPr>
          <a:xfrm>
            <a:off x="4357687" y="3360567"/>
            <a:ext cx="213295" cy="315651"/>
          </a:xfrm>
          <a:custGeom>
            <a:avLst/>
            <a:gdLst/>
            <a:ahLst/>
            <a:cxnLst/>
            <a:rect l="0" t="0" r="0" b="0"/>
            <a:pathLst>
              <a:path w="213295" h="315651">
                <a:moveTo>
                  <a:pt x="0" y="34143"/>
                </a:moveTo>
                <a:lnTo>
                  <a:pt x="4551" y="29592"/>
                </a:lnTo>
                <a:lnTo>
                  <a:pt x="7796" y="27299"/>
                </a:lnTo>
                <a:lnTo>
                  <a:pt x="11865" y="24817"/>
                </a:lnTo>
                <a:lnTo>
                  <a:pt x="16483" y="22211"/>
                </a:lnTo>
                <a:lnTo>
                  <a:pt x="26693" y="16775"/>
                </a:lnTo>
                <a:lnTo>
                  <a:pt x="48770" y="5524"/>
                </a:lnTo>
                <a:lnTo>
                  <a:pt x="55374" y="3633"/>
                </a:lnTo>
                <a:lnTo>
                  <a:pt x="62633" y="2373"/>
                </a:lnTo>
                <a:lnTo>
                  <a:pt x="70331" y="1533"/>
                </a:lnTo>
                <a:lnTo>
                  <a:pt x="77367" y="973"/>
                </a:lnTo>
                <a:lnTo>
                  <a:pt x="83963" y="599"/>
                </a:lnTo>
                <a:lnTo>
                  <a:pt x="96372" y="185"/>
                </a:lnTo>
                <a:lnTo>
                  <a:pt x="108237" y="0"/>
                </a:lnTo>
                <a:lnTo>
                  <a:pt x="113116" y="903"/>
                </a:lnTo>
                <a:lnTo>
                  <a:pt x="117320" y="2458"/>
                </a:lnTo>
                <a:lnTo>
                  <a:pt x="121076" y="4447"/>
                </a:lnTo>
                <a:lnTo>
                  <a:pt x="123580" y="7678"/>
                </a:lnTo>
                <a:lnTo>
                  <a:pt x="125249" y="11737"/>
                </a:lnTo>
                <a:lnTo>
                  <a:pt x="127103" y="20375"/>
                </a:lnTo>
                <a:lnTo>
                  <a:pt x="127928" y="27388"/>
                </a:lnTo>
                <a:lnTo>
                  <a:pt x="125754" y="36221"/>
                </a:lnTo>
                <a:lnTo>
                  <a:pt x="123841" y="41243"/>
                </a:lnTo>
                <a:lnTo>
                  <a:pt x="120661" y="47449"/>
                </a:lnTo>
                <a:lnTo>
                  <a:pt x="116636" y="54443"/>
                </a:lnTo>
                <a:lnTo>
                  <a:pt x="112047" y="61964"/>
                </a:lnTo>
                <a:lnTo>
                  <a:pt x="107083" y="68883"/>
                </a:lnTo>
                <a:lnTo>
                  <a:pt x="101869" y="75400"/>
                </a:lnTo>
                <a:lnTo>
                  <a:pt x="96488" y="81650"/>
                </a:lnTo>
                <a:lnTo>
                  <a:pt x="90995" y="87722"/>
                </a:lnTo>
                <a:lnTo>
                  <a:pt x="79812" y="99548"/>
                </a:lnTo>
                <a:lnTo>
                  <a:pt x="73211" y="105369"/>
                </a:lnTo>
                <a:lnTo>
                  <a:pt x="65952" y="111154"/>
                </a:lnTo>
                <a:lnTo>
                  <a:pt x="58256" y="116916"/>
                </a:lnTo>
                <a:lnTo>
                  <a:pt x="52172" y="121710"/>
                </a:lnTo>
                <a:lnTo>
                  <a:pt x="47164" y="125858"/>
                </a:lnTo>
                <a:lnTo>
                  <a:pt x="42873" y="129576"/>
                </a:lnTo>
                <a:lnTo>
                  <a:pt x="38107" y="133960"/>
                </a:lnTo>
                <a:lnTo>
                  <a:pt x="27731" y="143911"/>
                </a:lnTo>
                <a:lnTo>
                  <a:pt x="26108" y="146374"/>
                </a:lnTo>
                <a:lnTo>
                  <a:pt x="26930" y="147063"/>
                </a:lnTo>
                <a:lnTo>
                  <a:pt x="31972" y="146242"/>
                </a:lnTo>
                <a:lnTo>
                  <a:pt x="37387" y="145877"/>
                </a:lnTo>
                <a:lnTo>
                  <a:pt x="41118" y="144827"/>
                </a:lnTo>
                <a:lnTo>
                  <a:pt x="45509" y="143175"/>
                </a:lnTo>
                <a:lnTo>
                  <a:pt x="50342" y="141121"/>
                </a:lnTo>
                <a:lnTo>
                  <a:pt x="59279" y="137846"/>
                </a:lnTo>
                <a:lnTo>
                  <a:pt x="84448" y="129128"/>
                </a:lnTo>
                <a:lnTo>
                  <a:pt x="96304" y="126041"/>
                </a:lnTo>
                <a:lnTo>
                  <a:pt x="107065" y="123983"/>
                </a:lnTo>
                <a:lnTo>
                  <a:pt x="117097" y="122611"/>
                </a:lnTo>
                <a:lnTo>
                  <a:pt x="126642" y="121697"/>
                </a:lnTo>
                <a:lnTo>
                  <a:pt x="135863" y="121087"/>
                </a:lnTo>
                <a:lnTo>
                  <a:pt x="144868" y="120680"/>
                </a:lnTo>
                <a:lnTo>
                  <a:pt x="152776" y="121362"/>
                </a:lnTo>
                <a:lnTo>
                  <a:pt x="159953" y="122769"/>
                </a:lnTo>
                <a:lnTo>
                  <a:pt x="166643" y="124660"/>
                </a:lnTo>
                <a:lnTo>
                  <a:pt x="173008" y="126872"/>
                </a:lnTo>
                <a:lnTo>
                  <a:pt x="179156" y="129300"/>
                </a:lnTo>
                <a:lnTo>
                  <a:pt x="185160" y="131871"/>
                </a:lnTo>
                <a:lnTo>
                  <a:pt x="191067" y="135490"/>
                </a:lnTo>
                <a:lnTo>
                  <a:pt x="196910" y="139807"/>
                </a:lnTo>
                <a:lnTo>
                  <a:pt x="202712" y="144591"/>
                </a:lnTo>
                <a:lnTo>
                  <a:pt x="206578" y="149685"/>
                </a:lnTo>
                <a:lnTo>
                  <a:pt x="209157" y="154986"/>
                </a:lnTo>
                <a:lnTo>
                  <a:pt x="210876" y="160425"/>
                </a:lnTo>
                <a:lnTo>
                  <a:pt x="212021" y="165956"/>
                </a:lnTo>
                <a:lnTo>
                  <a:pt x="212785" y="171548"/>
                </a:lnTo>
                <a:lnTo>
                  <a:pt x="213294" y="177181"/>
                </a:lnTo>
                <a:lnTo>
                  <a:pt x="211728" y="182842"/>
                </a:lnTo>
                <a:lnTo>
                  <a:pt x="208780" y="188520"/>
                </a:lnTo>
                <a:lnTo>
                  <a:pt x="204909" y="194211"/>
                </a:lnTo>
                <a:lnTo>
                  <a:pt x="200423" y="199910"/>
                </a:lnTo>
                <a:lnTo>
                  <a:pt x="195528" y="205614"/>
                </a:lnTo>
                <a:lnTo>
                  <a:pt x="190360" y="211322"/>
                </a:lnTo>
                <a:lnTo>
                  <a:pt x="185009" y="217985"/>
                </a:lnTo>
                <a:lnTo>
                  <a:pt x="179537" y="225284"/>
                </a:lnTo>
                <a:lnTo>
                  <a:pt x="173984" y="233008"/>
                </a:lnTo>
                <a:lnTo>
                  <a:pt x="168377" y="240062"/>
                </a:lnTo>
                <a:lnTo>
                  <a:pt x="162733" y="246670"/>
                </a:lnTo>
                <a:lnTo>
                  <a:pt x="157066" y="252980"/>
                </a:lnTo>
                <a:lnTo>
                  <a:pt x="145690" y="265071"/>
                </a:lnTo>
                <a:lnTo>
                  <a:pt x="139989" y="270962"/>
                </a:lnTo>
                <a:lnTo>
                  <a:pt x="133331" y="276795"/>
                </a:lnTo>
                <a:lnTo>
                  <a:pt x="126035" y="282588"/>
                </a:lnTo>
                <a:lnTo>
                  <a:pt x="118313" y="288356"/>
                </a:lnTo>
                <a:lnTo>
                  <a:pt x="111260" y="293153"/>
                </a:lnTo>
                <a:lnTo>
                  <a:pt x="104654" y="297304"/>
                </a:lnTo>
                <a:lnTo>
                  <a:pt x="98344" y="301023"/>
                </a:lnTo>
                <a:lnTo>
                  <a:pt x="92233" y="303503"/>
                </a:lnTo>
                <a:lnTo>
                  <a:pt x="86253" y="305156"/>
                </a:lnTo>
                <a:lnTo>
                  <a:pt x="80363" y="306258"/>
                </a:lnTo>
                <a:lnTo>
                  <a:pt x="74530" y="307946"/>
                </a:lnTo>
                <a:lnTo>
                  <a:pt x="68737" y="310023"/>
                </a:lnTo>
                <a:lnTo>
                  <a:pt x="62969" y="312360"/>
                </a:lnTo>
                <a:lnTo>
                  <a:pt x="58172" y="313918"/>
                </a:lnTo>
                <a:lnTo>
                  <a:pt x="54021" y="314957"/>
                </a:lnTo>
                <a:lnTo>
                  <a:pt x="50302" y="315650"/>
                </a:lnTo>
                <a:lnTo>
                  <a:pt x="46869" y="315159"/>
                </a:lnTo>
                <a:lnTo>
                  <a:pt x="43629" y="313880"/>
                </a:lnTo>
                <a:lnTo>
                  <a:pt x="37488" y="310870"/>
                </a:lnTo>
                <a:lnTo>
                  <a:pt x="31584" y="309533"/>
                </a:lnTo>
                <a:lnTo>
                  <a:pt x="30581" y="308223"/>
                </a:lnTo>
                <a:lnTo>
                  <a:pt x="30865" y="306398"/>
                </a:lnTo>
                <a:lnTo>
                  <a:pt x="33275" y="301818"/>
                </a:lnTo>
                <a:lnTo>
                  <a:pt x="42863" y="299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113"/>
          <p:cNvSpPr/>
          <p:nvPr/>
        </p:nvSpPr>
        <p:spPr>
          <a:xfrm>
            <a:off x="5026342" y="347186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9102" y="12594"/>
                </a:lnTo>
                <a:lnTo>
                  <a:pt x="14640" y="11254"/>
                </a:lnTo>
                <a:lnTo>
                  <a:pt x="21190" y="10360"/>
                </a:lnTo>
                <a:lnTo>
                  <a:pt x="28414" y="9764"/>
                </a:lnTo>
                <a:lnTo>
                  <a:pt x="36088" y="8415"/>
                </a:lnTo>
                <a:lnTo>
                  <a:pt x="44061" y="6562"/>
                </a:lnTo>
                <a:lnTo>
                  <a:pt x="52234" y="4375"/>
                </a:lnTo>
                <a:lnTo>
                  <a:pt x="63398" y="2916"/>
                </a:lnTo>
                <a:lnTo>
                  <a:pt x="76555" y="1944"/>
                </a:lnTo>
                <a:lnTo>
                  <a:pt x="91042" y="1296"/>
                </a:lnTo>
                <a:lnTo>
                  <a:pt x="112130" y="1817"/>
                </a:lnTo>
                <a:lnTo>
                  <a:pt x="219695" y="7495"/>
                </a:lnTo>
                <a:lnTo>
                  <a:pt x="233141" y="6902"/>
                </a:lnTo>
                <a:lnTo>
                  <a:pt x="245915" y="5554"/>
                </a:lnTo>
                <a:lnTo>
                  <a:pt x="258241" y="3702"/>
                </a:lnTo>
                <a:lnTo>
                  <a:pt x="267410" y="2468"/>
                </a:lnTo>
                <a:lnTo>
                  <a:pt x="274477" y="164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14"/>
          <p:cNvSpPr/>
          <p:nvPr/>
        </p:nvSpPr>
        <p:spPr>
          <a:xfrm>
            <a:off x="5232082" y="3318894"/>
            <a:ext cx="307059" cy="358709"/>
          </a:xfrm>
          <a:custGeom>
            <a:avLst/>
            <a:gdLst/>
            <a:ahLst/>
            <a:cxnLst/>
            <a:rect l="0" t="0" r="0" b="0"/>
            <a:pathLst>
              <a:path w="307059" h="358709">
                <a:moveTo>
                  <a:pt x="111443" y="32953"/>
                </a:moveTo>
                <a:lnTo>
                  <a:pt x="135306" y="21021"/>
                </a:lnTo>
                <a:lnTo>
                  <a:pt x="143639" y="15585"/>
                </a:lnTo>
                <a:lnTo>
                  <a:pt x="147194" y="12802"/>
                </a:lnTo>
                <a:lnTo>
                  <a:pt x="152422" y="10946"/>
                </a:lnTo>
                <a:lnTo>
                  <a:pt x="158765" y="9710"/>
                </a:lnTo>
                <a:lnTo>
                  <a:pt x="165850" y="8885"/>
                </a:lnTo>
                <a:lnTo>
                  <a:pt x="172480" y="7383"/>
                </a:lnTo>
                <a:lnTo>
                  <a:pt x="178804" y="5429"/>
                </a:lnTo>
                <a:lnTo>
                  <a:pt x="184925" y="3174"/>
                </a:lnTo>
                <a:lnTo>
                  <a:pt x="193768" y="1670"/>
                </a:lnTo>
                <a:lnTo>
                  <a:pt x="204427" y="668"/>
                </a:lnTo>
                <a:lnTo>
                  <a:pt x="216295" y="0"/>
                </a:lnTo>
                <a:lnTo>
                  <a:pt x="226111" y="507"/>
                </a:lnTo>
                <a:lnTo>
                  <a:pt x="234561" y="1797"/>
                </a:lnTo>
                <a:lnTo>
                  <a:pt x="242099" y="3610"/>
                </a:lnTo>
                <a:lnTo>
                  <a:pt x="249982" y="5771"/>
                </a:lnTo>
                <a:lnTo>
                  <a:pt x="266361" y="10712"/>
                </a:lnTo>
                <a:lnTo>
                  <a:pt x="272824" y="13363"/>
                </a:lnTo>
                <a:lnTo>
                  <a:pt x="278085" y="16083"/>
                </a:lnTo>
                <a:lnTo>
                  <a:pt x="282545" y="18849"/>
                </a:lnTo>
                <a:lnTo>
                  <a:pt x="285519" y="22598"/>
                </a:lnTo>
                <a:lnTo>
                  <a:pt x="287500" y="27002"/>
                </a:lnTo>
                <a:lnTo>
                  <a:pt x="288822" y="31843"/>
                </a:lnTo>
                <a:lnTo>
                  <a:pt x="288751" y="36975"/>
                </a:lnTo>
                <a:lnTo>
                  <a:pt x="286131" y="47759"/>
                </a:lnTo>
                <a:lnTo>
                  <a:pt x="281792" y="58901"/>
                </a:lnTo>
                <a:lnTo>
                  <a:pt x="279302" y="64539"/>
                </a:lnTo>
                <a:lnTo>
                  <a:pt x="275736" y="70203"/>
                </a:lnTo>
                <a:lnTo>
                  <a:pt x="271454" y="75884"/>
                </a:lnTo>
                <a:lnTo>
                  <a:pt x="266695" y="81576"/>
                </a:lnTo>
                <a:lnTo>
                  <a:pt x="263521" y="87276"/>
                </a:lnTo>
                <a:lnTo>
                  <a:pt x="261406" y="92981"/>
                </a:lnTo>
                <a:lnTo>
                  <a:pt x="259996" y="98689"/>
                </a:lnTo>
                <a:lnTo>
                  <a:pt x="257150" y="103447"/>
                </a:lnTo>
                <a:lnTo>
                  <a:pt x="248909" y="111274"/>
                </a:lnTo>
                <a:lnTo>
                  <a:pt x="241437" y="117927"/>
                </a:lnTo>
                <a:lnTo>
                  <a:pt x="233035" y="125012"/>
                </a:lnTo>
                <a:lnTo>
                  <a:pt x="226794" y="129568"/>
                </a:lnTo>
                <a:lnTo>
                  <a:pt x="219776" y="134511"/>
                </a:lnTo>
                <a:lnTo>
                  <a:pt x="217002" y="137806"/>
                </a:lnTo>
                <a:lnTo>
                  <a:pt x="217059" y="140002"/>
                </a:lnTo>
                <a:lnTo>
                  <a:pt x="219001" y="141467"/>
                </a:lnTo>
                <a:lnTo>
                  <a:pt x="221248" y="142443"/>
                </a:lnTo>
                <a:lnTo>
                  <a:pt x="229914" y="144769"/>
                </a:lnTo>
                <a:lnTo>
                  <a:pt x="239027" y="148690"/>
                </a:lnTo>
                <a:lnTo>
                  <a:pt x="246029" y="151068"/>
                </a:lnTo>
                <a:lnTo>
                  <a:pt x="254507" y="153606"/>
                </a:lnTo>
                <a:lnTo>
                  <a:pt x="263968" y="156251"/>
                </a:lnTo>
                <a:lnTo>
                  <a:pt x="273134" y="160872"/>
                </a:lnTo>
                <a:lnTo>
                  <a:pt x="282102" y="166810"/>
                </a:lnTo>
                <a:lnTo>
                  <a:pt x="290938" y="173626"/>
                </a:lnTo>
                <a:lnTo>
                  <a:pt x="296828" y="180075"/>
                </a:lnTo>
                <a:lnTo>
                  <a:pt x="300756" y="186280"/>
                </a:lnTo>
                <a:lnTo>
                  <a:pt x="303373" y="192321"/>
                </a:lnTo>
                <a:lnTo>
                  <a:pt x="305119" y="198253"/>
                </a:lnTo>
                <a:lnTo>
                  <a:pt x="306283" y="204113"/>
                </a:lnTo>
                <a:lnTo>
                  <a:pt x="307058" y="209925"/>
                </a:lnTo>
                <a:lnTo>
                  <a:pt x="306623" y="215704"/>
                </a:lnTo>
                <a:lnTo>
                  <a:pt x="305381" y="221462"/>
                </a:lnTo>
                <a:lnTo>
                  <a:pt x="303600" y="227206"/>
                </a:lnTo>
                <a:lnTo>
                  <a:pt x="299555" y="235797"/>
                </a:lnTo>
                <a:lnTo>
                  <a:pt x="294000" y="246287"/>
                </a:lnTo>
                <a:lnTo>
                  <a:pt x="287440" y="258044"/>
                </a:lnTo>
                <a:lnTo>
                  <a:pt x="280209" y="267786"/>
                </a:lnTo>
                <a:lnTo>
                  <a:pt x="272532" y="276186"/>
                </a:lnTo>
                <a:lnTo>
                  <a:pt x="264555" y="283691"/>
                </a:lnTo>
                <a:lnTo>
                  <a:pt x="253522" y="291551"/>
                </a:lnTo>
                <a:lnTo>
                  <a:pt x="240453" y="299650"/>
                </a:lnTo>
                <a:lnTo>
                  <a:pt x="226024" y="307906"/>
                </a:lnTo>
                <a:lnTo>
                  <a:pt x="213548" y="314362"/>
                </a:lnTo>
                <a:lnTo>
                  <a:pt x="202373" y="319619"/>
                </a:lnTo>
                <a:lnTo>
                  <a:pt x="192065" y="324077"/>
                </a:lnTo>
                <a:lnTo>
                  <a:pt x="182336" y="328000"/>
                </a:lnTo>
                <a:lnTo>
                  <a:pt x="163906" y="334900"/>
                </a:lnTo>
                <a:lnTo>
                  <a:pt x="154038" y="337121"/>
                </a:lnTo>
                <a:lnTo>
                  <a:pt x="143649" y="338602"/>
                </a:lnTo>
                <a:lnTo>
                  <a:pt x="132914" y="339589"/>
                </a:lnTo>
                <a:lnTo>
                  <a:pt x="122899" y="341200"/>
                </a:lnTo>
                <a:lnTo>
                  <a:pt x="113365" y="343226"/>
                </a:lnTo>
                <a:lnTo>
                  <a:pt x="104152" y="345529"/>
                </a:lnTo>
                <a:lnTo>
                  <a:pt x="91342" y="347065"/>
                </a:lnTo>
                <a:lnTo>
                  <a:pt x="76135" y="348088"/>
                </a:lnTo>
                <a:lnTo>
                  <a:pt x="0" y="358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15"/>
          <p:cNvSpPr/>
          <p:nvPr/>
        </p:nvSpPr>
        <p:spPr>
          <a:xfrm>
            <a:off x="4207016" y="4123372"/>
            <a:ext cx="330694" cy="282894"/>
          </a:xfrm>
          <a:custGeom>
            <a:avLst/>
            <a:gdLst/>
            <a:ahLst/>
            <a:cxnLst/>
            <a:rect l="0" t="0" r="0" b="0"/>
            <a:pathLst>
              <a:path w="330694" h="282894">
                <a:moveTo>
                  <a:pt x="4938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4004" y="14622"/>
                </a:lnTo>
                <a:lnTo>
                  <a:pt x="11223" y="22959"/>
                </a:lnTo>
                <a:lnTo>
                  <a:pt x="16622" y="28619"/>
                </a:lnTo>
                <a:lnTo>
                  <a:pt x="22196" y="36850"/>
                </a:lnTo>
                <a:lnTo>
                  <a:pt x="25016" y="41712"/>
                </a:lnTo>
                <a:lnTo>
                  <a:pt x="33229" y="49653"/>
                </a:lnTo>
                <a:lnTo>
                  <a:pt x="43229" y="56358"/>
                </a:lnTo>
                <a:lnTo>
                  <a:pt x="48563" y="59480"/>
                </a:lnTo>
                <a:lnTo>
                  <a:pt x="54024" y="62513"/>
                </a:lnTo>
                <a:lnTo>
                  <a:pt x="59570" y="66441"/>
                </a:lnTo>
                <a:lnTo>
                  <a:pt x="65172" y="70964"/>
                </a:lnTo>
                <a:lnTo>
                  <a:pt x="70812" y="75884"/>
                </a:lnTo>
                <a:lnTo>
                  <a:pt x="76476" y="80117"/>
                </a:lnTo>
                <a:lnTo>
                  <a:pt x="82158" y="83892"/>
                </a:lnTo>
                <a:lnTo>
                  <a:pt x="87851" y="87360"/>
                </a:lnTo>
                <a:lnTo>
                  <a:pt x="93550" y="90625"/>
                </a:lnTo>
                <a:lnTo>
                  <a:pt x="104964" y="96793"/>
                </a:lnTo>
                <a:lnTo>
                  <a:pt x="111628" y="100724"/>
                </a:lnTo>
                <a:lnTo>
                  <a:pt x="126651" y="110171"/>
                </a:lnTo>
                <a:lnTo>
                  <a:pt x="133705" y="115357"/>
                </a:lnTo>
                <a:lnTo>
                  <a:pt x="140313" y="120720"/>
                </a:lnTo>
                <a:lnTo>
                  <a:pt x="146623" y="126200"/>
                </a:lnTo>
                <a:lnTo>
                  <a:pt x="153687" y="131758"/>
                </a:lnTo>
                <a:lnTo>
                  <a:pt x="161255" y="137369"/>
                </a:lnTo>
                <a:lnTo>
                  <a:pt x="169156" y="143014"/>
                </a:lnTo>
                <a:lnTo>
                  <a:pt x="176330" y="148683"/>
                </a:lnTo>
                <a:lnTo>
                  <a:pt x="183017" y="154367"/>
                </a:lnTo>
                <a:lnTo>
                  <a:pt x="189380" y="160061"/>
                </a:lnTo>
                <a:lnTo>
                  <a:pt x="201530" y="171468"/>
                </a:lnTo>
                <a:lnTo>
                  <a:pt x="207437" y="177177"/>
                </a:lnTo>
                <a:lnTo>
                  <a:pt x="214233" y="182888"/>
                </a:lnTo>
                <a:lnTo>
                  <a:pt x="221621" y="188601"/>
                </a:lnTo>
                <a:lnTo>
                  <a:pt x="229403" y="194314"/>
                </a:lnTo>
                <a:lnTo>
                  <a:pt x="236496" y="199075"/>
                </a:lnTo>
                <a:lnTo>
                  <a:pt x="243131" y="203202"/>
                </a:lnTo>
                <a:lnTo>
                  <a:pt x="249458" y="206905"/>
                </a:lnTo>
                <a:lnTo>
                  <a:pt x="258439" y="213185"/>
                </a:lnTo>
                <a:lnTo>
                  <a:pt x="269189" y="221181"/>
                </a:lnTo>
                <a:lnTo>
                  <a:pt x="281118" y="230321"/>
                </a:lnTo>
                <a:lnTo>
                  <a:pt x="290023" y="238320"/>
                </a:lnTo>
                <a:lnTo>
                  <a:pt x="296912" y="245558"/>
                </a:lnTo>
                <a:lnTo>
                  <a:pt x="302458" y="252288"/>
                </a:lnTo>
                <a:lnTo>
                  <a:pt x="311159" y="259765"/>
                </a:lnTo>
                <a:lnTo>
                  <a:pt x="318201" y="264041"/>
                </a:lnTo>
                <a:lnTo>
                  <a:pt x="321413" y="266515"/>
                </a:lnTo>
                <a:lnTo>
                  <a:pt x="330693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16"/>
          <p:cNvSpPr/>
          <p:nvPr/>
        </p:nvSpPr>
        <p:spPr>
          <a:xfrm>
            <a:off x="4246245" y="4071937"/>
            <a:ext cx="265748" cy="351474"/>
          </a:xfrm>
          <a:custGeom>
            <a:avLst/>
            <a:gdLst/>
            <a:ahLst/>
            <a:cxnLst/>
            <a:rect l="0" t="0" r="0" b="0"/>
            <a:pathLst>
              <a:path w="265748" h="351474">
                <a:moveTo>
                  <a:pt x="265747" y="0"/>
                </a:moveTo>
                <a:lnTo>
                  <a:pt x="252095" y="9102"/>
                </a:lnTo>
                <a:lnTo>
                  <a:pt x="247120" y="13688"/>
                </a:lnTo>
                <a:lnTo>
                  <a:pt x="239054" y="23864"/>
                </a:lnTo>
                <a:lnTo>
                  <a:pt x="232293" y="34736"/>
                </a:lnTo>
                <a:lnTo>
                  <a:pt x="229157" y="40303"/>
                </a:lnTo>
                <a:lnTo>
                  <a:pt x="224209" y="46871"/>
                </a:lnTo>
                <a:lnTo>
                  <a:pt x="218053" y="54107"/>
                </a:lnTo>
                <a:lnTo>
                  <a:pt x="211091" y="61789"/>
                </a:lnTo>
                <a:lnTo>
                  <a:pt x="201686" y="73578"/>
                </a:lnTo>
                <a:lnTo>
                  <a:pt x="178539" y="104456"/>
                </a:lnTo>
                <a:lnTo>
                  <a:pt x="159995" y="130245"/>
                </a:lnTo>
                <a:lnTo>
                  <a:pt x="152383" y="141123"/>
                </a:lnTo>
                <a:lnTo>
                  <a:pt x="145404" y="152184"/>
                </a:lnTo>
                <a:lnTo>
                  <a:pt x="138846" y="163369"/>
                </a:lnTo>
                <a:lnTo>
                  <a:pt x="132569" y="174635"/>
                </a:lnTo>
                <a:lnTo>
                  <a:pt x="126479" y="185003"/>
                </a:lnTo>
                <a:lnTo>
                  <a:pt x="114633" y="204144"/>
                </a:lnTo>
                <a:lnTo>
                  <a:pt x="88152" y="244637"/>
                </a:lnTo>
                <a:lnTo>
                  <a:pt x="69659" y="271288"/>
                </a:lnTo>
                <a:lnTo>
                  <a:pt x="60726" y="283728"/>
                </a:lnTo>
                <a:lnTo>
                  <a:pt x="52867" y="293927"/>
                </a:lnTo>
                <a:lnTo>
                  <a:pt x="45721" y="302632"/>
                </a:lnTo>
                <a:lnTo>
                  <a:pt x="33655" y="316431"/>
                </a:lnTo>
                <a:lnTo>
                  <a:pt x="25118" y="325738"/>
                </a:lnTo>
                <a:lnTo>
                  <a:pt x="20688" y="333050"/>
                </a:lnTo>
                <a:lnTo>
                  <a:pt x="19507" y="336334"/>
                </a:lnTo>
                <a:lnTo>
                  <a:pt x="17767" y="338522"/>
                </a:lnTo>
                <a:lnTo>
                  <a:pt x="15654" y="339982"/>
                </a:lnTo>
                <a:lnTo>
                  <a:pt x="10768" y="341603"/>
                </a:lnTo>
                <a:lnTo>
                  <a:pt x="8130" y="34203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117"/>
          <p:cNvSpPr/>
          <p:nvPr/>
        </p:nvSpPr>
        <p:spPr>
          <a:xfrm>
            <a:off x="4614862" y="4097654"/>
            <a:ext cx="329149" cy="265749"/>
          </a:xfrm>
          <a:custGeom>
            <a:avLst/>
            <a:gdLst/>
            <a:ahLst/>
            <a:cxnLst/>
            <a:rect l="0" t="0" r="0" b="0"/>
            <a:pathLst>
              <a:path w="329149" h="265749">
                <a:moveTo>
                  <a:pt x="0" y="0"/>
                </a:moveTo>
                <a:lnTo>
                  <a:pt x="22754" y="0"/>
                </a:lnTo>
                <a:lnTo>
                  <a:pt x="30410" y="953"/>
                </a:lnTo>
                <a:lnTo>
                  <a:pt x="36466" y="2541"/>
                </a:lnTo>
                <a:lnTo>
                  <a:pt x="41456" y="4551"/>
                </a:lnTo>
                <a:lnTo>
                  <a:pt x="62240" y="11866"/>
                </a:lnTo>
                <a:lnTo>
                  <a:pt x="75783" y="16483"/>
                </a:lnTo>
                <a:lnTo>
                  <a:pt x="86717" y="19561"/>
                </a:lnTo>
                <a:lnTo>
                  <a:pt x="95912" y="21614"/>
                </a:lnTo>
                <a:lnTo>
                  <a:pt x="103946" y="22982"/>
                </a:lnTo>
                <a:lnTo>
                  <a:pt x="111208" y="24846"/>
                </a:lnTo>
                <a:lnTo>
                  <a:pt x="117954" y="27042"/>
                </a:lnTo>
                <a:lnTo>
                  <a:pt x="124356" y="29458"/>
                </a:lnTo>
                <a:lnTo>
                  <a:pt x="147019" y="37410"/>
                </a:lnTo>
                <a:lnTo>
                  <a:pt x="160877" y="41132"/>
                </a:lnTo>
                <a:lnTo>
                  <a:pt x="199136" y="50349"/>
                </a:lnTo>
                <a:lnTo>
                  <a:pt x="214673" y="54521"/>
                </a:lnTo>
                <a:lnTo>
                  <a:pt x="226935" y="58255"/>
                </a:lnTo>
                <a:lnTo>
                  <a:pt x="237015" y="61697"/>
                </a:lnTo>
                <a:lnTo>
                  <a:pt x="245640" y="64944"/>
                </a:lnTo>
                <a:lnTo>
                  <a:pt x="253295" y="68061"/>
                </a:lnTo>
                <a:lnTo>
                  <a:pt x="260303" y="71092"/>
                </a:lnTo>
                <a:lnTo>
                  <a:pt x="267833" y="74065"/>
                </a:lnTo>
                <a:lnTo>
                  <a:pt x="283819" y="79908"/>
                </a:lnTo>
                <a:lnTo>
                  <a:pt x="291131" y="81847"/>
                </a:lnTo>
                <a:lnTo>
                  <a:pt x="297909" y="83140"/>
                </a:lnTo>
                <a:lnTo>
                  <a:pt x="304334" y="84002"/>
                </a:lnTo>
                <a:lnTo>
                  <a:pt x="314012" y="87500"/>
                </a:lnTo>
                <a:lnTo>
                  <a:pt x="321489" y="91277"/>
                </a:lnTo>
                <a:lnTo>
                  <a:pt x="327986" y="92955"/>
                </a:lnTo>
                <a:lnTo>
                  <a:pt x="329148" y="94356"/>
                </a:lnTo>
                <a:lnTo>
                  <a:pt x="328969" y="96241"/>
                </a:lnTo>
                <a:lnTo>
                  <a:pt x="327897" y="98451"/>
                </a:lnTo>
                <a:lnTo>
                  <a:pt x="326707" y="103446"/>
                </a:lnTo>
                <a:lnTo>
                  <a:pt x="326390" y="106112"/>
                </a:lnTo>
                <a:lnTo>
                  <a:pt x="324273" y="108841"/>
                </a:lnTo>
                <a:lnTo>
                  <a:pt x="316842" y="114414"/>
                </a:lnTo>
                <a:lnTo>
                  <a:pt x="309729" y="120066"/>
                </a:lnTo>
                <a:lnTo>
                  <a:pt x="302440" y="125753"/>
                </a:lnTo>
                <a:lnTo>
                  <a:pt x="292850" y="131456"/>
                </a:lnTo>
                <a:lnTo>
                  <a:pt x="287626" y="135262"/>
                </a:lnTo>
                <a:lnTo>
                  <a:pt x="282238" y="139705"/>
                </a:lnTo>
                <a:lnTo>
                  <a:pt x="276742" y="144572"/>
                </a:lnTo>
                <a:lnTo>
                  <a:pt x="257933" y="160139"/>
                </a:lnTo>
                <a:lnTo>
                  <a:pt x="246250" y="169625"/>
                </a:lnTo>
                <a:lnTo>
                  <a:pt x="236557" y="176901"/>
                </a:lnTo>
                <a:lnTo>
                  <a:pt x="228190" y="182704"/>
                </a:lnTo>
                <a:lnTo>
                  <a:pt x="220707" y="187525"/>
                </a:lnTo>
                <a:lnTo>
                  <a:pt x="213813" y="191692"/>
                </a:lnTo>
                <a:lnTo>
                  <a:pt x="207312" y="195423"/>
                </a:lnTo>
                <a:lnTo>
                  <a:pt x="195009" y="202107"/>
                </a:lnTo>
                <a:lnTo>
                  <a:pt x="183191" y="208253"/>
                </a:lnTo>
                <a:lnTo>
                  <a:pt x="174129" y="214160"/>
                </a:lnTo>
                <a:lnTo>
                  <a:pt x="165973" y="219960"/>
                </a:lnTo>
                <a:lnTo>
                  <a:pt x="155998" y="225713"/>
                </a:lnTo>
                <a:lnTo>
                  <a:pt x="147755" y="231445"/>
                </a:lnTo>
                <a:lnTo>
                  <a:pt x="144223" y="234307"/>
                </a:lnTo>
                <a:lnTo>
                  <a:pt x="137759" y="237487"/>
                </a:lnTo>
                <a:lnTo>
                  <a:pt x="134702" y="238335"/>
                </a:lnTo>
                <a:lnTo>
                  <a:pt x="128765" y="241817"/>
                </a:lnTo>
                <a:lnTo>
                  <a:pt x="125849" y="244079"/>
                </a:lnTo>
                <a:lnTo>
                  <a:pt x="120068" y="246592"/>
                </a:lnTo>
                <a:lnTo>
                  <a:pt x="117193" y="247263"/>
                </a:lnTo>
                <a:lnTo>
                  <a:pt x="111458" y="250548"/>
                </a:lnTo>
                <a:lnTo>
                  <a:pt x="103624" y="256594"/>
                </a:lnTo>
                <a:lnTo>
                  <a:pt x="10287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118"/>
          <p:cNvSpPr/>
          <p:nvPr/>
        </p:nvSpPr>
        <p:spPr>
          <a:xfrm>
            <a:off x="5104686" y="3978033"/>
            <a:ext cx="350282" cy="342505"/>
          </a:xfrm>
          <a:custGeom>
            <a:avLst/>
            <a:gdLst/>
            <a:ahLst/>
            <a:cxnLst/>
            <a:rect l="0" t="0" r="0" b="0"/>
            <a:pathLst>
              <a:path w="350282" h="342505">
                <a:moveTo>
                  <a:pt x="7381" y="42469"/>
                </a:moveTo>
                <a:lnTo>
                  <a:pt x="2830" y="42469"/>
                </a:lnTo>
                <a:lnTo>
                  <a:pt x="1489" y="41517"/>
                </a:lnTo>
                <a:lnTo>
                  <a:pt x="596" y="39929"/>
                </a:lnTo>
                <a:lnTo>
                  <a:pt x="0" y="37918"/>
                </a:lnTo>
                <a:lnTo>
                  <a:pt x="555" y="36578"/>
                </a:lnTo>
                <a:lnTo>
                  <a:pt x="1878" y="35684"/>
                </a:lnTo>
                <a:lnTo>
                  <a:pt x="3713" y="35088"/>
                </a:lnTo>
                <a:lnTo>
                  <a:pt x="4935" y="33739"/>
                </a:lnTo>
                <a:lnTo>
                  <a:pt x="5751" y="31886"/>
                </a:lnTo>
                <a:lnTo>
                  <a:pt x="6294" y="29699"/>
                </a:lnTo>
                <a:lnTo>
                  <a:pt x="8561" y="28241"/>
                </a:lnTo>
                <a:lnTo>
                  <a:pt x="16161" y="26621"/>
                </a:lnTo>
                <a:lnTo>
                  <a:pt x="23348" y="23360"/>
                </a:lnTo>
                <a:lnTo>
                  <a:pt x="30670" y="18736"/>
                </a:lnTo>
                <a:lnTo>
                  <a:pt x="40274" y="13506"/>
                </a:lnTo>
                <a:lnTo>
                  <a:pt x="50893" y="10547"/>
                </a:lnTo>
                <a:lnTo>
                  <a:pt x="56391" y="9758"/>
                </a:lnTo>
                <a:lnTo>
                  <a:pt x="63867" y="8279"/>
                </a:lnTo>
                <a:lnTo>
                  <a:pt x="82333" y="4096"/>
                </a:lnTo>
                <a:lnTo>
                  <a:pt x="90687" y="2599"/>
                </a:lnTo>
                <a:lnTo>
                  <a:pt x="98161" y="1602"/>
                </a:lnTo>
                <a:lnTo>
                  <a:pt x="105048" y="937"/>
                </a:lnTo>
                <a:lnTo>
                  <a:pt x="111545" y="493"/>
                </a:lnTo>
                <a:lnTo>
                  <a:pt x="117781" y="198"/>
                </a:lnTo>
                <a:lnTo>
                  <a:pt x="123844" y="0"/>
                </a:lnTo>
                <a:lnTo>
                  <a:pt x="129790" y="822"/>
                </a:lnTo>
                <a:lnTo>
                  <a:pt x="135660" y="2322"/>
                </a:lnTo>
                <a:lnTo>
                  <a:pt x="141477" y="4274"/>
                </a:lnTo>
                <a:lnTo>
                  <a:pt x="147261" y="6528"/>
                </a:lnTo>
                <a:lnTo>
                  <a:pt x="153022" y="8984"/>
                </a:lnTo>
                <a:lnTo>
                  <a:pt x="163550" y="14251"/>
                </a:lnTo>
                <a:lnTo>
                  <a:pt x="171404" y="19768"/>
                </a:lnTo>
                <a:lnTo>
                  <a:pt x="181182" y="28229"/>
                </a:lnTo>
                <a:lnTo>
                  <a:pt x="190111" y="36768"/>
                </a:lnTo>
                <a:lnTo>
                  <a:pt x="192066" y="40574"/>
                </a:lnTo>
                <a:lnTo>
                  <a:pt x="194239" y="49881"/>
                </a:lnTo>
                <a:lnTo>
                  <a:pt x="197743" y="65448"/>
                </a:lnTo>
                <a:lnTo>
                  <a:pt x="200012" y="74934"/>
                </a:lnTo>
                <a:lnTo>
                  <a:pt x="200571" y="83162"/>
                </a:lnTo>
                <a:lnTo>
                  <a:pt x="199992" y="90553"/>
                </a:lnTo>
                <a:lnTo>
                  <a:pt x="198654" y="97385"/>
                </a:lnTo>
                <a:lnTo>
                  <a:pt x="194904" y="108607"/>
                </a:lnTo>
                <a:lnTo>
                  <a:pt x="189546" y="122756"/>
                </a:lnTo>
                <a:lnTo>
                  <a:pt x="177878" y="151495"/>
                </a:lnTo>
                <a:lnTo>
                  <a:pt x="169518" y="170618"/>
                </a:lnTo>
                <a:lnTo>
                  <a:pt x="160086" y="190547"/>
                </a:lnTo>
                <a:lnTo>
                  <a:pt x="154904" y="201195"/>
                </a:lnTo>
                <a:lnTo>
                  <a:pt x="147640" y="212104"/>
                </a:lnTo>
                <a:lnTo>
                  <a:pt x="138987" y="223186"/>
                </a:lnTo>
                <a:lnTo>
                  <a:pt x="129408" y="234385"/>
                </a:lnTo>
                <a:lnTo>
                  <a:pt x="122070" y="243755"/>
                </a:lnTo>
                <a:lnTo>
                  <a:pt x="116226" y="251908"/>
                </a:lnTo>
                <a:lnTo>
                  <a:pt x="111377" y="259247"/>
                </a:lnTo>
                <a:lnTo>
                  <a:pt x="106239" y="266045"/>
                </a:lnTo>
                <a:lnTo>
                  <a:pt x="100909" y="272483"/>
                </a:lnTo>
                <a:lnTo>
                  <a:pt x="95451" y="278679"/>
                </a:lnTo>
                <a:lnTo>
                  <a:pt x="84305" y="290644"/>
                </a:lnTo>
                <a:lnTo>
                  <a:pt x="62773" y="312746"/>
                </a:lnTo>
                <a:lnTo>
                  <a:pt x="52082" y="323512"/>
                </a:lnTo>
                <a:lnTo>
                  <a:pt x="50517" y="324129"/>
                </a:lnTo>
                <a:lnTo>
                  <a:pt x="46237" y="324814"/>
                </a:lnTo>
                <a:lnTo>
                  <a:pt x="43763" y="325949"/>
                </a:lnTo>
                <a:lnTo>
                  <a:pt x="34691" y="332694"/>
                </a:lnTo>
                <a:lnTo>
                  <a:pt x="35113" y="334060"/>
                </a:lnTo>
                <a:lnTo>
                  <a:pt x="38121" y="338118"/>
                </a:lnTo>
                <a:lnTo>
                  <a:pt x="40257" y="339581"/>
                </a:lnTo>
                <a:lnTo>
                  <a:pt x="45170" y="341206"/>
                </a:lnTo>
                <a:lnTo>
                  <a:pt x="56085" y="342250"/>
                </a:lnTo>
                <a:lnTo>
                  <a:pt x="61730" y="342392"/>
                </a:lnTo>
                <a:lnTo>
                  <a:pt x="169631" y="342504"/>
                </a:lnTo>
                <a:lnTo>
                  <a:pt x="178412" y="341552"/>
                </a:lnTo>
                <a:lnTo>
                  <a:pt x="187125" y="339965"/>
                </a:lnTo>
                <a:lnTo>
                  <a:pt x="195790" y="337955"/>
                </a:lnTo>
                <a:lnTo>
                  <a:pt x="204424" y="336614"/>
                </a:lnTo>
                <a:lnTo>
                  <a:pt x="213038" y="335721"/>
                </a:lnTo>
                <a:lnTo>
                  <a:pt x="221638" y="335125"/>
                </a:lnTo>
                <a:lnTo>
                  <a:pt x="236274" y="334464"/>
                </a:lnTo>
                <a:lnTo>
                  <a:pt x="251034" y="334169"/>
                </a:lnTo>
                <a:lnTo>
                  <a:pt x="350281" y="3339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119"/>
          <p:cNvSpPr/>
          <p:nvPr/>
        </p:nvSpPr>
        <p:spPr>
          <a:xfrm>
            <a:off x="7229475" y="3463290"/>
            <a:ext cx="291466" cy="60008"/>
          </a:xfrm>
          <a:custGeom>
            <a:avLst/>
            <a:gdLst/>
            <a:ahLst/>
            <a:cxnLst/>
            <a:rect l="0" t="0" r="0" b="0"/>
            <a:pathLst>
              <a:path w="291466" h="60008">
                <a:moveTo>
                  <a:pt x="0" y="60007"/>
                </a:moveTo>
                <a:lnTo>
                  <a:pt x="13652" y="55456"/>
                </a:lnTo>
                <a:lnTo>
                  <a:pt x="19579" y="54116"/>
                </a:lnTo>
                <a:lnTo>
                  <a:pt x="25435" y="53222"/>
                </a:lnTo>
                <a:lnTo>
                  <a:pt x="31244" y="52626"/>
                </a:lnTo>
                <a:lnTo>
                  <a:pt x="37022" y="51276"/>
                </a:lnTo>
                <a:lnTo>
                  <a:pt x="42779" y="49424"/>
                </a:lnTo>
                <a:lnTo>
                  <a:pt x="48521" y="47237"/>
                </a:lnTo>
                <a:lnTo>
                  <a:pt x="59970" y="44826"/>
                </a:lnTo>
                <a:lnTo>
                  <a:pt x="75222" y="42266"/>
                </a:lnTo>
                <a:lnTo>
                  <a:pt x="93010" y="39608"/>
                </a:lnTo>
                <a:lnTo>
                  <a:pt x="138175" y="34113"/>
                </a:lnTo>
                <a:lnTo>
                  <a:pt x="163554" y="31314"/>
                </a:lnTo>
                <a:lnTo>
                  <a:pt x="183331" y="28496"/>
                </a:lnTo>
                <a:lnTo>
                  <a:pt x="199373" y="25665"/>
                </a:lnTo>
                <a:lnTo>
                  <a:pt x="212925" y="22825"/>
                </a:lnTo>
                <a:lnTo>
                  <a:pt x="223865" y="20931"/>
                </a:lnTo>
                <a:lnTo>
                  <a:pt x="233064" y="19669"/>
                </a:lnTo>
                <a:lnTo>
                  <a:pt x="241100" y="18828"/>
                </a:lnTo>
                <a:lnTo>
                  <a:pt x="249316" y="17314"/>
                </a:lnTo>
                <a:lnTo>
                  <a:pt x="257650" y="15353"/>
                </a:lnTo>
                <a:lnTo>
                  <a:pt x="266065" y="13092"/>
                </a:lnTo>
                <a:lnTo>
                  <a:pt x="272626" y="10633"/>
                </a:lnTo>
                <a:lnTo>
                  <a:pt x="277953" y="804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120"/>
          <p:cNvSpPr/>
          <p:nvPr/>
        </p:nvSpPr>
        <p:spPr>
          <a:xfrm>
            <a:off x="7606665" y="3293434"/>
            <a:ext cx="307947" cy="358323"/>
          </a:xfrm>
          <a:custGeom>
            <a:avLst/>
            <a:gdLst/>
            <a:ahLst/>
            <a:cxnLst/>
            <a:rect l="0" t="0" r="0" b="0"/>
            <a:pathLst>
              <a:path w="307947" h="358323">
                <a:moveTo>
                  <a:pt x="0" y="41268"/>
                </a:moveTo>
                <a:lnTo>
                  <a:pt x="19312" y="21955"/>
                </a:lnTo>
                <a:lnTo>
                  <a:pt x="24304" y="19821"/>
                </a:lnTo>
                <a:lnTo>
                  <a:pt x="30490" y="18397"/>
                </a:lnTo>
                <a:lnTo>
                  <a:pt x="37472" y="17448"/>
                </a:lnTo>
                <a:lnTo>
                  <a:pt x="44984" y="15863"/>
                </a:lnTo>
                <a:lnTo>
                  <a:pt x="52849" y="13854"/>
                </a:lnTo>
                <a:lnTo>
                  <a:pt x="60950" y="11562"/>
                </a:lnTo>
                <a:lnTo>
                  <a:pt x="72066" y="9081"/>
                </a:lnTo>
                <a:lnTo>
                  <a:pt x="99657" y="3785"/>
                </a:lnTo>
                <a:lnTo>
                  <a:pt x="112158" y="1992"/>
                </a:lnTo>
                <a:lnTo>
                  <a:pt x="123349" y="797"/>
                </a:lnTo>
                <a:lnTo>
                  <a:pt x="133667" y="0"/>
                </a:lnTo>
                <a:lnTo>
                  <a:pt x="143404" y="421"/>
                </a:lnTo>
                <a:lnTo>
                  <a:pt x="152752" y="1654"/>
                </a:lnTo>
                <a:lnTo>
                  <a:pt x="161842" y="3429"/>
                </a:lnTo>
                <a:lnTo>
                  <a:pt x="168855" y="5564"/>
                </a:lnTo>
                <a:lnTo>
                  <a:pt x="174483" y="7940"/>
                </a:lnTo>
                <a:lnTo>
                  <a:pt x="183275" y="13121"/>
                </a:lnTo>
                <a:lnTo>
                  <a:pt x="190359" y="18598"/>
                </a:lnTo>
                <a:lnTo>
                  <a:pt x="192628" y="22345"/>
                </a:lnTo>
                <a:lnTo>
                  <a:pt x="195150" y="31588"/>
                </a:lnTo>
                <a:lnTo>
                  <a:pt x="194870" y="36720"/>
                </a:lnTo>
                <a:lnTo>
                  <a:pt x="192019" y="47501"/>
                </a:lnTo>
                <a:lnTo>
                  <a:pt x="188973" y="53996"/>
                </a:lnTo>
                <a:lnTo>
                  <a:pt x="185036" y="61184"/>
                </a:lnTo>
                <a:lnTo>
                  <a:pt x="180507" y="68832"/>
                </a:lnTo>
                <a:lnTo>
                  <a:pt x="174631" y="76790"/>
                </a:lnTo>
                <a:lnTo>
                  <a:pt x="167855" y="84952"/>
                </a:lnTo>
                <a:lnTo>
                  <a:pt x="160481" y="93250"/>
                </a:lnTo>
                <a:lnTo>
                  <a:pt x="155565" y="101640"/>
                </a:lnTo>
                <a:lnTo>
                  <a:pt x="152287" y="110091"/>
                </a:lnTo>
                <a:lnTo>
                  <a:pt x="150102" y="118583"/>
                </a:lnTo>
                <a:lnTo>
                  <a:pt x="145788" y="126149"/>
                </a:lnTo>
                <a:lnTo>
                  <a:pt x="140055" y="133098"/>
                </a:lnTo>
                <a:lnTo>
                  <a:pt x="133374" y="139635"/>
                </a:lnTo>
                <a:lnTo>
                  <a:pt x="126063" y="145899"/>
                </a:lnTo>
                <a:lnTo>
                  <a:pt x="118333" y="151979"/>
                </a:lnTo>
                <a:lnTo>
                  <a:pt x="110320" y="157938"/>
                </a:lnTo>
                <a:lnTo>
                  <a:pt x="103074" y="163816"/>
                </a:lnTo>
                <a:lnTo>
                  <a:pt x="96339" y="169639"/>
                </a:lnTo>
                <a:lnTo>
                  <a:pt x="89943" y="175426"/>
                </a:lnTo>
                <a:lnTo>
                  <a:pt x="82823" y="180237"/>
                </a:lnTo>
                <a:lnTo>
                  <a:pt x="75217" y="184397"/>
                </a:lnTo>
                <a:lnTo>
                  <a:pt x="67290" y="188122"/>
                </a:lnTo>
                <a:lnTo>
                  <a:pt x="61053" y="191558"/>
                </a:lnTo>
                <a:lnTo>
                  <a:pt x="51582" y="197916"/>
                </a:lnTo>
                <a:lnTo>
                  <a:pt x="48675" y="199040"/>
                </a:lnTo>
                <a:lnTo>
                  <a:pt x="46738" y="198837"/>
                </a:lnTo>
                <a:lnTo>
                  <a:pt x="45446" y="197749"/>
                </a:lnTo>
                <a:lnTo>
                  <a:pt x="45536" y="196071"/>
                </a:lnTo>
                <a:lnTo>
                  <a:pt x="46550" y="194000"/>
                </a:lnTo>
                <a:lnTo>
                  <a:pt x="48179" y="191667"/>
                </a:lnTo>
                <a:lnTo>
                  <a:pt x="50217" y="190111"/>
                </a:lnTo>
                <a:lnTo>
                  <a:pt x="52527" y="189075"/>
                </a:lnTo>
                <a:lnTo>
                  <a:pt x="55020" y="188383"/>
                </a:lnTo>
                <a:lnTo>
                  <a:pt x="59540" y="186017"/>
                </a:lnTo>
                <a:lnTo>
                  <a:pt x="65411" y="182535"/>
                </a:lnTo>
                <a:lnTo>
                  <a:pt x="72182" y="178309"/>
                </a:lnTo>
                <a:lnTo>
                  <a:pt x="80506" y="174538"/>
                </a:lnTo>
                <a:lnTo>
                  <a:pt x="89865" y="171073"/>
                </a:lnTo>
                <a:lnTo>
                  <a:pt x="99915" y="167809"/>
                </a:lnTo>
                <a:lnTo>
                  <a:pt x="110425" y="165634"/>
                </a:lnTo>
                <a:lnTo>
                  <a:pt x="121242" y="164184"/>
                </a:lnTo>
                <a:lnTo>
                  <a:pt x="132263" y="163217"/>
                </a:lnTo>
                <a:lnTo>
                  <a:pt x="143420" y="161620"/>
                </a:lnTo>
                <a:lnTo>
                  <a:pt x="154669" y="159602"/>
                </a:lnTo>
                <a:lnTo>
                  <a:pt x="165977" y="157305"/>
                </a:lnTo>
                <a:lnTo>
                  <a:pt x="176373" y="155774"/>
                </a:lnTo>
                <a:lnTo>
                  <a:pt x="186163" y="154753"/>
                </a:lnTo>
                <a:lnTo>
                  <a:pt x="195546" y="154072"/>
                </a:lnTo>
                <a:lnTo>
                  <a:pt x="204658" y="154571"/>
                </a:lnTo>
                <a:lnTo>
                  <a:pt x="213591" y="155856"/>
                </a:lnTo>
                <a:lnTo>
                  <a:pt x="222404" y="157665"/>
                </a:lnTo>
                <a:lnTo>
                  <a:pt x="231137" y="159824"/>
                </a:lnTo>
                <a:lnTo>
                  <a:pt x="239816" y="162215"/>
                </a:lnTo>
                <a:lnTo>
                  <a:pt x="248460" y="164762"/>
                </a:lnTo>
                <a:lnTo>
                  <a:pt x="256127" y="167412"/>
                </a:lnTo>
                <a:lnTo>
                  <a:pt x="263143" y="170132"/>
                </a:lnTo>
                <a:lnTo>
                  <a:pt x="269727" y="172897"/>
                </a:lnTo>
                <a:lnTo>
                  <a:pt x="276020" y="175693"/>
                </a:lnTo>
                <a:lnTo>
                  <a:pt x="288093" y="181340"/>
                </a:lnTo>
                <a:lnTo>
                  <a:pt x="293027" y="185132"/>
                </a:lnTo>
                <a:lnTo>
                  <a:pt x="301049" y="194425"/>
                </a:lnTo>
                <a:lnTo>
                  <a:pt x="303569" y="199570"/>
                </a:lnTo>
                <a:lnTo>
                  <a:pt x="306370" y="210367"/>
                </a:lnTo>
                <a:lnTo>
                  <a:pt x="307614" y="221516"/>
                </a:lnTo>
                <a:lnTo>
                  <a:pt x="307946" y="227156"/>
                </a:lnTo>
                <a:lnTo>
                  <a:pt x="307214" y="232820"/>
                </a:lnTo>
                <a:lnTo>
                  <a:pt x="305775" y="238502"/>
                </a:lnTo>
                <a:lnTo>
                  <a:pt x="303862" y="244195"/>
                </a:lnTo>
                <a:lnTo>
                  <a:pt x="300681" y="249895"/>
                </a:lnTo>
                <a:lnTo>
                  <a:pt x="296657" y="255600"/>
                </a:lnTo>
                <a:lnTo>
                  <a:pt x="292069" y="261309"/>
                </a:lnTo>
                <a:lnTo>
                  <a:pt x="287105" y="267019"/>
                </a:lnTo>
                <a:lnTo>
                  <a:pt x="281890" y="272732"/>
                </a:lnTo>
                <a:lnTo>
                  <a:pt x="271017" y="284158"/>
                </a:lnTo>
                <a:lnTo>
                  <a:pt x="259835" y="295587"/>
                </a:lnTo>
                <a:lnTo>
                  <a:pt x="253232" y="301302"/>
                </a:lnTo>
                <a:lnTo>
                  <a:pt x="245975" y="307016"/>
                </a:lnTo>
                <a:lnTo>
                  <a:pt x="238278" y="312731"/>
                </a:lnTo>
                <a:lnTo>
                  <a:pt x="230289" y="317494"/>
                </a:lnTo>
                <a:lnTo>
                  <a:pt x="222106" y="321621"/>
                </a:lnTo>
                <a:lnTo>
                  <a:pt x="213793" y="325325"/>
                </a:lnTo>
                <a:lnTo>
                  <a:pt x="206346" y="329699"/>
                </a:lnTo>
                <a:lnTo>
                  <a:pt x="199477" y="334521"/>
                </a:lnTo>
                <a:lnTo>
                  <a:pt x="192992" y="339640"/>
                </a:lnTo>
                <a:lnTo>
                  <a:pt x="186763" y="343052"/>
                </a:lnTo>
                <a:lnTo>
                  <a:pt x="180706" y="345328"/>
                </a:lnTo>
                <a:lnTo>
                  <a:pt x="174763" y="346844"/>
                </a:lnTo>
                <a:lnTo>
                  <a:pt x="168896" y="348808"/>
                </a:lnTo>
                <a:lnTo>
                  <a:pt x="163080" y="351070"/>
                </a:lnTo>
                <a:lnTo>
                  <a:pt x="157297" y="353530"/>
                </a:lnTo>
                <a:lnTo>
                  <a:pt x="148332" y="356264"/>
                </a:lnTo>
                <a:lnTo>
                  <a:pt x="141172" y="357479"/>
                </a:lnTo>
                <a:lnTo>
                  <a:pt x="131787" y="358162"/>
                </a:lnTo>
                <a:lnTo>
                  <a:pt x="125881" y="358322"/>
                </a:lnTo>
                <a:lnTo>
                  <a:pt x="123925" y="357413"/>
                </a:lnTo>
                <a:lnTo>
                  <a:pt x="122622" y="355854"/>
                </a:lnTo>
                <a:lnTo>
                  <a:pt x="120015" y="349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121"/>
          <p:cNvSpPr/>
          <p:nvPr/>
        </p:nvSpPr>
        <p:spPr>
          <a:xfrm>
            <a:off x="8403907" y="3463290"/>
            <a:ext cx="265749" cy="24526"/>
          </a:xfrm>
          <a:custGeom>
            <a:avLst/>
            <a:gdLst/>
            <a:ahLst/>
            <a:cxnLst/>
            <a:rect l="0" t="0" r="0" b="0"/>
            <a:pathLst>
              <a:path w="265749" h="24526">
                <a:moveTo>
                  <a:pt x="0" y="17145"/>
                </a:moveTo>
                <a:lnTo>
                  <a:pt x="13653" y="21696"/>
                </a:lnTo>
                <a:lnTo>
                  <a:pt x="19579" y="23036"/>
                </a:lnTo>
                <a:lnTo>
                  <a:pt x="25435" y="23930"/>
                </a:lnTo>
                <a:lnTo>
                  <a:pt x="31245" y="24525"/>
                </a:lnTo>
                <a:lnTo>
                  <a:pt x="49405" y="23018"/>
                </a:lnTo>
                <a:lnTo>
                  <a:pt x="131796" y="13699"/>
                </a:lnTo>
                <a:lnTo>
                  <a:pt x="150729" y="11990"/>
                </a:lnTo>
                <a:lnTo>
                  <a:pt x="166208" y="10851"/>
                </a:lnTo>
                <a:lnTo>
                  <a:pt x="179386" y="9139"/>
                </a:lnTo>
                <a:lnTo>
                  <a:pt x="191028" y="7045"/>
                </a:lnTo>
                <a:lnTo>
                  <a:pt x="201647" y="4696"/>
                </a:lnTo>
                <a:lnTo>
                  <a:pt x="212537" y="3131"/>
                </a:lnTo>
                <a:lnTo>
                  <a:pt x="223606" y="2087"/>
                </a:lnTo>
                <a:lnTo>
                  <a:pt x="243208" y="92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122"/>
          <p:cNvSpPr/>
          <p:nvPr/>
        </p:nvSpPr>
        <p:spPr>
          <a:xfrm>
            <a:off x="8678227" y="3291989"/>
            <a:ext cx="297796" cy="325607"/>
          </a:xfrm>
          <a:custGeom>
            <a:avLst/>
            <a:gdLst/>
            <a:ahLst/>
            <a:cxnLst/>
            <a:rect l="0" t="0" r="0" b="0"/>
            <a:pathLst>
              <a:path w="297796" h="325607">
                <a:moveTo>
                  <a:pt x="0" y="51286"/>
                </a:moveTo>
                <a:lnTo>
                  <a:pt x="4551" y="42184"/>
                </a:lnTo>
                <a:lnTo>
                  <a:pt x="7797" y="38550"/>
                </a:lnTo>
                <a:lnTo>
                  <a:pt x="16483" y="31973"/>
                </a:lnTo>
                <a:lnTo>
                  <a:pt x="24153" y="25875"/>
                </a:lnTo>
                <a:lnTo>
                  <a:pt x="31690" y="19989"/>
                </a:lnTo>
                <a:lnTo>
                  <a:pt x="36366" y="17086"/>
                </a:lnTo>
                <a:lnTo>
                  <a:pt x="41389" y="14199"/>
                </a:lnTo>
                <a:lnTo>
                  <a:pt x="47596" y="11321"/>
                </a:lnTo>
                <a:lnTo>
                  <a:pt x="54590" y="8450"/>
                </a:lnTo>
                <a:lnTo>
                  <a:pt x="62111" y="5584"/>
                </a:lnTo>
                <a:lnTo>
                  <a:pt x="69982" y="3673"/>
                </a:lnTo>
                <a:lnTo>
                  <a:pt x="78088" y="2399"/>
                </a:lnTo>
                <a:lnTo>
                  <a:pt x="86348" y="1549"/>
                </a:lnTo>
                <a:lnTo>
                  <a:pt x="95666" y="983"/>
                </a:lnTo>
                <a:lnTo>
                  <a:pt x="116179" y="354"/>
                </a:lnTo>
                <a:lnTo>
                  <a:pt x="144596" y="0"/>
                </a:lnTo>
                <a:lnTo>
                  <a:pt x="154500" y="1855"/>
                </a:lnTo>
                <a:lnTo>
                  <a:pt x="164913" y="4997"/>
                </a:lnTo>
                <a:lnTo>
                  <a:pt x="175664" y="8997"/>
                </a:lnTo>
                <a:lnTo>
                  <a:pt x="184737" y="13568"/>
                </a:lnTo>
                <a:lnTo>
                  <a:pt x="192691" y="18520"/>
                </a:lnTo>
                <a:lnTo>
                  <a:pt x="199898" y="23727"/>
                </a:lnTo>
                <a:lnTo>
                  <a:pt x="207906" y="32053"/>
                </a:lnTo>
                <a:lnTo>
                  <a:pt x="210042" y="35606"/>
                </a:lnTo>
                <a:lnTo>
                  <a:pt x="212414" y="44634"/>
                </a:lnTo>
                <a:lnTo>
                  <a:pt x="213048" y="49709"/>
                </a:lnTo>
                <a:lnTo>
                  <a:pt x="212517" y="54045"/>
                </a:lnTo>
                <a:lnTo>
                  <a:pt x="211210" y="57887"/>
                </a:lnTo>
                <a:lnTo>
                  <a:pt x="209387" y="61402"/>
                </a:lnTo>
                <a:lnTo>
                  <a:pt x="202282" y="70387"/>
                </a:lnTo>
                <a:lnTo>
                  <a:pt x="197719" y="75450"/>
                </a:lnTo>
                <a:lnTo>
                  <a:pt x="193725" y="80730"/>
                </a:lnTo>
                <a:lnTo>
                  <a:pt x="190110" y="86155"/>
                </a:lnTo>
                <a:lnTo>
                  <a:pt x="186748" y="91677"/>
                </a:lnTo>
                <a:lnTo>
                  <a:pt x="177932" y="100352"/>
                </a:lnTo>
                <a:lnTo>
                  <a:pt x="172914" y="103999"/>
                </a:lnTo>
                <a:lnTo>
                  <a:pt x="164798" y="113131"/>
                </a:lnTo>
                <a:lnTo>
                  <a:pt x="158017" y="122588"/>
                </a:lnTo>
                <a:lnTo>
                  <a:pt x="151827" y="129965"/>
                </a:lnTo>
                <a:lnTo>
                  <a:pt x="148844" y="132314"/>
                </a:lnTo>
                <a:lnTo>
                  <a:pt x="139750" y="136083"/>
                </a:lnTo>
                <a:lnTo>
                  <a:pt x="137672" y="136828"/>
                </a:lnTo>
                <a:lnTo>
                  <a:pt x="145058" y="136974"/>
                </a:lnTo>
                <a:lnTo>
                  <a:pt x="212627" y="137009"/>
                </a:lnTo>
                <a:lnTo>
                  <a:pt x="221763" y="137962"/>
                </a:lnTo>
                <a:lnTo>
                  <a:pt x="230709" y="139550"/>
                </a:lnTo>
                <a:lnTo>
                  <a:pt x="239531" y="141561"/>
                </a:lnTo>
                <a:lnTo>
                  <a:pt x="247318" y="143854"/>
                </a:lnTo>
                <a:lnTo>
                  <a:pt x="254413" y="146336"/>
                </a:lnTo>
                <a:lnTo>
                  <a:pt x="261049" y="148942"/>
                </a:lnTo>
                <a:lnTo>
                  <a:pt x="267378" y="151632"/>
                </a:lnTo>
                <a:lnTo>
                  <a:pt x="279489" y="157162"/>
                </a:lnTo>
                <a:lnTo>
                  <a:pt x="288683" y="162794"/>
                </a:lnTo>
                <a:lnTo>
                  <a:pt x="292468" y="165630"/>
                </a:lnTo>
                <a:lnTo>
                  <a:pt x="294991" y="169425"/>
                </a:lnTo>
                <a:lnTo>
                  <a:pt x="297795" y="178722"/>
                </a:lnTo>
                <a:lnTo>
                  <a:pt x="297590" y="183868"/>
                </a:lnTo>
                <a:lnTo>
                  <a:pt x="296501" y="189204"/>
                </a:lnTo>
                <a:lnTo>
                  <a:pt x="294822" y="194666"/>
                </a:lnTo>
                <a:lnTo>
                  <a:pt x="291798" y="201165"/>
                </a:lnTo>
                <a:lnTo>
                  <a:pt x="287878" y="208355"/>
                </a:lnTo>
                <a:lnTo>
                  <a:pt x="283358" y="216006"/>
                </a:lnTo>
                <a:lnTo>
                  <a:pt x="278441" y="223012"/>
                </a:lnTo>
                <a:lnTo>
                  <a:pt x="273257" y="229587"/>
                </a:lnTo>
                <a:lnTo>
                  <a:pt x="267896" y="235876"/>
                </a:lnTo>
                <a:lnTo>
                  <a:pt x="261466" y="241973"/>
                </a:lnTo>
                <a:lnTo>
                  <a:pt x="254320" y="247943"/>
                </a:lnTo>
                <a:lnTo>
                  <a:pt x="246699" y="253828"/>
                </a:lnTo>
                <a:lnTo>
                  <a:pt x="238762" y="259657"/>
                </a:lnTo>
                <a:lnTo>
                  <a:pt x="222321" y="271212"/>
                </a:lnTo>
                <a:lnTo>
                  <a:pt x="197001" y="288428"/>
                </a:lnTo>
                <a:lnTo>
                  <a:pt x="188484" y="293201"/>
                </a:lnTo>
                <a:lnTo>
                  <a:pt x="179948" y="297335"/>
                </a:lnTo>
                <a:lnTo>
                  <a:pt x="163797" y="304468"/>
                </a:lnTo>
                <a:lnTo>
                  <a:pt x="150269" y="310814"/>
                </a:lnTo>
                <a:lnTo>
                  <a:pt x="143042" y="312887"/>
                </a:lnTo>
                <a:lnTo>
                  <a:pt x="135366" y="314269"/>
                </a:lnTo>
                <a:lnTo>
                  <a:pt x="127392" y="315191"/>
                </a:lnTo>
                <a:lnTo>
                  <a:pt x="119218" y="316757"/>
                </a:lnTo>
                <a:lnTo>
                  <a:pt x="110911" y="318754"/>
                </a:lnTo>
                <a:lnTo>
                  <a:pt x="102516" y="321038"/>
                </a:lnTo>
                <a:lnTo>
                  <a:pt x="94061" y="322560"/>
                </a:lnTo>
                <a:lnTo>
                  <a:pt x="85568" y="323575"/>
                </a:lnTo>
                <a:lnTo>
                  <a:pt x="34290" y="325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123"/>
          <p:cNvSpPr/>
          <p:nvPr/>
        </p:nvSpPr>
        <p:spPr>
          <a:xfrm>
            <a:off x="6870621" y="4066999"/>
            <a:ext cx="307420" cy="313549"/>
          </a:xfrm>
          <a:custGeom>
            <a:avLst/>
            <a:gdLst/>
            <a:ahLst/>
            <a:cxnLst/>
            <a:rect l="0" t="0" r="0" b="0"/>
            <a:pathLst>
              <a:path w="307420" h="313549">
                <a:moveTo>
                  <a:pt x="7381" y="4938"/>
                </a:moveTo>
                <a:lnTo>
                  <a:pt x="2830" y="388"/>
                </a:lnTo>
                <a:lnTo>
                  <a:pt x="1489" y="0"/>
                </a:lnTo>
                <a:lnTo>
                  <a:pt x="596" y="693"/>
                </a:lnTo>
                <a:lnTo>
                  <a:pt x="0" y="2108"/>
                </a:lnTo>
                <a:lnTo>
                  <a:pt x="555" y="3052"/>
                </a:lnTo>
                <a:lnTo>
                  <a:pt x="1878" y="3680"/>
                </a:lnTo>
                <a:lnTo>
                  <a:pt x="3712" y="4100"/>
                </a:lnTo>
                <a:lnTo>
                  <a:pt x="8290" y="7106"/>
                </a:lnTo>
                <a:lnTo>
                  <a:pt x="16223" y="14153"/>
                </a:lnTo>
                <a:lnTo>
                  <a:pt x="18991" y="16797"/>
                </a:lnTo>
                <a:lnTo>
                  <a:pt x="24606" y="24814"/>
                </a:lnTo>
                <a:lnTo>
                  <a:pt x="27437" y="29619"/>
                </a:lnTo>
                <a:lnTo>
                  <a:pt x="32182" y="34727"/>
                </a:lnTo>
                <a:lnTo>
                  <a:pt x="38203" y="40037"/>
                </a:lnTo>
                <a:lnTo>
                  <a:pt x="45073" y="45483"/>
                </a:lnTo>
                <a:lnTo>
                  <a:pt x="51559" y="51018"/>
                </a:lnTo>
                <a:lnTo>
                  <a:pt x="57788" y="56613"/>
                </a:lnTo>
                <a:lnTo>
                  <a:pt x="63846" y="62248"/>
                </a:lnTo>
                <a:lnTo>
                  <a:pt x="69789" y="66957"/>
                </a:lnTo>
                <a:lnTo>
                  <a:pt x="75657" y="71049"/>
                </a:lnTo>
                <a:lnTo>
                  <a:pt x="81474" y="74730"/>
                </a:lnTo>
                <a:lnTo>
                  <a:pt x="90113" y="80993"/>
                </a:lnTo>
                <a:lnTo>
                  <a:pt x="112414" y="98113"/>
                </a:lnTo>
                <a:lnTo>
                  <a:pt x="122170" y="106107"/>
                </a:lnTo>
                <a:lnTo>
                  <a:pt x="130580" y="113342"/>
                </a:lnTo>
                <a:lnTo>
                  <a:pt x="138091" y="120070"/>
                </a:lnTo>
                <a:lnTo>
                  <a:pt x="151517" y="132625"/>
                </a:lnTo>
                <a:lnTo>
                  <a:pt x="175658" y="156207"/>
                </a:lnTo>
                <a:lnTo>
                  <a:pt x="210236" y="190660"/>
                </a:lnTo>
                <a:lnTo>
                  <a:pt x="216913" y="198285"/>
                </a:lnTo>
                <a:lnTo>
                  <a:pt x="224221" y="207179"/>
                </a:lnTo>
                <a:lnTo>
                  <a:pt x="231951" y="216918"/>
                </a:lnTo>
                <a:lnTo>
                  <a:pt x="239010" y="225315"/>
                </a:lnTo>
                <a:lnTo>
                  <a:pt x="245620" y="232819"/>
                </a:lnTo>
                <a:lnTo>
                  <a:pt x="251932" y="239726"/>
                </a:lnTo>
                <a:lnTo>
                  <a:pt x="257093" y="246236"/>
                </a:lnTo>
                <a:lnTo>
                  <a:pt x="261486" y="252481"/>
                </a:lnTo>
                <a:lnTo>
                  <a:pt x="265366" y="258549"/>
                </a:lnTo>
                <a:lnTo>
                  <a:pt x="272218" y="267832"/>
                </a:lnTo>
                <a:lnTo>
                  <a:pt x="278439" y="275132"/>
                </a:lnTo>
                <a:lnTo>
                  <a:pt x="287297" y="284597"/>
                </a:lnTo>
                <a:lnTo>
                  <a:pt x="293078" y="290521"/>
                </a:lnTo>
                <a:lnTo>
                  <a:pt x="295000" y="293434"/>
                </a:lnTo>
                <a:lnTo>
                  <a:pt x="298659" y="302085"/>
                </a:lnTo>
                <a:lnTo>
                  <a:pt x="305406" y="311001"/>
                </a:lnTo>
                <a:lnTo>
                  <a:pt x="307419" y="3135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124"/>
          <p:cNvSpPr/>
          <p:nvPr/>
        </p:nvSpPr>
        <p:spPr>
          <a:xfrm>
            <a:off x="6920865" y="3994785"/>
            <a:ext cx="317183" cy="368618"/>
          </a:xfrm>
          <a:custGeom>
            <a:avLst/>
            <a:gdLst/>
            <a:ahLst/>
            <a:cxnLst/>
            <a:rect l="0" t="0" r="0" b="0"/>
            <a:pathLst>
              <a:path w="317183" h="368618">
                <a:moveTo>
                  <a:pt x="317182" y="0"/>
                </a:moveTo>
                <a:lnTo>
                  <a:pt x="312631" y="9102"/>
                </a:lnTo>
                <a:lnTo>
                  <a:pt x="305317" y="18650"/>
                </a:lnTo>
                <a:lnTo>
                  <a:pt x="300699" y="23863"/>
                </a:lnTo>
                <a:lnTo>
                  <a:pt x="295716" y="30196"/>
                </a:lnTo>
                <a:lnTo>
                  <a:pt x="290489" y="37276"/>
                </a:lnTo>
                <a:lnTo>
                  <a:pt x="279601" y="52762"/>
                </a:lnTo>
                <a:lnTo>
                  <a:pt x="268412" y="69170"/>
                </a:lnTo>
                <a:lnTo>
                  <a:pt x="260856" y="77545"/>
                </a:lnTo>
                <a:lnTo>
                  <a:pt x="252009" y="85987"/>
                </a:lnTo>
                <a:lnTo>
                  <a:pt x="242301" y="94472"/>
                </a:lnTo>
                <a:lnTo>
                  <a:pt x="232971" y="103939"/>
                </a:lnTo>
                <a:lnTo>
                  <a:pt x="223895" y="114060"/>
                </a:lnTo>
                <a:lnTo>
                  <a:pt x="214985" y="124617"/>
                </a:lnTo>
                <a:lnTo>
                  <a:pt x="206188" y="134513"/>
                </a:lnTo>
                <a:lnTo>
                  <a:pt x="188794" y="153129"/>
                </a:lnTo>
                <a:lnTo>
                  <a:pt x="117428" y="234283"/>
                </a:lnTo>
                <a:lnTo>
                  <a:pt x="96383" y="259059"/>
                </a:lnTo>
                <a:lnTo>
                  <a:pt x="80447" y="278434"/>
                </a:lnTo>
                <a:lnTo>
                  <a:pt x="67920" y="294207"/>
                </a:lnTo>
                <a:lnTo>
                  <a:pt x="56709" y="307581"/>
                </a:lnTo>
                <a:lnTo>
                  <a:pt x="46378" y="319353"/>
                </a:lnTo>
                <a:lnTo>
                  <a:pt x="23266" y="344496"/>
                </a:lnTo>
                <a:lnTo>
                  <a:pt x="10386" y="357977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125"/>
          <p:cNvSpPr/>
          <p:nvPr/>
        </p:nvSpPr>
        <p:spPr>
          <a:xfrm>
            <a:off x="7422044" y="3994785"/>
            <a:ext cx="338926" cy="308611"/>
          </a:xfrm>
          <a:custGeom>
            <a:avLst/>
            <a:gdLst/>
            <a:ahLst/>
            <a:cxnLst/>
            <a:rect l="0" t="0" r="0" b="0"/>
            <a:pathLst>
              <a:path w="338926" h="308611">
                <a:moveTo>
                  <a:pt x="236056" y="0"/>
                </a:moveTo>
                <a:lnTo>
                  <a:pt x="231505" y="4550"/>
                </a:lnTo>
                <a:lnTo>
                  <a:pt x="224190" y="9325"/>
                </a:lnTo>
                <a:lnTo>
                  <a:pt x="213637" y="16527"/>
                </a:lnTo>
                <a:lnTo>
                  <a:pt x="206822" y="22448"/>
                </a:lnTo>
                <a:lnTo>
                  <a:pt x="199422" y="29253"/>
                </a:lnTo>
                <a:lnTo>
                  <a:pt x="189726" y="36646"/>
                </a:lnTo>
                <a:lnTo>
                  <a:pt x="178499" y="44433"/>
                </a:lnTo>
                <a:lnTo>
                  <a:pt x="166252" y="52482"/>
                </a:lnTo>
                <a:lnTo>
                  <a:pt x="156182" y="59753"/>
                </a:lnTo>
                <a:lnTo>
                  <a:pt x="147564" y="66505"/>
                </a:lnTo>
                <a:lnTo>
                  <a:pt x="139913" y="72912"/>
                </a:lnTo>
                <a:lnTo>
                  <a:pt x="132909" y="78135"/>
                </a:lnTo>
                <a:lnTo>
                  <a:pt x="126334" y="82570"/>
                </a:lnTo>
                <a:lnTo>
                  <a:pt x="120046" y="86479"/>
                </a:lnTo>
                <a:lnTo>
                  <a:pt x="113948" y="90038"/>
                </a:lnTo>
                <a:lnTo>
                  <a:pt x="107978" y="93362"/>
                </a:lnTo>
                <a:lnTo>
                  <a:pt x="96265" y="99596"/>
                </a:lnTo>
                <a:lnTo>
                  <a:pt x="67493" y="114245"/>
                </a:lnTo>
                <a:lnTo>
                  <a:pt x="58586" y="119990"/>
                </a:lnTo>
                <a:lnTo>
                  <a:pt x="50500" y="125719"/>
                </a:lnTo>
                <a:lnTo>
                  <a:pt x="40557" y="131440"/>
                </a:lnTo>
                <a:lnTo>
                  <a:pt x="32328" y="137158"/>
                </a:lnTo>
                <a:lnTo>
                  <a:pt x="28799" y="140016"/>
                </a:lnTo>
                <a:lnTo>
                  <a:pt x="22340" y="143191"/>
                </a:lnTo>
                <a:lnTo>
                  <a:pt x="19283" y="144039"/>
                </a:lnTo>
                <a:lnTo>
                  <a:pt x="13347" y="147519"/>
                </a:lnTo>
                <a:lnTo>
                  <a:pt x="2826" y="156249"/>
                </a:lnTo>
                <a:lnTo>
                  <a:pt x="559" y="158458"/>
                </a:lnTo>
                <a:lnTo>
                  <a:pt x="0" y="161836"/>
                </a:lnTo>
                <a:lnTo>
                  <a:pt x="1919" y="170670"/>
                </a:lnTo>
                <a:lnTo>
                  <a:pt x="5948" y="178405"/>
                </a:lnTo>
                <a:lnTo>
                  <a:pt x="8355" y="181802"/>
                </a:lnTo>
                <a:lnTo>
                  <a:pt x="10913" y="184066"/>
                </a:lnTo>
                <a:lnTo>
                  <a:pt x="13571" y="185576"/>
                </a:lnTo>
                <a:lnTo>
                  <a:pt x="16294" y="186582"/>
                </a:lnTo>
                <a:lnTo>
                  <a:pt x="21862" y="190240"/>
                </a:lnTo>
                <a:lnTo>
                  <a:pt x="24679" y="192549"/>
                </a:lnTo>
                <a:lnTo>
                  <a:pt x="28464" y="194088"/>
                </a:lnTo>
                <a:lnTo>
                  <a:pt x="37747" y="195799"/>
                </a:lnTo>
                <a:lnTo>
                  <a:pt x="48224" y="199099"/>
                </a:lnTo>
                <a:lnTo>
                  <a:pt x="53684" y="201313"/>
                </a:lnTo>
                <a:lnTo>
                  <a:pt x="59229" y="203741"/>
                </a:lnTo>
                <a:lnTo>
                  <a:pt x="70471" y="208979"/>
                </a:lnTo>
                <a:lnTo>
                  <a:pt x="78994" y="211709"/>
                </a:lnTo>
                <a:lnTo>
                  <a:pt x="89438" y="214482"/>
                </a:lnTo>
                <a:lnTo>
                  <a:pt x="101163" y="217283"/>
                </a:lnTo>
                <a:lnTo>
                  <a:pt x="131970" y="225475"/>
                </a:lnTo>
                <a:lnTo>
                  <a:pt x="149520" y="230327"/>
                </a:lnTo>
                <a:lnTo>
                  <a:pt x="165983" y="235466"/>
                </a:lnTo>
                <a:lnTo>
                  <a:pt x="181721" y="240797"/>
                </a:lnTo>
                <a:lnTo>
                  <a:pt x="229164" y="257402"/>
                </a:lnTo>
                <a:lnTo>
                  <a:pt x="245749" y="263041"/>
                </a:lnTo>
                <a:lnTo>
                  <a:pt x="258710" y="267753"/>
                </a:lnTo>
                <a:lnTo>
                  <a:pt x="269256" y="271847"/>
                </a:lnTo>
                <a:lnTo>
                  <a:pt x="278192" y="275529"/>
                </a:lnTo>
                <a:lnTo>
                  <a:pt x="285101" y="278936"/>
                </a:lnTo>
                <a:lnTo>
                  <a:pt x="295319" y="285261"/>
                </a:lnTo>
                <a:lnTo>
                  <a:pt x="303035" y="291248"/>
                </a:lnTo>
                <a:lnTo>
                  <a:pt x="306426" y="294177"/>
                </a:lnTo>
                <a:lnTo>
                  <a:pt x="309639" y="296130"/>
                </a:lnTo>
                <a:lnTo>
                  <a:pt x="318712" y="299832"/>
                </a:lnTo>
                <a:lnTo>
                  <a:pt x="327433" y="305586"/>
                </a:lnTo>
                <a:lnTo>
                  <a:pt x="330312" y="306593"/>
                </a:lnTo>
                <a:lnTo>
                  <a:pt x="33892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126"/>
          <p:cNvSpPr/>
          <p:nvPr/>
        </p:nvSpPr>
        <p:spPr>
          <a:xfrm>
            <a:off x="7863840" y="4106227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97698" y="17145"/>
                </a:lnTo>
                <a:lnTo>
                  <a:pt x="116568" y="16193"/>
                </a:lnTo>
                <a:lnTo>
                  <a:pt x="132004" y="14605"/>
                </a:lnTo>
                <a:lnTo>
                  <a:pt x="145152" y="12594"/>
                </a:lnTo>
                <a:lnTo>
                  <a:pt x="204616" y="5213"/>
                </a:lnTo>
                <a:lnTo>
                  <a:pt x="221183" y="3476"/>
                </a:lnTo>
                <a:lnTo>
                  <a:pt x="234133" y="2317"/>
                </a:lnTo>
                <a:lnTo>
                  <a:pt x="244671" y="1545"/>
                </a:lnTo>
                <a:lnTo>
                  <a:pt x="261460" y="68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127"/>
          <p:cNvSpPr/>
          <p:nvPr/>
        </p:nvSpPr>
        <p:spPr>
          <a:xfrm>
            <a:off x="8293354" y="3900487"/>
            <a:ext cx="221782" cy="376541"/>
          </a:xfrm>
          <a:custGeom>
            <a:avLst/>
            <a:gdLst/>
            <a:ahLst/>
            <a:cxnLst/>
            <a:rect l="0" t="0" r="0" b="0"/>
            <a:pathLst>
              <a:path w="221782" h="376541">
                <a:moveTo>
                  <a:pt x="170561" y="68580"/>
                </a:moveTo>
                <a:lnTo>
                  <a:pt x="170561" y="37336"/>
                </a:lnTo>
                <a:lnTo>
                  <a:pt x="169608" y="32510"/>
                </a:lnTo>
                <a:lnTo>
                  <a:pt x="166010" y="24609"/>
                </a:lnTo>
                <a:lnTo>
                  <a:pt x="162764" y="21168"/>
                </a:lnTo>
                <a:lnTo>
                  <a:pt x="158696" y="17923"/>
                </a:lnTo>
                <a:lnTo>
                  <a:pt x="154078" y="14806"/>
                </a:lnTo>
                <a:lnTo>
                  <a:pt x="150047" y="12728"/>
                </a:lnTo>
                <a:lnTo>
                  <a:pt x="146408" y="11343"/>
                </a:lnTo>
                <a:lnTo>
                  <a:pt x="143028" y="10420"/>
                </a:lnTo>
                <a:lnTo>
                  <a:pt x="136013" y="10756"/>
                </a:lnTo>
                <a:lnTo>
                  <a:pt x="126574" y="11933"/>
                </a:lnTo>
                <a:lnTo>
                  <a:pt x="115520" y="13670"/>
                </a:lnTo>
                <a:lnTo>
                  <a:pt x="104338" y="15781"/>
                </a:lnTo>
                <a:lnTo>
                  <a:pt x="81756" y="20666"/>
                </a:lnTo>
                <a:lnTo>
                  <a:pt x="73257" y="23302"/>
                </a:lnTo>
                <a:lnTo>
                  <a:pt x="66640" y="26013"/>
                </a:lnTo>
                <a:lnTo>
                  <a:pt x="61275" y="28771"/>
                </a:lnTo>
                <a:lnTo>
                  <a:pt x="56746" y="31564"/>
                </a:lnTo>
                <a:lnTo>
                  <a:pt x="52775" y="34377"/>
                </a:lnTo>
                <a:lnTo>
                  <a:pt x="49173" y="37206"/>
                </a:lnTo>
                <a:lnTo>
                  <a:pt x="44868" y="40044"/>
                </a:lnTo>
                <a:lnTo>
                  <a:pt x="40093" y="42888"/>
                </a:lnTo>
                <a:lnTo>
                  <a:pt x="35005" y="45738"/>
                </a:lnTo>
                <a:lnTo>
                  <a:pt x="30660" y="49542"/>
                </a:lnTo>
                <a:lnTo>
                  <a:pt x="26811" y="53983"/>
                </a:lnTo>
                <a:lnTo>
                  <a:pt x="23293" y="58849"/>
                </a:lnTo>
                <a:lnTo>
                  <a:pt x="19042" y="66855"/>
                </a:lnTo>
                <a:lnTo>
                  <a:pt x="14303" y="76955"/>
                </a:lnTo>
                <a:lnTo>
                  <a:pt x="9239" y="88451"/>
                </a:lnTo>
                <a:lnTo>
                  <a:pt x="5863" y="97067"/>
                </a:lnTo>
                <a:lnTo>
                  <a:pt x="3613" y="103764"/>
                </a:lnTo>
                <a:lnTo>
                  <a:pt x="1111" y="113745"/>
                </a:lnTo>
                <a:lnTo>
                  <a:pt x="0" y="121356"/>
                </a:lnTo>
                <a:lnTo>
                  <a:pt x="656" y="124719"/>
                </a:lnTo>
                <a:lnTo>
                  <a:pt x="3925" y="130996"/>
                </a:lnTo>
                <a:lnTo>
                  <a:pt x="8553" y="136961"/>
                </a:lnTo>
                <a:lnTo>
                  <a:pt x="13785" y="143739"/>
                </a:lnTo>
                <a:lnTo>
                  <a:pt x="19285" y="153102"/>
                </a:lnTo>
                <a:lnTo>
                  <a:pt x="23038" y="156360"/>
                </a:lnTo>
                <a:lnTo>
                  <a:pt x="27444" y="158533"/>
                </a:lnTo>
                <a:lnTo>
                  <a:pt x="32287" y="159981"/>
                </a:lnTo>
                <a:lnTo>
                  <a:pt x="39325" y="162852"/>
                </a:lnTo>
                <a:lnTo>
                  <a:pt x="47829" y="166670"/>
                </a:lnTo>
                <a:lnTo>
                  <a:pt x="72919" y="178607"/>
                </a:lnTo>
                <a:lnTo>
                  <a:pt x="98463" y="191173"/>
                </a:lnTo>
                <a:lnTo>
                  <a:pt x="105350" y="194124"/>
                </a:lnTo>
                <a:lnTo>
                  <a:pt x="112800" y="197043"/>
                </a:lnTo>
                <a:lnTo>
                  <a:pt x="120623" y="199942"/>
                </a:lnTo>
                <a:lnTo>
                  <a:pt x="127744" y="203780"/>
                </a:lnTo>
                <a:lnTo>
                  <a:pt x="134396" y="208243"/>
                </a:lnTo>
                <a:lnTo>
                  <a:pt x="167862" y="233645"/>
                </a:lnTo>
                <a:lnTo>
                  <a:pt x="176382" y="239583"/>
                </a:lnTo>
                <a:lnTo>
                  <a:pt x="183967" y="244495"/>
                </a:lnTo>
                <a:lnTo>
                  <a:pt x="190928" y="248722"/>
                </a:lnTo>
                <a:lnTo>
                  <a:pt x="196521" y="254397"/>
                </a:lnTo>
                <a:lnTo>
                  <a:pt x="201203" y="261038"/>
                </a:lnTo>
                <a:lnTo>
                  <a:pt x="208944" y="275084"/>
                </a:lnTo>
                <a:lnTo>
                  <a:pt x="215560" y="287677"/>
                </a:lnTo>
                <a:lnTo>
                  <a:pt x="217705" y="293702"/>
                </a:lnTo>
                <a:lnTo>
                  <a:pt x="219136" y="299624"/>
                </a:lnTo>
                <a:lnTo>
                  <a:pt x="220724" y="311284"/>
                </a:lnTo>
                <a:lnTo>
                  <a:pt x="221430" y="322816"/>
                </a:lnTo>
                <a:lnTo>
                  <a:pt x="219205" y="334292"/>
                </a:lnTo>
                <a:lnTo>
                  <a:pt x="217277" y="340018"/>
                </a:lnTo>
                <a:lnTo>
                  <a:pt x="214087" y="345741"/>
                </a:lnTo>
                <a:lnTo>
                  <a:pt x="210056" y="351462"/>
                </a:lnTo>
                <a:lnTo>
                  <a:pt x="205464" y="357181"/>
                </a:lnTo>
                <a:lnTo>
                  <a:pt x="200496" y="361945"/>
                </a:lnTo>
                <a:lnTo>
                  <a:pt x="195281" y="366075"/>
                </a:lnTo>
                <a:lnTo>
                  <a:pt x="189898" y="369780"/>
                </a:lnTo>
                <a:lnTo>
                  <a:pt x="185357" y="372250"/>
                </a:lnTo>
                <a:lnTo>
                  <a:pt x="181378" y="373897"/>
                </a:lnTo>
                <a:lnTo>
                  <a:pt x="177772" y="374995"/>
                </a:lnTo>
                <a:lnTo>
                  <a:pt x="171226" y="376214"/>
                </a:lnTo>
                <a:lnTo>
                  <a:pt x="168146" y="376540"/>
                </a:lnTo>
                <a:lnTo>
                  <a:pt x="164189" y="375804"/>
                </a:lnTo>
                <a:lnTo>
                  <a:pt x="159645" y="374361"/>
                </a:lnTo>
                <a:lnTo>
                  <a:pt x="154711" y="372447"/>
                </a:lnTo>
                <a:lnTo>
                  <a:pt x="148564" y="369265"/>
                </a:lnTo>
                <a:lnTo>
                  <a:pt x="141608" y="365239"/>
                </a:lnTo>
                <a:lnTo>
                  <a:pt x="134115" y="360650"/>
                </a:lnTo>
                <a:lnTo>
                  <a:pt x="128166" y="356639"/>
                </a:lnTo>
                <a:lnTo>
                  <a:pt x="123247" y="353012"/>
                </a:lnTo>
                <a:lnTo>
                  <a:pt x="119016" y="349641"/>
                </a:lnTo>
                <a:lnTo>
                  <a:pt x="115242" y="343584"/>
                </a:lnTo>
                <a:lnTo>
                  <a:pt x="111774" y="335736"/>
                </a:lnTo>
                <a:lnTo>
                  <a:pt x="108509" y="326694"/>
                </a:lnTo>
                <a:lnTo>
                  <a:pt x="105380" y="318761"/>
                </a:lnTo>
                <a:lnTo>
                  <a:pt x="102342" y="311567"/>
                </a:lnTo>
                <a:lnTo>
                  <a:pt x="99364" y="304867"/>
                </a:lnTo>
                <a:lnTo>
                  <a:pt x="97379" y="298495"/>
                </a:lnTo>
                <a:lnTo>
                  <a:pt x="96056" y="292341"/>
                </a:lnTo>
                <a:lnTo>
                  <a:pt x="95174" y="286334"/>
                </a:lnTo>
                <a:lnTo>
                  <a:pt x="96733" y="274580"/>
                </a:lnTo>
                <a:lnTo>
                  <a:pt x="99648" y="263005"/>
                </a:lnTo>
                <a:lnTo>
                  <a:pt x="100943" y="251511"/>
                </a:lnTo>
                <a:lnTo>
                  <a:pt x="103194" y="242922"/>
                </a:lnTo>
                <a:lnTo>
                  <a:pt x="106599" y="232433"/>
                </a:lnTo>
                <a:lnTo>
                  <a:pt x="110775" y="220678"/>
                </a:lnTo>
                <a:lnTo>
                  <a:pt x="116417" y="208079"/>
                </a:lnTo>
                <a:lnTo>
                  <a:pt x="123034" y="194917"/>
                </a:lnTo>
                <a:lnTo>
                  <a:pt x="130303" y="181379"/>
                </a:lnTo>
                <a:lnTo>
                  <a:pt x="137056" y="170450"/>
                </a:lnTo>
                <a:lnTo>
                  <a:pt x="143462" y="161258"/>
                </a:lnTo>
                <a:lnTo>
                  <a:pt x="149637" y="153226"/>
                </a:lnTo>
                <a:lnTo>
                  <a:pt x="155659" y="145966"/>
                </a:lnTo>
                <a:lnTo>
                  <a:pt x="161579" y="139220"/>
                </a:lnTo>
                <a:lnTo>
                  <a:pt x="167431" y="132819"/>
                </a:lnTo>
                <a:lnTo>
                  <a:pt x="172284" y="125693"/>
                </a:lnTo>
                <a:lnTo>
                  <a:pt x="176472" y="118086"/>
                </a:lnTo>
                <a:lnTo>
                  <a:pt x="180216" y="110156"/>
                </a:lnTo>
                <a:lnTo>
                  <a:pt x="185571" y="101060"/>
                </a:lnTo>
                <a:lnTo>
                  <a:pt x="191997" y="91186"/>
                </a:lnTo>
                <a:lnTo>
                  <a:pt x="199139" y="80793"/>
                </a:lnTo>
                <a:lnTo>
                  <a:pt x="204852" y="71960"/>
                </a:lnTo>
                <a:lnTo>
                  <a:pt x="209615" y="64165"/>
                </a:lnTo>
                <a:lnTo>
                  <a:pt x="213743" y="57064"/>
                </a:lnTo>
                <a:lnTo>
                  <a:pt x="218328" y="46634"/>
                </a:lnTo>
                <a:lnTo>
                  <a:pt x="220908" y="35408"/>
                </a:lnTo>
                <a:lnTo>
                  <a:pt x="221673" y="26049"/>
                </a:lnTo>
                <a:lnTo>
                  <a:pt x="221781" y="23081"/>
                </a:lnTo>
                <a:lnTo>
                  <a:pt x="219948" y="19197"/>
                </a:lnTo>
                <a:lnTo>
                  <a:pt x="216820" y="14703"/>
                </a:lnTo>
                <a:lnTo>
                  <a:pt x="212831" y="9803"/>
                </a:lnTo>
                <a:lnTo>
                  <a:pt x="209217" y="6535"/>
                </a:lnTo>
                <a:lnTo>
                  <a:pt x="205857" y="4357"/>
                </a:lnTo>
                <a:lnTo>
                  <a:pt x="199583" y="1936"/>
                </a:lnTo>
                <a:lnTo>
                  <a:pt x="196576" y="1291"/>
                </a:lnTo>
                <a:lnTo>
                  <a:pt x="1791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128"/>
          <p:cNvSpPr/>
          <p:nvPr/>
        </p:nvSpPr>
        <p:spPr>
          <a:xfrm>
            <a:off x="3629262" y="4466272"/>
            <a:ext cx="222648" cy="814389"/>
          </a:xfrm>
          <a:custGeom>
            <a:avLst/>
            <a:gdLst/>
            <a:ahLst/>
            <a:cxnLst/>
            <a:rect l="0" t="0" r="0" b="0"/>
            <a:pathLst>
              <a:path w="222648" h="814389">
                <a:moveTo>
                  <a:pt x="222647" y="0"/>
                </a:moveTo>
                <a:lnTo>
                  <a:pt x="208995" y="4551"/>
                </a:lnTo>
                <a:lnTo>
                  <a:pt x="203068" y="6844"/>
                </a:lnTo>
                <a:lnTo>
                  <a:pt x="197212" y="9325"/>
                </a:lnTo>
                <a:lnTo>
                  <a:pt x="191403" y="11932"/>
                </a:lnTo>
                <a:lnTo>
                  <a:pt x="185626" y="15574"/>
                </a:lnTo>
                <a:lnTo>
                  <a:pt x="179869" y="19908"/>
                </a:lnTo>
                <a:lnTo>
                  <a:pt x="174126" y="24702"/>
                </a:lnTo>
                <a:lnTo>
                  <a:pt x="168392" y="28851"/>
                </a:lnTo>
                <a:lnTo>
                  <a:pt x="162665" y="32569"/>
                </a:lnTo>
                <a:lnTo>
                  <a:pt x="156942" y="36000"/>
                </a:lnTo>
                <a:lnTo>
                  <a:pt x="151221" y="39240"/>
                </a:lnTo>
                <a:lnTo>
                  <a:pt x="139785" y="45380"/>
                </a:lnTo>
                <a:lnTo>
                  <a:pt x="135021" y="49303"/>
                </a:lnTo>
                <a:lnTo>
                  <a:pt x="130892" y="53824"/>
                </a:lnTo>
                <a:lnTo>
                  <a:pt x="127187" y="58742"/>
                </a:lnTo>
                <a:lnTo>
                  <a:pt x="122812" y="63927"/>
                </a:lnTo>
                <a:lnTo>
                  <a:pt x="117991" y="69288"/>
                </a:lnTo>
                <a:lnTo>
                  <a:pt x="107553" y="80325"/>
                </a:lnTo>
                <a:lnTo>
                  <a:pt x="96565" y="91580"/>
                </a:lnTo>
                <a:lnTo>
                  <a:pt x="91920" y="97249"/>
                </a:lnTo>
                <a:lnTo>
                  <a:pt x="87871" y="102932"/>
                </a:lnTo>
                <a:lnTo>
                  <a:pt x="84219" y="108627"/>
                </a:lnTo>
                <a:lnTo>
                  <a:pt x="77621" y="120033"/>
                </a:lnTo>
                <a:lnTo>
                  <a:pt x="74528" y="125742"/>
                </a:lnTo>
                <a:lnTo>
                  <a:pt x="70561" y="131453"/>
                </a:lnTo>
                <a:lnTo>
                  <a:pt x="66012" y="137166"/>
                </a:lnTo>
                <a:lnTo>
                  <a:pt x="61074" y="142879"/>
                </a:lnTo>
                <a:lnTo>
                  <a:pt x="56830" y="148593"/>
                </a:lnTo>
                <a:lnTo>
                  <a:pt x="53047" y="154307"/>
                </a:lnTo>
                <a:lnTo>
                  <a:pt x="49573" y="160021"/>
                </a:lnTo>
                <a:lnTo>
                  <a:pt x="45713" y="171451"/>
                </a:lnTo>
                <a:lnTo>
                  <a:pt x="44684" y="177165"/>
                </a:lnTo>
                <a:lnTo>
                  <a:pt x="41140" y="186690"/>
                </a:lnTo>
                <a:lnTo>
                  <a:pt x="35920" y="198755"/>
                </a:lnTo>
                <a:lnTo>
                  <a:pt x="29582" y="212514"/>
                </a:lnTo>
                <a:lnTo>
                  <a:pt x="25357" y="223591"/>
                </a:lnTo>
                <a:lnTo>
                  <a:pt x="20663" y="240979"/>
                </a:lnTo>
                <a:lnTo>
                  <a:pt x="13497" y="282997"/>
                </a:lnTo>
                <a:lnTo>
                  <a:pt x="8919" y="311537"/>
                </a:lnTo>
                <a:lnTo>
                  <a:pt x="5866" y="333421"/>
                </a:lnTo>
                <a:lnTo>
                  <a:pt x="3832" y="350869"/>
                </a:lnTo>
                <a:lnTo>
                  <a:pt x="2476" y="365357"/>
                </a:lnTo>
                <a:lnTo>
                  <a:pt x="969" y="389076"/>
                </a:lnTo>
                <a:lnTo>
                  <a:pt x="298" y="412953"/>
                </a:lnTo>
                <a:lnTo>
                  <a:pt x="0" y="445789"/>
                </a:lnTo>
                <a:lnTo>
                  <a:pt x="874" y="462928"/>
                </a:lnTo>
                <a:lnTo>
                  <a:pt x="2408" y="480069"/>
                </a:lnTo>
                <a:lnTo>
                  <a:pt x="4384" y="497211"/>
                </a:lnTo>
                <a:lnTo>
                  <a:pt x="5701" y="511497"/>
                </a:lnTo>
                <a:lnTo>
                  <a:pt x="7164" y="534990"/>
                </a:lnTo>
                <a:lnTo>
                  <a:pt x="10354" y="554956"/>
                </a:lnTo>
                <a:lnTo>
                  <a:pt x="15900" y="573354"/>
                </a:lnTo>
                <a:lnTo>
                  <a:pt x="20046" y="582262"/>
                </a:lnTo>
                <a:lnTo>
                  <a:pt x="24715" y="591057"/>
                </a:lnTo>
                <a:lnTo>
                  <a:pt x="29732" y="601683"/>
                </a:lnTo>
                <a:lnTo>
                  <a:pt x="40387" y="626190"/>
                </a:lnTo>
                <a:lnTo>
                  <a:pt x="44943" y="637487"/>
                </a:lnTo>
                <a:lnTo>
                  <a:pt x="52545" y="657660"/>
                </a:lnTo>
                <a:lnTo>
                  <a:pt x="56859" y="666087"/>
                </a:lnTo>
                <a:lnTo>
                  <a:pt x="61639" y="673611"/>
                </a:lnTo>
                <a:lnTo>
                  <a:pt x="87550" y="708475"/>
                </a:lnTo>
                <a:lnTo>
                  <a:pt x="93530" y="717109"/>
                </a:lnTo>
                <a:lnTo>
                  <a:pt x="98469" y="724770"/>
                </a:lnTo>
                <a:lnTo>
                  <a:pt x="102715" y="731783"/>
                </a:lnTo>
                <a:lnTo>
                  <a:pt x="107450" y="738363"/>
                </a:lnTo>
                <a:lnTo>
                  <a:pt x="112511" y="744654"/>
                </a:lnTo>
                <a:lnTo>
                  <a:pt x="117791" y="750754"/>
                </a:lnTo>
                <a:lnTo>
                  <a:pt x="124168" y="757678"/>
                </a:lnTo>
                <a:lnTo>
                  <a:pt x="144891" y="779170"/>
                </a:lnTo>
                <a:lnTo>
                  <a:pt x="154117" y="788575"/>
                </a:lnTo>
                <a:lnTo>
                  <a:pt x="157910" y="791465"/>
                </a:lnTo>
                <a:lnTo>
                  <a:pt x="164665" y="794675"/>
                </a:lnTo>
                <a:lnTo>
                  <a:pt x="166848" y="796483"/>
                </a:lnTo>
                <a:lnTo>
                  <a:pt x="168303" y="798641"/>
                </a:lnTo>
                <a:lnTo>
                  <a:pt x="169272" y="801032"/>
                </a:lnTo>
                <a:lnTo>
                  <a:pt x="172890" y="806229"/>
                </a:lnTo>
                <a:lnTo>
                  <a:pt x="179785" y="814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129"/>
          <p:cNvSpPr/>
          <p:nvPr/>
        </p:nvSpPr>
        <p:spPr>
          <a:xfrm>
            <a:off x="3898406" y="4655040"/>
            <a:ext cx="364985" cy="419881"/>
          </a:xfrm>
          <a:custGeom>
            <a:avLst/>
            <a:gdLst/>
            <a:ahLst/>
            <a:cxnLst/>
            <a:rect l="0" t="0" r="0" b="0"/>
            <a:pathLst>
              <a:path w="364985" h="419881">
                <a:moveTo>
                  <a:pt x="4939" y="145560"/>
                </a:moveTo>
                <a:lnTo>
                  <a:pt x="388" y="136458"/>
                </a:lnTo>
                <a:lnTo>
                  <a:pt x="0" y="132824"/>
                </a:lnTo>
                <a:lnTo>
                  <a:pt x="693" y="129450"/>
                </a:lnTo>
                <a:lnTo>
                  <a:pt x="3052" y="123159"/>
                </a:lnTo>
                <a:lnTo>
                  <a:pt x="4100" y="117189"/>
                </a:lnTo>
                <a:lnTo>
                  <a:pt x="9646" y="108820"/>
                </a:lnTo>
                <a:lnTo>
                  <a:pt x="20938" y="95939"/>
                </a:lnTo>
                <a:lnTo>
                  <a:pt x="27290" y="88263"/>
                </a:lnTo>
                <a:lnTo>
                  <a:pt x="33287" y="78502"/>
                </a:lnTo>
                <a:lnTo>
                  <a:pt x="38125" y="72280"/>
                </a:lnTo>
                <a:lnTo>
                  <a:pt x="44208" y="65274"/>
                </a:lnTo>
                <a:lnTo>
                  <a:pt x="51121" y="57746"/>
                </a:lnTo>
                <a:lnTo>
                  <a:pt x="66421" y="41762"/>
                </a:lnTo>
                <a:lnTo>
                  <a:pt x="74502" y="33498"/>
                </a:lnTo>
                <a:lnTo>
                  <a:pt x="82747" y="27037"/>
                </a:lnTo>
                <a:lnTo>
                  <a:pt x="91101" y="21777"/>
                </a:lnTo>
                <a:lnTo>
                  <a:pt x="113970" y="9823"/>
                </a:lnTo>
                <a:lnTo>
                  <a:pt x="120489" y="6491"/>
                </a:lnTo>
                <a:lnTo>
                  <a:pt x="126740" y="4270"/>
                </a:lnTo>
                <a:lnTo>
                  <a:pt x="132812" y="2789"/>
                </a:lnTo>
                <a:lnTo>
                  <a:pt x="143686" y="1144"/>
                </a:lnTo>
                <a:lnTo>
                  <a:pt x="151694" y="412"/>
                </a:lnTo>
                <a:lnTo>
                  <a:pt x="161558" y="0"/>
                </a:lnTo>
                <a:lnTo>
                  <a:pt x="172654" y="4984"/>
                </a:lnTo>
                <a:lnTo>
                  <a:pt x="179614" y="8980"/>
                </a:lnTo>
                <a:lnTo>
                  <a:pt x="189887" y="15960"/>
                </a:lnTo>
                <a:lnTo>
                  <a:pt x="201025" y="25245"/>
                </a:lnTo>
                <a:lnTo>
                  <a:pt x="204243" y="28202"/>
                </a:lnTo>
                <a:lnTo>
                  <a:pt x="210358" y="36568"/>
                </a:lnTo>
                <a:lnTo>
                  <a:pt x="216251" y="46636"/>
                </a:lnTo>
                <a:lnTo>
                  <a:pt x="222045" y="57461"/>
                </a:lnTo>
                <a:lnTo>
                  <a:pt x="230662" y="74266"/>
                </a:lnTo>
                <a:lnTo>
                  <a:pt x="232574" y="80886"/>
                </a:lnTo>
                <a:lnTo>
                  <a:pt x="233848" y="88156"/>
                </a:lnTo>
                <a:lnTo>
                  <a:pt x="234697" y="95861"/>
                </a:lnTo>
                <a:lnTo>
                  <a:pt x="234311" y="108617"/>
                </a:lnTo>
                <a:lnTo>
                  <a:pt x="233101" y="124741"/>
                </a:lnTo>
                <a:lnTo>
                  <a:pt x="231342" y="143111"/>
                </a:lnTo>
                <a:lnTo>
                  <a:pt x="230169" y="158215"/>
                </a:lnTo>
                <a:lnTo>
                  <a:pt x="229387" y="171141"/>
                </a:lnTo>
                <a:lnTo>
                  <a:pt x="228866" y="182617"/>
                </a:lnTo>
                <a:lnTo>
                  <a:pt x="227566" y="193124"/>
                </a:lnTo>
                <a:lnTo>
                  <a:pt x="225747" y="202987"/>
                </a:lnTo>
                <a:lnTo>
                  <a:pt x="223582" y="212419"/>
                </a:lnTo>
                <a:lnTo>
                  <a:pt x="221185" y="220613"/>
                </a:lnTo>
                <a:lnTo>
                  <a:pt x="218636" y="227980"/>
                </a:lnTo>
                <a:lnTo>
                  <a:pt x="215983" y="234796"/>
                </a:lnTo>
                <a:lnTo>
                  <a:pt x="210497" y="249990"/>
                </a:lnTo>
                <a:lnTo>
                  <a:pt x="207699" y="258043"/>
                </a:lnTo>
                <a:lnTo>
                  <a:pt x="199512" y="279690"/>
                </a:lnTo>
                <a:lnTo>
                  <a:pt x="190476" y="303280"/>
                </a:lnTo>
                <a:lnTo>
                  <a:pt x="183285" y="323291"/>
                </a:lnTo>
                <a:lnTo>
                  <a:pt x="180033" y="330722"/>
                </a:lnTo>
                <a:lnTo>
                  <a:pt x="173881" y="341519"/>
                </a:lnTo>
                <a:lnTo>
                  <a:pt x="167971" y="352033"/>
                </a:lnTo>
                <a:lnTo>
                  <a:pt x="159290" y="368662"/>
                </a:lnTo>
                <a:lnTo>
                  <a:pt x="156417" y="374304"/>
                </a:lnTo>
                <a:lnTo>
                  <a:pt x="148145" y="383114"/>
                </a:lnTo>
                <a:lnTo>
                  <a:pt x="139071" y="390204"/>
                </a:lnTo>
                <a:lnTo>
                  <a:pt x="128607" y="398598"/>
                </a:lnTo>
                <a:lnTo>
                  <a:pt x="117569" y="402462"/>
                </a:lnTo>
                <a:lnTo>
                  <a:pt x="104526" y="406741"/>
                </a:lnTo>
                <a:lnTo>
                  <a:pt x="98001" y="408263"/>
                </a:lnTo>
                <a:lnTo>
                  <a:pt x="91745" y="409278"/>
                </a:lnTo>
                <a:lnTo>
                  <a:pt x="85669" y="409955"/>
                </a:lnTo>
                <a:lnTo>
                  <a:pt x="80667" y="409453"/>
                </a:lnTo>
                <a:lnTo>
                  <a:pt x="76379" y="408166"/>
                </a:lnTo>
                <a:lnTo>
                  <a:pt x="67205" y="403807"/>
                </a:lnTo>
                <a:lnTo>
                  <a:pt x="56514" y="393951"/>
                </a:lnTo>
                <a:lnTo>
                  <a:pt x="53609" y="389259"/>
                </a:lnTo>
                <a:lnTo>
                  <a:pt x="50383" y="378965"/>
                </a:lnTo>
                <a:lnTo>
                  <a:pt x="48566" y="367011"/>
                </a:lnTo>
                <a:lnTo>
                  <a:pt x="48141" y="357965"/>
                </a:lnTo>
                <a:lnTo>
                  <a:pt x="48027" y="352886"/>
                </a:lnTo>
                <a:lnTo>
                  <a:pt x="50809" y="345690"/>
                </a:lnTo>
                <a:lnTo>
                  <a:pt x="55522" y="337082"/>
                </a:lnTo>
                <a:lnTo>
                  <a:pt x="61521" y="327534"/>
                </a:lnTo>
                <a:lnTo>
                  <a:pt x="66473" y="320216"/>
                </a:lnTo>
                <a:lnTo>
                  <a:pt x="74514" y="309545"/>
                </a:lnTo>
                <a:lnTo>
                  <a:pt x="83804" y="299087"/>
                </a:lnTo>
                <a:lnTo>
                  <a:pt x="88948" y="293631"/>
                </a:lnTo>
                <a:lnTo>
                  <a:pt x="95234" y="289042"/>
                </a:lnTo>
                <a:lnTo>
                  <a:pt x="102283" y="285029"/>
                </a:lnTo>
                <a:lnTo>
                  <a:pt x="109840" y="281402"/>
                </a:lnTo>
                <a:lnTo>
                  <a:pt x="117736" y="278031"/>
                </a:lnTo>
                <a:lnTo>
                  <a:pt x="125856" y="274831"/>
                </a:lnTo>
                <a:lnTo>
                  <a:pt x="134128" y="271746"/>
                </a:lnTo>
                <a:lnTo>
                  <a:pt x="140595" y="268736"/>
                </a:lnTo>
                <a:lnTo>
                  <a:pt x="150320" y="262852"/>
                </a:lnTo>
                <a:lnTo>
                  <a:pt x="156152" y="260902"/>
                </a:lnTo>
                <a:lnTo>
                  <a:pt x="162898" y="259602"/>
                </a:lnTo>
                <a:lnTo>
                  <a:pt x="170252" y="258736"/>
                </a:lnTo>
                <a:lnTo>
                  <a:pt x="177060" y="259110"/>
                </a:lnTo>
                <a:lnTo>
                  <a:pt x="183504" y="260313"/>
                </a:lnTo>
                <a:lnTo>
                  <a:pt x="189704" y="262066"/>
                </a:lnTo>
                <a:lnTo>
                  <a:pt x="216635" y="269086"/>
                </a:lnTo>
                <a:lnTo>
                  <a:pt x="225127" y="271725"/>
                </a:lnTo>
                <a:lnTo>
                  <a:pt x="232693" y="274438"/>
                </a:lnTo>
                <a:lnTo>
                  <a:pt x="239642" y="277198"/>
                </a:lnTo>
                <a:lnTo>
                  <a:pt x="246180" y="279992"/>
                </a:lnTo>
                <a:lnTo>
                  <a:pt x="258525" y="285634"/>
                </a:lnTo>
                <a:lnTo>
                  <a:pt x="263531" y="289425"/>
                </a:lnTo>
                <a:lnTo>
                  <a:pt x="271634" y="298717"/>
                </a:lnTo>
                <a:lnTo>
                  <a:pt x="280950" y="306657"/>
                </a:lnTo>
                <a:lnTo>
                  <a:pt x="286100" y="310108"/>
                </a:lnTo>
                <a:lnTo>
                  <a:pt x="294364" y="319023"/>
                </a:lnTo>
                <a:lnTo>
                  <a:pt x="297901" y="324066"/>
                </a:lnTo>
                <a:lnTo>
                  <a:pt x="306912" y="332211"/>
                </a:lnTo>
                <a:lnTo>
                  <a:pt x="311981" y="335716"/>
                </a:lnTo>
                <a:lnTo>
                  <a:pt x="320155" y="344691"/>
                </a:lnTo>
                <a:lnTo>
                  <a:pt x="326962" y="355030"/>
                </a:lnTo>
                <a:lnTo>
                  <a:pt x="333163" y="365975"/>
                </a:lnTo>
                <a:lnTo>
                  <a:pt x="336554" y="374649"/>
                </a:lnTo>
                <a:lnTo>
                  <a:pt x="337457" y="378296"/>
                </a:lnTo>
                <a:lnTo>
                  <a:pt x="343542" y="387428"/>
                </a:lnTo>
                <a:lnTo>
                  <a:pt x="351644" y="397837"/>
                </a:lnTo>
                <a:lnTo>
                  <a:pt x="355138" y="403279"/>
                </a:lnTo>
                <a:lnTo>
                  <a:pt x="364984" y="419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130"/>
          <p:cNvSpPr/>
          <p:nvPr/>
        </p:nvSpPr>
        <p:spPr>
          <a:xfrm>
            <a:off x="4374832" y="4946332"/>
            <a:ext cx="25687" cy="205741"/>
          </a:xfrm>
          <a:custGeom>
            <a:avLst/>
            <a:gdLst/>
            <a:ahLst/>
            <a:cxnLst/>
            <a:rect l="0" t="0" r="0" b="0"/>
            <a:pathLst>
              <a:path w="25687" h="205741">
                <a:moveTo>
                  <a:pt x="0" y="0"/>
                </a:moveTo>
                <a:lnTo>
                  <a:pt x="11932" y="23864"/>
                </a:lnTo>
                <a:lnTo>
                  <a:pt x="13670" y="29244"/>
                </a:lnTo>
                <a:lnTo>
                  <a:pt x="14828" y="34736"/>
                </a:lnTo>
                <a:lnTo>
                  <a:pt x="15600" y="40302"/>
                </a:lnTo>
                <a:lnTo>
                  <a:pt x="16115" y="44966"/>
                </a:lnTo>
                <a:lnTo>
                  <a:pt x="16458" y="49027"/>
                </a:lnTo>
                <a:lnTo>
                  <a:pt x="16687" y="52688"/>
                </a:lnTo>
                <a:lnTo>
                  <a:pt x="16941" y="61834"/>
                </a:lnTo>
                <a:lnTo>
                  <a:pt x="17134" y="100120"/>
                </a:lnTo>
                <a:lnTo>
                  <a:pt x="18090" y="105799"/>
                </a:lnTo>
                <a:lnTo>
                  <a:pt x="19680" y="111490"/>
                </a:lnTo>
                <a:lnTo>
                  <a:pt x="21692" y="117189"/>
                </a:lnTo>
                <a:lnTo>
                  <a:pt x="23034" y="121941"/>
                </a:lnTo>
                <a:lnTo>
                  <a:pt x="23928" y="126061"/>
                </a:lnTo>
                <a:lnTo>
                  <a:pt x="24525" y="129761"/>
                </a:lnTo>
                <a:lnTo>
                  <a:pt x="24923" y="134133"/>
                </a:lnTo>
                <a:lnTo>
                  <a:pt x="25187" y="138952"/>
                </a:lnTo>
                <a:lnTo>
                  <a:pt x="25482" y="149386"/>
                </a:lnTo>
                <a:lnTo>
                  <a:pt x="25686" y="172719"/>
                </a:lnTo>
                <a:lnTo>
                  <a:pt x="24744" y="177059"/>
                </a:lnTo>
                <a:lnTo>
                  <a:pt x="23164" y="181856"/>
                </a:lnTo>
                <a:lnTo>
                  <a:pt x="21158" y="186960"/>
                </a:lnTo>
                <a:lnTo>
                  <a:pt x="19820" y="191315"/>
                </a:lnTo>
                <a:lnTo>
                  <a:pt x="18928" y="195171"/>
                </a:lnTo>
                <a:lnTo>
                  <a:pt x="1714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131"/>
          <p:cNvSpPr/>
          <p:nvPr/>
        </p:nvSpPr>
        <p:spPr>
          <a:xfrm>
            <a:off x="4684784" y="4714875"/>
            <a:ext cx="589346" cy="231398"/>
          </a:xfrm>
          <a:custGeom>
            <a:avLst/>
            <a:gdLst/>
            <a:ahLst/>
            <a:cxnLst/>
            <a:rect l="0" t="0" r="0" b="0"/>
            <a:pathLst>
              <a:path w="589346" h="231398">
                <a:moveTo>
                  <a:pt x="581588" y="17145"/>
                </a:moveTo>
                <a:lnTo>
                  <a:pt x="567936" y="12594"/>
                </a:lnTo>
                <a:lnTo>
                  <a:pt x="554895" y="9764"/>
                </a:lnTo>
                <a:lnTo>
                  <a:pt x="540514" y="6562"/>
                </a:lnTo>
                <a:lnTo>
                  <a:pt x="522375" y="2916"/>
                </a:lnTo>
                <a:lnTo>
                  <a:pt x="504789" y="1296"/>
                </a:lnTo>
                <a:lnTo>
                  <a:pt x="489988" y="576"/>
                </a:lnTo>
                <a:lnTo>
                  <a:pt x="472296" y="256"/>
                </a:lnTo>
                <a:lnTo>
                  <a:pt x="442209" y="114"/>
                </a:lnTo>
                <a:lnTo>
                  <a:pt x="429614" y="1028"/>
                </a:lnTo>
                <a:lnTo>
                  <a:pt x="419312" y="2590"/>
                </a:lnTo>
                <a:lnTo>
                  <a:pt x="402785" y="6866"/>
                </a:lnTo>
                <a:lnTo>
                  <a:pt x="389090" y="11941"/>
                </a:lnTo>
                <a:lnTo>
                  <a:pt x="376654" y="14832"/>
                </a:lnTo>
                <a:lnTo>
                  <a:pt x="363824" y="17069"/>
                </a:lnTo>
                <a:lnTo>
                  <a:pt x="348596" y="21239"/>
                </a:lnTo>
                <a:lnTo>
                  <a:pt x="339583" y="25589"/>
                </a:lnTo>
                <a:lnTo>
                  <a:pt x="329763" y="31347"/>
                </a:lnTo>
                <a:lnTo>
                  <a:pt x="319408" y="38043"/>
                </a:lnTo>
                <a:lnTo>
                  <a:pt x="310599" y="43459"/>
                </a:lnTo>
                <a:lnTo>
                  <a:pt x="302821" y="48023"/>
                </a:lnTo>
                <a:lnTo>
                  <a:pt x="295731" y="52018"/>
                </a:lnTo>
                <a:lnTo>
                  <a:pt x="290051" y="56586"/>
                </a:lnTo>
                <a:lnTo>
                  <a:pt x="285313" y="61536"/>
                </a:lnTo>
                <a:lnTo>
                  <a:pt x="281202" y="66742"/>
                </a:lnTo>
                <a:lnTo>
                  <a:pt x="273698" y="74022"/>
                </a:lnTo>
                <a:lnTo>
                  <a:pt x="263933" y="82685"/>
                </a:lnTo>
                <a:lnTo>
                  <a:pt x="252661" y="92271"/>
                </a:lnTo>
                <a:lnTo>
                  <a:pt x="244193" y="100566"/>
                </a:lnTo>
                <a:lnTo>
                  <a:pt x="237596" y="108001"/>
                </a:lnTo>
                <a:lnTo>
                  <a:pt x="232244" y="114863"/>
                </a:lnTo>
                <a:lnTo>
                  <a:pt x="226773" y="121343"/>
                </a:lnTo>
                <a:lnTo>
                  <a:pt x="221219" y="127568"/>
                </a:lnTo>
                <a:lnTo>
                  <a:pt x="215612" y="133623"/>
                </a:lnTo>
                <a:lnTo>
                  <a:pt x="208064" y="142422"/>
                </a:lnTo>
                <a:lnTo>
                  <a:pt x="181143" y="174702"/>
                </a:lnTo>
                <a:lnTo>
                  <a:pt x="173654" y="183143"/>
                </a:lnTo>
                <a:lnTo>
                  <a:pt x="160254" y="197601"/>
                </a:lnTo>
                <a:lnTo>
                  <a:pt x="147948" y="210378"/>
                </a:lnTo>
                <a:lnTo>
                  <a:pt x="142000" y="215499"/>
                </a:lnTo>
                <a:lnTo>
                  <a:pt x="136129" y="219866"/>
                </a:lnTo>
                <a:lnTo>
                  <a:pt x="125478" y="226305"/>
                </a:lnTo>
                <a:lnTo>
                  <a:pt x="117570" y="229167"/>
                </a:lnTo>
                <a:lnTo>
                  <a:pt x="107763" y="230778"/>
                </a:lnTo>
                <a:lnTo>
                  <a:pt x="89723" y="231256"/>
                </a:lnTo>
                <a:lnTo>
                  <a:pt x="75382" y="231397"/>
                </a:lnTo>
                <a:lnTo>
                  <a:pt x="63237" y="226351"/>
                </a:lnTo>
                <a:lnTo>
                  <a:pt x="50220" y="219662"/>
                </a:lnTo>
                <a:lnTo>
                  <a:pt x="37537" y="214945"/>
                </a:lnTo>
                <a:lnTo>
                  <a:pt x="27746" y="207938"/>
                </a:lnTo>
                <a:lnTo>
                  <a:pt x="21746" y="202589"/>
                </a:lnTo>
                <a:lnTo>
                  <a:pt x="15905" y="197037"/>
                </a:lnTo>
                <a:lnTo>
                  <a:pt x="13013" y="194223"/>
                </a:lnTo>
                <a:lnTo>
                  <a:pt x="11085" y="190442"/>
                </a:lnTo>
                <a:lnTo>
                  <a:pt x="9801" y="186016"/>
                </a:lnTo>
                <a:lnTo>
                  <a:pt x="8944" y="181161"/>
                </a:lnTo>
                <a:lnTo>
                  <a:pt x="7421" y="176971"/>
                </a:lnTo>
                <a:lnTo>
                  <a:pt x="3187" y="169776"/>
                </a:lnTo>
                <a:lnTo>
                  <a:pt x="1678" y="165572"/>
                </a:lnTo>
                <a:lnTo>
                  <a:pt x="671" y="160863"/>
                </a:lnTo>
                <a:lnTo>
                  <a:pt x="0" y="155819"/>
                </a:lnTo>
                <a:lnTo>
                  <a:pt x="505" y="150552"/>
                </a:lnTo>
                <a:lnTo>
                  <a:pt x="1795" y="145136"/>
                </a:lnTo>
                <a:lnTo>
                  <a:pt x="3606" y="139619"/>
                </a:lnTo>
                <a:lnTo>
                  <a:pt x="4815" y="134037"/>
                </a:lnTo>
                <a:lnTo>
                  <a:pt x="5620" y="128410"/>
                </a:lnTo>
                <a:lnTo>
                  <a:pt x="6157" y="122754"/>
                </a:lnTo>
                <a:lnTo>
                  <a:pt x="8420" y="116126"/>
                </a:lnTo>
                <a:lnTo>
                  <a:pt x="11833" y="108850"/>
                </a:lnTo>
                <a:lnTo>
                  <a:pt x="16014" y="101141"/>
                </a:lnTo>
                <a:lnTo>
                  <a:pt x="22611" y="94097"/>
                </a:lnTo>
                <a:lnTo>
                  <a:pt x="30820" y="87497"/>
                </a:lnTo>
                <a:lnTo>
                  <a:pt x="40102" y="81191"/>
                </a:lnTo>
                <a:lnTo>
                  <a:pt x="47242" y="76034"/>
                </a:lnTo>
                <a:lnTo>
                  <a:pt x="52955" y="71645"/>
                </a:lnTo>
                <a:lnTo>
                  <a:pt x="57716" y="67766"/>
                </a:lnTo>
                <a:lnTo>
                  <a:pt x="62795" y="65179"/>
                </a:lnTo>
                <a:lnTo>
                  <a:pt x="73518" y="62306"/>
                </a:lnTo>
                <a:lnTo>
                  <a:pt x="90266" y="60688"/>
                </a:lnTo>
                <a:lnTo>
                  <a:pt x="109222" y="60310"/>
                </a:lnTo>
                <a:lnTo>
                  <a:pt x="166196" y="60025"/>
                </a:lnTo>
                <a:lnTo>
                  <a:pt x="178212" y="62555"/>
                </a:lnTo>
                <a:lnTo>
                  <a:pt x="195687" y="69334"/>
                </a:lnTo>
                <a:lnTo>
                  <a:pt x="207194" y="74630"/>
                </a:lnTo>
                <a:lnTo>
                  <a:pt x="218658" y="80159"/>
                </a:lnTo>
                <a:lnTo>
                  <a:pt x="225335" y="83919"/>
                </a:lnTo>
                <a:lnTo>
                  <a:pt x="232644" y="88331"/>
                </a:lnTo>
                <a:lnTo>
                  <a:pt x="240373" y="93178"/>
                </a:lnTo>
                <a:lnTo>
                  <a:pt x="249337" y="99266"/>
                </a:lnTo>
                <a:lnTo>
                  <a:pt x="269456" y="113651"/>
                </a:lnTo>
                <a:lnTo>
                  <a:pt x="278250" y="120534"/>
                </a:lnTo>
                <a:lnTo>
                  <a:pt x="286018" y="127029"/>
                </a:lnTo>
                <a:lnTo>
                  <a:pt x="293101" y="133263"/>
                </a:lnTo>
                <a:lnTo>
                  <a:pt x="306052" y="145270"/>
                </a:lnTo>
                <a:lnTo>
                  <a:pt x="312172" y="151139"/>
                </a:lnTo>
                <a:lnTo>
                  <a:pt x="318157" y="156005"/>
                </a:lnTo>
                <a:lnTo>
                  <a:pt x="324052" y="160200"/>
                </a:lnTo>
                <a:lnTo>
                  <a:pt x="329887" y="163950"/>
                </a:lnTo>
                <a:lnTo>
                  <a:pt x="337588" y="169307"/>
                </a:lnTo>
                <a:lnTo>
                  <a:pt x="356304" y="182881"/>
                </a:lnTo>
                <a:lnTo>
                  <a:pt x="367581" y="190500"/>
                </a:lnTo>
                <a:lnTo>
                  <a:pt x="392811" y="206586"/>
                </a:lnTo>
                <a:lnTo>
                  <a:pt x="403349" y="212972"/>
                </a:lnTo>
                <a:lnTo>
                  <a:pt x="412280" y="218181"/>
                </a:lnTo>
                <a:lnTo>
                  <a:pt x="420138" y="222607"/>
                </a:lnTo>
                <a:lnTo>
                  <a:pt x="433950" y="227524"/>
                </a:lnTo>
                <a:lnTo>
                  <a:pt x="446439" y="229709"/>
                </a:lnTo>
                <a:lnTo>
                  <a:pt x="458339" y="230680"/>
                </a:lnTo>
                <a:lnTo>
                  <a:pt x="472518" y="228572"/>
                </a:lnTo>
                <a:lnTo>
                  <a:pt x="487392" y="225412"/>
                </a:lnTo>
                <a:lnTo>
                  <a:pt x="505524" y="222681"/>
                </a:lnTo>
                <a:lnTo>
                  <a:pt x="518304" y="216263"/>
                </a:lnTo>
                <a:lnTo>
                  <a:pt x="528379" y="211051"/>
                </a:lnTo>
                <a:lnTo>
                  <a:pt x="536667" y="205561"/>
                </a:lnTo>
                <a:lnTo>
                  <a:pt x="540211" y="202763"/>
                </a:lnTo>
                <a:lnTo>
                  <a:pt x="545431" y="198040"/>
                </a:lnTo>
                <a:lnTo>
                  <a:pt x="558851" y="185173"/>
                </a:lnTo>
                <a:lnTo>
                  <a:pt x="563572" y="178693"/>
                </a:lnTo>
                <a:lnTo>
                  <a:pt x="566720" y="172469"/>
                </a:lnTo>
                <a:lnTo>
                  <a:pt x="568819" y="166414"/>
                </a:lnTo>
                <a:lnTo>
                  <a:pt x="576230" y="146987"/>
                </a:lnTo>
                <a:lnTo>
                  <a:pt x="580874" y="135139"/>
                </a:lnTo>
                <a:lnTo>
                  <a:pt x="583969" y="123430"/>
                </a:lnTo>
                <a:lnTo>
                  <a:pt x="586033" y="111814"/>
                </a:lnTo>
                <a:lnTo>
                  <a:pt x="588326" y="91605"/>
                </a:lnTo>
                <a:lnTo>
                  <a:pt x="588938" y="84882"/>
                </a:lnTo>
                <a:lnTo>
                  <a:pt x="589345" y="79448"/>
                </a:lnTo>
                <a:lnTo>
                  <a:pt x="588665" y="72968"/>
                </a:lnTo>
                <a:lnTo>
                  <a:pt x="587258" y="65790"/>
                </a:lnTo>
                <a:lnTo>
                  <a:pt x="585368" y="58148"/>
                </a:lnTo>
                <a:lnTo>
                  <a:pt x="583156" y="52099"/>
                </a:lnTo>
                <a:lnTo>
                  <a:pt x="580728" y="47115"/>
                </a:lnTo>
                <a:lnTo>
                  <a:pt x="578157" y="42841"/>
                </a:lnTo>
                <a:lnTo>
                  <a:pt x="575491" y="39038"/>
                </a:lnTo>
                <a:lnTo>
                  <a:pt x="569988" y="32273"/>
                </a:lnTo>
                <a:lnTo>
                  <a:pt x="565282" y="28183"/>
                </a:lnTo>
                <a:lnTo>
                  <a:pt x="559288" y="23550"/>
                </a:lnTo>
                <a:lnTo>
                  <a:pt x="552433" y="18558"/>
                </a:lnTo>
                <a:lnTo>
                  <a:pt x="545959" y="14277"/>
                </a:lnTo>
                <a:lnTo>
                  <a:pt x="539738" y="10470"/>
                </a:lnTo>
                <a:lnTo>
                  <a:pt x="528698" y="4653"/>
                </a:lnTo>
                <a:lnTo>
                  <a:pt x="524420" y="3102"/>
                </a:lnTo>
                <a:lnTo>
                  <a:pt x="4958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132"/>
          <p:cNvSpPr/>
          <p:nvPr/>
        </p:nvSpPr>
        <p:spPr>
          <a:xfrm>
            <a:off x="5240654" y="4551997"/>
            <a:ext cx="239870" cy="462916"/>
          </a:xfrm>
          <a:custGeom>
            <a:avLst/>
            <a:gdLst/>
            <a:ahLst/>
            <a:cxnLst/>
            <a:rect l="0" t="0" r="0" b="0"/>
            <a:pathLst>
              <a:path w="239870" h="462916">
                <a:moveTo>
                  <a:pt x="0" y="0"/>
                </a:moveTo>
                <a:lnTo>
                  <a:pt x="46007" y="0"/>
                </a:lnTo>
                <a:lnTo>
                  <a:pt x="52579" y="953"/>
                </a:lnTo>
                <a:lnTo>
                  <a:pt x="58865" y="2540"/>
                </a:lnTo>
                <a:lnTo>
                  <a:pt x="64961" y="4551"/>
                </a:lnTo>
                <a:lnTo>
                  <a:pt x="70930" y="6844"/>
                </a:lnTo>
                <a:lnTo>
                  <a:pt x="76814" y="9325"/>
                </a:lnTo>
                <a:lnTo>
                  <a:pt x="82642" y="11932"/>
                </a:lnTo>
                <a:lnTo>
                  <a:pt x="89385" y="13669"/>
                </a:lnTo>
                <a:lnTo>
                  <a:pt x="96738" y="14828"/>
                </a:lnTo>
                <a:lnTo>
                  <a:pt x="104497" y="15600"/>
                </a:lnTo>
                <a:lnTo>
                  <a:pt x="111575" y="18020"/>
                </a:lnTo>
                <a:lnTo>
                  <a:pt x="118198" y="21538"/>
                </a:lnTo>
                <a:lnTo>
                  <a:pt x="124519" y="25789"/>
                </a:lnTo>
                <a:lnTo>
                  <a:pt x="130638" y="29575"/>
                </a:lnTo>
                <a:lnTo>
                  <a:pt x="136622" y="33052"/>
                </a:lnTo>
                <a:lnTo>
                  <a:pt x="142517" y="36322"/>
                </a:lnTo>
                <a:lnTo>
                  <a:pt x="148351" y="40407"/>
                </a:lnTo>
                <a:lnTo>
                  <a:pt x="154146" y="45036"/>
                </a:lnTo>
                <a:lnTo>
                  <a:pt x="159914" y="50027"/>
                </a:lnTo>
                <a:lnTo>
                  <a:pt x="165665" y="55259"/>
                </a:lnTo>
                <a:lnTo>
                  <a:pt x="177134" y="66152"/>
                </a:lnTo>
                <a:lnTo>
                  <a:pt x="182859" y="72676"/>
                </a:lnTo>
                <a:lnTo>
                  <a:pt x="188582" y="79883"/>
                </a:lnTo>
                <a:lnTo>
                  <a:pt x="194301" y="87546"/>
                </a:lnTo>
                <a:lnTo>
                  <a:pt x="200020" y="94559"/>
                </a:lnTo>
                <a:lnTo>
                  <a:pt x="205736" y="101139"/>
                </a:lnTo>
                <a:lnTo>
                  <a:pt x="211453" y="107432"/>
                </a:lnTo>
                <a:lnTo>
                  <a:pt x="216216" y="115436"/>
                </a:lnTo>
                <a:lnTo>
                  <a:pt x="220344" y="124582"/>
                </a:lnTo>
                <a:lnTo>
                  <a:pt x="227471" y="143953"/>
                </a:lnTo>
                <a:lnTo>
                  <a:pt x="233814" y="162086"/>
                </a:lnTo>
                <a:lnTo>
                  <a:pt x="235886" y="170923"/>
                </a:lnTo>
                <a:lnTo>
                  <a:pt x="237267" y="179671"/>
                </a:lnTo>
                <a:lnTo>
                  <a:pt x="238188" y="188361"/>
                </a:lnTo>
                <a:lnTo>
                  <a:pt x="238803" y="197011"/>
                </a:lnTo>
                <a:lnTo>
                  <a:pt x="239212" y="205636"/>
                </a:lnTo>
                <a:lnTo>
                  <a:pt x="239667" y="223791"/>
                </a:lnTo>
                <a:lnTo>
                  <a:pt x="239869" y="244560"/>
                </a:lnTo>
                <a:lnTo>
                  <a:pt x="238970" y="254480"/>
                </a:lnTo>
                <a:lnTo>
                  <a:pt x="237418" y="263951"/>
                </a:lnTo>
                <a:lnTo>
                  <a:pt x="235432" y="273122"/>
                </a:lnTo>
                <a:lnTo>
                  <a:pt x="233155" y="285904"/>
                </a:lnTo>
                <a:lnTo>
                  <a:pt x="228085" y="317886"/>
                </a:lnTo>
                <a:lnTo>
                  <a:pt x="223494" y="333844"/>
                </a:lnTo>
                <a:lnTo>
                  <a:pt x="217576" y="349245"/>
                </a:lnTo>
                <a:lnTo>
                  <a:pt x="200675" y="386055"/>
                </a:lnTo>
                <a:lnTo>
                  <a:pt x="196648" y="394530"/>
                </a:lnTo>
                <a:lnTo>
                  <a:pt x="192059" y="402085"/>
                </a:lnTo>
                <a:lnTo>
                  <a:pt x="187095" y="409027"/>
                </a:lnTo>
                <a:lnTo>
                  <a:pt x="181880" y="415560"/>
                </a:lnTo>
                <a:lnTo>
                  <a:pt x="176499" y="421819"/>
                </a:lnTo>
                <a:lnTo>
                  <a:pt x="171006" y="427898"/>
                </a:lnTo>
                <a:lnTo>
                  <a:pt x="156714" y="443015"/>
                </a:lnTo>
                <a:lnTo>
                  <a:pt x="153053" y="446791"/>
                </a:lnTo>
                <a:lnTo>
                  <a:pt x="147756" y="450260"/>
                </a:lnTo>
                <a:lnTo>
                  <a:pt x="141367" y="453526"/>
                </a:lnTo>
                <a:lnTo>
                  <a:pt x="134250" y="456656"/>
                </a:lnTo>
                <a:lnTo>
                  <a:pt x="127600" y="458742"/>
                </a:lnTo>
                <a:lnTo>
                  <a:pt x="121262" y="460133"/>
                </a:lnTo>
                <a:lnTo>
                  <a:pt x="102871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133"/>
          <p:cNvSpPr/>
          <p:nvPr/>
        </p:nvSpPr>
        <p:spPr>
          <a:xfrm>
            <a:off x="6818868" y="4457700"/>
            <a:ext cx="213440" cy="634366"/>
          </a:xfrm>
          <a:custGeom>
            <a:avLst/>
            <a:gdLst/>
            <a:ahLst/>
            <a:cxnLst/>
            <a:rect l="0" t="0" r="0" b="0"/>
            <a:pathLst>
              <a:path w="213440" h="634366">
                <a:moveTo>
                  <a:pt x="213439" y="0"/>
                </a:moveTo>
                <a:lnTo>
                  <a:pt x="194127" y="0"/>
                </a:lnTo>
                <a:lnTo>
                  <a:pt x="190087" y="953"/>
                </a:lnTo>
                <a:lnTo>
                  <a:pt x="185488" y="2540"/>
                </a:lnTo>
                <a:lnTo>
                  <a:pt x="180517" y="4551"/>
                </a:lnTo>
                <a:lnTo>
                  <a:pt x="176251" y="7796"/>
                </a:lnTo>
                <a:lnTo>
                  <a:pt x="172455" y="11865"/>
                </a:lnTo>
                <a:lnTo>
                  <a:pt x="168972" y="16482"/>
                </a:lnTo>
                <a:lnTo>
                  <a:pt x="162560" y="24153"/>
                </a:lnTo>
                <a:lnTo>
                  <a:pt x="159518" y="27532"/>
                </a:lnTo>
                <a:lnTo>
                  <a:pt x="151056" y="36366"/>
                </a:lnTo>
                <a:lnTo>
                  <a:pt x="146133" y="41389"/>
                </a:lnTo>
                <a:lnTo>
                  <a:pt x="140946" y="47595"/>
                </a:lnTo>
                <a:lnTo>
                  <a:pt x="135583" y="54590"/>
                </a:lnTo>
                <a:lnTo>
                  <a:pt x="130103" y="62110"/>
                </a:lnTo>
                <a:lnTo>
                  <a:pt x="124544" y="69029"/>
                </a:lnTo>
                <a:lnTo>
                  <a:pt x="118934" y="75547"/>
                </a:lnTo>
                <a:lnTo>
                  <a:pt x="113287" y="81797"/>
                </a:lnTo>
                <a:lnTo>
                  <a:pt x="107619" y="88821"/>
                </a:lnTo>
                <a:lnTo>
                  <a:pt x="101935" y="96362"/>
                </a:lnTo>
                <a:lnTo>
                  <a:pt x="96240" y="104246"/>
                </a:lnTo>
                <a:lnTo>
                  <a:pt x="88635" y="116170"/>
                </a:lnTo>
                <a:lnTo>
                  <a:pt x="54131" y="173054"/>
                </a:lnTo>
                <a:lnTo>
                  <a:pt x="47226" y="183949"/>
                </a:lnTo>
                <a:lnTo>
                  <a:pt x="41670" y="195022"/>
                </a:lnTo>
                <a:lnTo>
                  <a:pt x="37015" y="206215"/>
                </a:lnTo>
                <a:lnTo>
                  <a:pt x="32957" y="217487"/>
                </a:lnTo>
                <a:lnTo>
                  <a:pt x="29301" y="228811"/>
                </a:lnTo>
                <a:lnTo>
                  <a:pt x="25911" y="240170"/>
                </a:lnTo>
                <a:lnTo>
                  <a:pt x="9074" y="299430"/>
                </a:lnTo>
                <a:lnTo>
                  <a:pt x="5758" y="313920"/>
                </a:lnTo>
                <a:lnTo>
                  <a:pt x="3548" y="326437"/>
                </a:lnTo>
                <a:lnTo>
                  <a:pt x="2074" y="337640"/>
                </a:lnTo>
                <a:lnTo>
                  <a:pt x="1092" y="347965"/>
                </a:lnTo>
                <a:lnTo>
                  <a:pt x="0" y="367059"/>
                </a:lnTo>
                <a:lnTo>
                  <a:pt x="661" y="379960"/>
                </a:lnTo>
                <a:lnTo>
                  <a:pt x="2055" y="395229"/>
                </a:lnTo>
                <a:lnTo>
                  <a:pt x="3936" y="412076"/>
                </a:lnTo>
                <a:lnTo>
                  <a:pt x="6143" y="426165"/>
                </a:lnTo>
                <a:lnTo>
                  <a:pt x="8567" y="438415"/>
                </a:lnTo>
                <a:lnTo>
                  <a:pt x="11135" y="449439"/>
                </a:lnTo>
                <a:lnTo>
                  <a:pt x="16529" y="466768"/>
                </a:lnTo>
                <a:lnTo>
                  <a:pt x="23053" y="481772"/>
                </a:lnTo>
                <a:lnTo>
                  <a:pt x="27460" y="489774"/>
                </a:lnTo>
                <a:lnTo>
                  <a:pt x="32303" y="497966"/>
                </a:lnTo>
                <a:lnTo>
                  <a:pt x="39342" y="507237"/>
                </a:lnTo>
                <a:lnTo>
                  <a:pt x="47844" y="517228"/>
                </a:lnTo>
                <a:lnTo>
                  <a:pt x="57323" y="527699"/>
                </a:lnTo>
                <a:lnTo>
                  <a:pt x="75473" y="546953"/>
                </a:lnTo>
                <a:lnTo>
                  <a:pt x="84315" y="556088"/>
                </a:lnTo>
                <a:lnTo>
                  <a:pt x="92114" y="563130"/>
                </a:lnTo>
                <a:lnTo>
                  <a:pt x="99219" y="568778"/>
                </a:lnTo>
                <a:lnTo>
                  <a:pt x="105859" y="573495"/>
                </a:lnTo>
                <a:lnTo>
                  <a:pt x="112191" y="578545"/>
                </a:lnTo>
                <a:lnTo>
                  <a:pt x="118318" y="583817"/>
                </a:lnTo>
                <a:lnTo>
                  <a:pt x="129253" y="593801"/>
                </a:lnTo>
                <a:lnTo>
                  <a:pt x="137288" y="601414"/>
                </a:lnTo>
                <a:lnTo>
                  <a:pt x="170576" y="634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134"/>
          <p:cNvSpPr/>
          <p:nvPr/>
        </p:nvSpPr>
        <p:spPr>
          <a:xfrm>
            <a:off x="6946582" y="4749165"/>
            <a:ext cx="411481" cy="34290"/>
          </a:xfrm>
          <a:custGeom>
            <a:avLst/>
            <a:gdLst/>
            <a:ahLst/>
            <a:cxnLst/>
            <a:rect l="0" t="0" r="0" b="0"/>
            <a:pathLst>
              <a:path w="411481" h="34290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5" y="7381"/>
                </a:lnTo>
                <a:lnTo>
                  <a:pt x="94030" y="12770"/>
                </a:lnTo>
                <a:lnTo>
                  <a:pt x="114122" y="13276"/>
                </a:lnTo>
                <a:lnTo>
                  <a:pt x="130374" y="12661"/>
                </a:lnTo>
                <a:lnTo>
                  <a:pt x="144065" y="11297"/>
                </a:lnTo>
                <a:lnTo>
                  <a:pt x="156051" y="11342"/>
                </a:lnTo>
                <a:lnTo>
                  <a:pt x="166900" y="12324"/>
                </a:lnTo>
                <a:lnTo>
                  <a:pt x="176989" y="13931"/>
                </a:lnTo>
                <a:lnTo>
                  <a:pt x="185620" y="15002"/>
                </a:lnTo>
                <a:lnTo>
                  <a:pt x="193279" y="15716"/>
                </a:lnTo>
                <a:lnTo>
                  <a:pt x="200291" y="16192"/>
                </a:lnTo>
                <a:lnTo>
                  <a:pt x="207822" y="16510"/>
                </a:lnTo>
                <a:lnTo>
                  <a:pt x="231122" y="16957"/>
                </a:lnTo>
                <a:lnTo>
                  <a:pt x="244326" y="17061"/>
                </a:lnTo>
                <a:lnTo>
                  <a:pt x="257182" y="18042"/>
                </a:lnTo>
                <a:lnTo>
                  <a:pt x="309565" y="23019"/>
                </a:lnTo>
                <a:lnTo>
                  <a:pt x="321629" y="23919"/>
                </a:lnTo>
                <a:lnTo>
                  <a:pt x="340114" y="24918"/>
                </a:lnTo>
                <a:lnTo>
                  <a:pt x="360278" y="25480"/>
                </a:lnTo>
                <a:lnTo>
                  <a:pt x="369038" y="25612"/>
                </a:lnTo>
                <a:lnTo>
                  <a:pt x="373661" y="26600"/>
                </a:lnTo>
                <a:lnTo>
                  <a:pt x="378647" y="28210"/>
                </a:lnTo>
                <a:lnTo>
                  <a:pt x="383877" y="30237"/>
                </a:lnTo>
                <a:lnTo>
                  <a:pt x="388316" y="31588"/>
                </a:lnTo>
                <a:lnTo>
                  <a:pt x="392227" y="32489"/>
                </a:lnTo>
                <a:lnTo>
                  <a:pt x="411480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135"/>
          <p:cNvSpPr/>
          <p:nvPr/>
        </p:nvSpPr>
        <p:spPr>
          <a:xfrm>
            <a:off x="7401006" y="4663440"/>
            <a:ext cx="521137" cy="184853"/>
          </a:xfrm>
          <a:custGeom>
            <a:avLst/>
            <a:gdLst/>
            <a:ahLst/>
            <a:cxnLst/>
            <a:rect l="0" t="0" r="0" b="0"/>
            <a:pathLst>
              <a:path w="521137" h="184853">
                <a:moveTo>
                  <a:pt x="445688" y="17145"/>
                </a:moveTo>
                <a:lnTo>
                  <a:pt x="441137" y="12594"/>
                </a:lnTo>
                <a:lnTo>
                  <a:pt x="438844" y="11253"/>
                </a:lnTo>
                <a:lnTo>
                  <a:pt x="433757" y="9763"/>
                </a:lnTo>
                <a:lnTo>
                  <a:pt x="420987" y="8925"/>
                </a:lnTo>
                <a:lnTo>
                  <a:pt x="289151" y="8582"/>
                </a:lnTo>
                <a:lnTo>
                  <a:pt x="275786" y="11116"/>
                </a:lnTo>
                <a:lnTo>
                  <a:pt x="263497" y="15418"/>
                </a:lnTo>
                <a:lnTo>
                  <a:pt x="251685" y="20505"/>
                </a:lnTo>
                <a:lnTo>
                  <a:pt x="237544" y="25940"/>
                </a:lnTo>
                <a:lnTo>
                  <a:pt x="222687" y="30579"/>
                </a:lnTo>
                <a:lnTo>
                  <a:pt x="209734" y="32640"/>
                </a:lnTo>
                <a:lnTo>
                  <a:pt x="195088" y="36097"/>
                </a:lnTo>
                <a:lnTo>
                  <a:pt x="180958" y="40808"/>
                </a:lnTo>
                <a:lnTo>
                  <a:pt x="171503" y="46076"/>
                </a:lnTo>
                <a:lnTo>
                  <a:pt x="159046" y="49053"/>
                </a:lnTo>
                <a:lnTo>
                  <a:pt x="151723" y="49847"/>
                </a:lnTo>
                <a:lnTo>
                  <a:pt x="143031" y="52281"/>
                </a:lnTo>
                <a:lnTo>
                  <a:pt x="133427" y="55809"/>
                </a:lnTo>
                <a:lnTo>
                  <a:pt x="123215" y="60066"/>
                </a:lnTo>
                <a:lnTo>
                  <a:pt x="106787" y="67336"/>
                </a:lnTo>
                <a:lnTo>
                  <a:pt x="99739" y="70608"/>
                </a:lnTo>
                <a:lnTo>
                  <a:pt x="92183" y="74694"/>
                </a:lnTo>
                <a:lnTo>
                  <a:pt x="84289" y="79323"/>
                </a:lnTo>
                <a:lnTo>
                  <a:pt x="76167" y="84315"/>
                </a:lnTo>
                <a:lnTo>
                  <a:pt x="64604" y="89861"/>
                </a:lnTo>
                <a:lnTo>
                  <a:pt x="54386" y="94230"/>
                </a:lnTo>
                <a:lnTo>
                  <a:pt x="47660" y="98063"/>
                </a:lnTo>
                <a:lnTo>
                  <a:pt x="40318" y="102522"/>
                </a:lnTo>
                <a:lnTo>
                  <a:pt x="29622" y="107478"/>
                </a:lnTo>
                <a:lnTo>
                  <a:pt x="20740" y="109681"/>
                </a:lnTo>
                <a:lnTo>
                  <a:pt x="10443" y="110659"/>
                </a:lnTo>
                <a:lnTo>
                  <a:pt x="6934" y="109968"/>
                </a:lnTo>
                <a:lnTo>
                  <a:pt x="4597" y="108554"/>
                </a:lnTo>
                <a:lnTo>
                  <a:pt x="842" y="103993"/>
                </a:lnTo>
                <a:lnTo>
                  <a:pt x="329" y="100828"/>
                </a:lnTo>
                <a:lnTo>
                  <a:pt x="0" y="95587"/>
                </a:lnTo>
                <a:lnTo>
                  <a:pt x="1878" y="93252"/>
                </a:lnTo>
                <a:lnTo>
                  <a:pt x="5034" y="89791"/>
                </a:lnTo>
                <a:lnTo>
                  <a:pt x="16039" y="78357"/>
                </a:lnTo>
                <a:lnTo>
                  <a:pt x="19238" y="75098"/>
                </a:lnTo>
                <a:lnTo>
                  <a:pt x="24229" y="71020"/>
                </a:lnTo>
                <a:lnTo>
                  <a:pt x="30413" y="66397"/>
                </a:lnTo>
                <a:lnTo>
                  <a:pt x="37393" y="61409"/>
                </a:lnTo>
                <a:lnTo>
                  <a:pt x="50229" y="55868"/>
                </a:lnTo>
                <a:lnTo>
                  <a:pt x="62284" y="52452"/>
                </a:lnTo>
                <a:lnTo>
                  <a:pt x="73991" y="47760"/>
                </a:lnTo>
                <a:lnTo>
                  <a:pt x="85545" y="45039"/>
                </a:lnTo>
                <a:lnTo>
                  <a:pt x="100219" y="43507"/>
                </a:lnTo>
                <a:lnTo>
                  <a:pt x="115680" y="43053"/>
                </a:lnTo>
                <a:lnTo>
                  <a:pt x="130426" y="43900"/>
                </a:lnTo>
                <a:lnTo>
                  <a:pt x="146504" y="47451"/>
                </a:lnTo>
                <a:lnTo>
                  <a:pt x="158096" y="52204"/>
                </a:lnTo>
                <a:lnTo>
                  <a:pt x="168327" y="57491"/>
                </a:lnTo>
                <a:lnTo>
                  <a:pt x="182399" y="63017"/>
                </a:lnTo>
                <a:lnTo>
                  <a:pt x="189200" y="67728"/>
                </a:lnTo>
                <a:lnTo>
                  <a:pt x="195639" y="73727"/>
                </a:lnTo>
                <a:lnTo>
                  <a:pt x="201836" y="80584"/>
                </a:lnTo>
                <a:lnTo>
                  <a:pt x="207872" y="86108"/>
                </a:lnTo>
                <a:lnTo>
                  <a:pt x="213802" y="90742"/>
                </a:lnTo>
                <a:lnTo>
                  <a:pt x="219660" y="94785"/>
                </a:lnTo>
                <a:lnTo>
                  <a:pt x="224518" y="98432"/>
                </a:lnTo>
                <a:lnTo>
                  <a:pt x="228709" y="101816"/>
                </a:lnTo>
                <a:lnTo>
                  <a:pt x="232456" y="105025"/>
                </a:lnTo>
                <a:lnTo>
                  <a:pt x="235906" y="108116"/>
                </a:lnTo>
                <a:lnTo>
                  <a:pt x="242280" y="114092"/>
                </a:lnTo>
                <a:lnTo>
                  <a:pt x="245313" y="118924"/>
                </a:lnTo>
                <a:lnTo>
                  <a:pt x="248287" y="125002"/>
                </a:lnTo>
                <a:lnTo>
                  <a:pt x="251223" y="131912"/>
                </a:lnTo>
                <a:lnTo>
                  <a:pt x="256990" y="138424"/>
                </a:lnTo>
                <a:lnTo>
                  <a:pt x="264645" y="144670"/>
                </a:lnTo>
                <a:lnTo>
                  <a:pt x="273558" y="150739"/>
                </a:lnTo>
                <a:lnTo>
                  <a:pt x="280453" y="155738"/>
                </a:lnTo>
                <a:lnTo>
                  <a:pt x="286001" y="160022"/>
                </a:lnTo>
                <a:lnTo>
                  <a:pt x="290653" y="163832"/>
                </a:lnTo>
                <a:lnTo>
                  <a:pt x="294706" y="167324"/>
                </a:lnTo>
                <a:lnTo>
                  <a:pt x="298362" y="170604"/>
                </a:lnTo>
                <a:lnTo>
                  <a:pt x="301750" y="173743"/>
                </a:lnTo>
                <a:lnTo>
                  <a:pt x="304962" y="175836"/>
                </a:lnTo>
                <a:lnTo>
                  <a:pt x="311071" y="178162"/>
                </a:lnTo>
                <a:lnTo>
                  <a:pt x="324417" y="179470"/>
                </a:lnTo>
                <a:lnTo>
                  <a:pt x="334957" y="182317"/>
                </a:lnTo>
                <a:lnTo>
                  <a:pt x="340435" y="184410"/>
                </a:lnTo>
                <a:lnTo>
                  <a:pt x="345993" y="184852"/>
                </a:lnTo>
                <a:lnTo>
                  <a:pt x="357247" y="182804"/>
                </a:lnTo>
                <a:lnTo>
                  <a:pt x="371138" y="181258"/>
                </a:lnTo>
                <a:lnTo>
                  <a:pt x="386838" y="179619"/>
                </a:lnTo>
                <a:lnTo>
                  <a:pt x="395025" y="177848"/>
                </a:lnTo>
                <a:lnTo>
                  <a:pt x="409836" y="173341"/>
                </a:lnTo>
                <a:lnTo>
                  <a:pt x="419594" y="168163"/>
                </a:lnTo>
                <a:lnTo>
                  <a:pt x="426387" y="164496"/>
                </a:lnTo>
                <a:lnTo>
                  <a:pt x="444095" y="155342"/>
                </a:lnTo>
                <a:lnTo>
                  <a:pt x="451294" y="151186"/>
                </a:lnTo>
                <a:lnTo>
                  <a:pt x="457046" y="147463"/>
                </a:lnTo>
                <a:lnTo>
                  <a:pt x="461833" y="144028"/>
                </a:lnTo>
                <a:lnTo>
                  <a:pt x="466930" y="139834"/>
                </a:lnTo>
                <a:lnTo>
                  <a:pt x="472232" y="135132"/>
                </a:lnTo>
                <a:lnTo>
                  <a:pt x="482250" y="125782"/>
                </a:lnTo>
                <a:lnTo>
                  <a:pt x="493246" y="115162"/>
                </a:lnTo>
                <a:lnTo>
                  <a:pt x="499528" y="108968"/>
                </a:lnTo>
                <a:lnTo>
                  <a:pt x="502537" y="104078"/>
                </a:lnTo>
                <a:lnTo>
                  <a:pt x="505495" y="97960"/>
                </a:lnTo>
                <a:lnTo>
                  <a:pt x="508419" y="91024"/>
                </a:lnTo>
                <a:lnTo>
                  <a:pt x="514209" y="78237"/>
                </a:lnTo>
                <a:lnTo>
                  <a:pt x="517087" y="72161"/>
                </a:lnTo>
                <a:lnTo>
                  <a:pt x="519005" y="67157"/>
                </a:lnTo>
                <a:lnTo>
                  <a:pt x="520284" y="62869"/>
                </a:lnTo>
                <a:lnTo>
                  <a:pt x="521136" y="59057"/>
                </a:lnTo>
                <a:lnTo>
                  <a:pt x="520751" y="54611"/>
                </a:lnTo>
                <a:lnTo>
                  <a:pt x="519543" y="49742"/>
                </a:lnTo>
                <a:lnTo>
                  <a:pt x="517785" y="44592"/>
                </a:lnTo>
                <a:lnTo>
                  <a:pt x="515661" y="40205"/>
                </a:lnTo>
                <a:lnTo>
                  <a:pt x="513291" y="36328"/>
                </a:lnTo>
                <a:lnTo>
                  <a:pt x="510759" y="32791"/>
                </a:lnTo>
                <a:lnTo>
                  <a:pt x="507167" y="29481"/>
                </a:lnTo>
                <a:lnTo>
                  <a:pt x="502866" y="26321"/>
                </a:lnTo>
                <a:lnTo>
                  <a:pt x="498094" y="23263"/>
                </a:lnTo>
                <a:lnTo>
                  <a:pt x="487713" y="19864"/>
                </a:lnTo>
                <a:lnTo>
                  <a:pt x="482277" y="18957"/>
                </a:lnTo>
                <a:lnTo>
                  <a:pt x="473698" y="15410"/>
                </a:lnTo>
                <a:lnTo>
                  <a:pt x="470077" y="13131"/>
                </a:lnTo>
                <a:lnTo>
                  <a:pt x="460973" y="10599"/>
                </a:lnTo>
                <a:lnTo>
                  <a:pt x="449624" y="8520"/>
                </a:lnTo>
                <a:lnTo>
                  <a:pt x="435056" y="4422"/>
                </a:lnTo>
                <a:lnTo>
                  <a:pt x="419890" y="1310"/>
                </a:lnTo>
                <a:lnTo>
                  <a:pt x="412633" y="582"/>
                </a:lnTo>
                <a:lnTo>
                  <a:pt x="40282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136"/>
          <p:cNvSpPr/>
          <p:nvPr/>
        </p:nvSpPr>
        <p:spPr>
          <a:xfrm>
            <a:off x="7932419" y="4834890"/>
            <a:ext cx="102872" cy="193052"/>
          </a:xfrm>
          <a:custGeom>
            <a:avLst/>
            <a:gdLst/>
            <a:ahLst/>
            <a:cxnLst/>
            <a:rect l="0" t="0" r="0" b="0"/>
            <a:pathLst>
              <a:path w="102872" h="193052">
                <a:moveTo>
                  <a:pt x="102871" y="0"/>
                </a:moveTo>
                <a:lnTo>
                  <a:pt x="102871" y="30973"/>
                </a:lnTo>
                <a:lnTo>
                  <a:pt x="101918" y="41604"/>
                </a:lnTo>
                <a:lnTo>
                  <a:pt x="100331" y="52501"/>
                </a:lnTo>
                <a:lnTo>
                  <a:pt x="98320" y="63576"/>
                </a:lnTo>
                <a:lnTo>
                  <a:pt x="96027" y="72863"/>
                </a:lnTo>
                <a:lnTo>
                  <a:pt x="93546" y="80961"/>
                </a:lnTo>
                <a:lnTo>
                  <a:pt x="85503" y="103998"/>
                </a:lnTo>
                <a:lnTo>
                  <a:pt x="82719" y="112194"/>
                </a:lnTo>
                <a:lnTo>
                  <a:pt x="78959" y="121469"/>
                </a:lnTo>
                <a:lnTo>
                  <a:pt x="74548" y="131462"/>
                </a:lnTo>
                <a:lnTo>
                  <a:pt x="69701" y="141934"/>
                </a:lnTo>
                <a:lnTo>
                  <a:pt x="63612" y="150820"/>
                </a:lnTo>
                <a:lnTo>
                  <a:pt x="56696" y="158649"/>
                </a:lnTo>
                <a:lnTo>
                  <a:pt x="28221" y="186152"/>
                </a:lnTo>
                <a:lnTo>
                  <a:pt x="21909" y="192422"/>
                </a:lnTo>
                <a:lnTo>
                  <a:pt x="18416" y="193051"/>
                </a:lnTo>
                <a:lnTo>
                  <a:pt x="14183" y="19251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137"/>
          <p:cNvSpPr/>
          <p:nvPr/>
        </p:nvSpPr>
        <p:spPr>
          <a:xfrm>
            <a:off x="8215312" y="4663440"/>
            <a:ext cx="265748" cy="13491"/>
          </a:xfrm>
          <a:custGeom>
            <a:avLst/>
            <a:gdLst/>
            <a:ahLst/>
            <a:cxnLst/>
            <a:rect l="0" t="0" r="0" b="0"/>
            <a:pathLst>
              <a:path w="265748" h="13491">
                <a:moveTo>
                  <a:pt x="0" y="0"/>
                </a:moveTo>
                <a:lnTo>
                  <a:pt x="199433" y="0"/>
                </a:lnTo>
                <a:lnTo>
                  <a:pt x="205346" y="952"/>
                </a:lnTo>
                <a:lnTo>
                  <a:pt x="210240" y="2540"/>
                </a:lnTo>
                <a:lnTo>
                  <a:pt x="214455" y="4551"/>
                </a:lnTo>
                <a:lnTo>
                  <a:pt x="218217" y="5891"/>
                </a:lnTo>
                <a:lnTo>
                  <a:pt x="221679" y="6785"/>
                </a:lnTo>
                <a:lnTo>
                  <a:pt x="224938" y="7381"/>
                </a:lnTo>
                <a:lnTo>
                  <a:pt x="229968" y="7778"/>
                </a:lnTo>
                <a:lnTo>
                  <a:pt x="236180" y="8043"/>
                </a:lnTo>
                <a:lnTo>
                  <a:pt x="257579" y="8467"/>
                </a:lnTo>
                <a:lnTo>
                  <a:pt x="260302" y="9455"/>
                </a:lnTo>
                <a:lnTo>
                  <a:pt x="262117" y="11066"/>
                </a:lnTo>
                <a:lnTo>
                  <a:pt x="263327" y="13092"/>
                </a:lnTo>
                <a:lnTo>
                  <a:pt x="264134" y="13490"/>
                </a:lnTo>
                <a:lnTo>
                  <a:pt x="264671" y="12804"/>
                </a:lnTo>
                <a:lnTo>
                  <a:pt x="26574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138"/>
          <p:cNvSpPr/>
          <p:nvPr/>
        </p:nvSpPr>
        <p:spPr>
          <a:xfrm>
            <a:off x="8549706" y="4466319"/>
            <a:ext cx="204808" cy="316975"/>
          </a:xfrm>
          <a:custGeom>
            <a:avLst/>
            <a:gdLst/>
            <a:ahLst/>
            <a:cxnLst/>
            <a:rect l="0" t="0" r="0" b="0"/>
            <a:pathLst>
              <a:path w="204808" h="316975">
                <a:moveTo>
                  <a:pt x="179956" y="25671"/>
                </a:moveTo>
                <a:lnTo>
                  <a:pt x="166304" y="21120"/>
                </a:lnTo>
                <a:lnTo>
                  <a:pt x="160377" y="19779"/>
                </a:lnTo>
                <a:lnTo>
                  <a:pt x="154521" y="18885"/>
                </a:lnTo>
                <a:lnTo>
                  <a:pt x="148711" y="18289"/>
                </a:lnTo>
                <a:lnTo>
                  <a:pt x="143886" y="18845"/>
                </a:lnTo>
                <a:lnTo>
                  <a:pt x="139717" y="20168"/>
                </a:lnTo>
                <a:lnTo>
                  <a:pt x="135985" y="22002"/>
                </a:lnTo>
                <a:lnTo>
                  <a:pt x="130640" y="24177"/>
                </a:lnTo>
                <a:lnTo>
                  <a:pt x="124219" y="26580"/>
                </a:lnTo>
                <a:lnTo>
                  <a:pt x="117080" y="29135"/>
                </a:lnTo>
                <a:lnTo>
                  <a:pt x="110417" y="31790"/>
                </a:lnTo>
                <a:lnTo>
                  <a:pt x="104068" y="34512"/>
                </a:lnTo>
                <a:lnTo>
                  <a:pt x="91937" y="40078"/>
                </a:lnTo>
                <a:lnTo>
                  <a:pt x="68625" y="51412"/>
                </a:lnTo>
                <a:lnTo>
                  <a:pt x="45675" y="62823"/>
                </a:lnTo>
                <a:lnTo>
                  <a:pt x="39000" y="66631"/>
                </a:lnTo>
                <a:lnTo>
                  <a:pt x="31693" y="71075"/>
                </a:lnTo>
                <a:lnTo>
                  <a:pt x="23964" y="75943"/>
                </a:lnTo>
                <a:lnTo>
                  <a:pt x="17859" y="80140"/>
                </a:lnTo>
                <a:lnTo>
                  <a:pt x="12836" y="83891"/>
                </a:lnTo>
                <a:lnTo>
                  <a:pt x="8535" y="87344"/>
                </a:lnTo>
                <a:lnTo>
                  <a:pt x="5668" y="90599"/>
                </a:lnTo>
                <a:lnTo>
                  <a:pt x="3756" y="93721"/>
                </a:lnTo>
                <a:lnTo>
                  <a:pt x="689" y="101025"/>
                </a:lnTo>
                <a:lnTo>
                  <a:pt x="0" y="110046"/>
                </a:lnTo>
                <a:lnTo>
                  <a:pt x="2503" y="113336"/>
                </a:lnTo>
                <a:lnTo>
                  <a:pt x="4503" y="115547"/>
                </a:lnTo>
                <a:lnTo>
                  <a:pt x="6791" y="117020"/>
                </a:lnTo>
                <a:lnTo>
                  <a:pt x="11870" y="118658"/>
                </a:lnTo>
                <a:lnTo>
                  <a:pt x="74049" y="135906"/>
                </a:lnTo>
                <a:lnTo>
                  <a:pt x="86490" y="139166"/>
                </a:lnTo>
                <a:lnTo>
                  <a:pt x="95738" y="142291"/>
                </a:lnTo>
                <a:lnTo>
                  <a:pt x="102856" y="145328"/>
                </a:lnTo>
                <a:lnTo>
                  <a:pt x="108554" y="148305"/>
                </a:lnTo>
                <a:lnTo>
                  <a:pt x="115210" y="152194"/>
                </a:lnTo>
                <a:lnTo>
                  <a:pt x="130225" y="161596"/>
                </a:lnTo>
                <a:lnTo>
                  <a:pt x="136325" y="166770"/>
                </a:lnTo>
                <a:lnTo>
                  <a:pt x="141343" y="172125"/>
                </a:lnTo>
                <a:lnTo>
                  <a:pt x="145642" y="177599"/>
                </a:lnTo>
                <a:lnTo>
                  <a:pt x="150413" y="184106"/>
                </a:lnTo>
                <a:lnTo>
                  <a:pt x="160794" y="198957"/>
                </a:lnTo>
                <a:lnTo>
                  <a:pt x="164323" y="205965"/>
                </a:lnTo>
                <a:lnTo>
                  <a:pt x="166677" y="212541"/>
                </a:lnTo>
                <a:lnTo>
                  <a:pt x="168247" y="218831"/>
                </a:lnTo>
                <a:lnTo>
                  <a:pt x="169292" y="224929"/>
                </a:lnTo>
                <a:lnTo>
                  <a:pt x="169988" y="230900"/>
                </a:lnTo>
                <a:lnTo>
                  <a:pt x="170454" y="236785"/>
                </a:lnTo>
                <a:lnTo>
                  <a:pt x="170764" y="242614"/>
                </a:lnTo>
                <a:lnTo>
                  <a:pt x="171108" y="254170"/>
                </a:lnTo>
                <a:lnTo>
                  <a:pt x="170247" y="259918"/>
                </a:lnTo>
                <a:lnTo>
                  <a:pt x="168721" y="265656"/>
                </a:lnTo>
                <a:lnTo>
                  <a:pt x="166751" y="271386"/>
                </a:lnTo>
                <a:lnTo>
                  <a:pt x="164486" y="277110"/>
                </a:lnTo>
                <a:lnTo>
                  <a:pt x="162022" y="282832"/>
                </a:lnTo>
                <a:lnTo>
                  <a:pt x="159428" y="288552"/>
                </a:lnTo>
                <a:lnTo>
                  <a:pt x="154005" y="297447"/>
                </a:lnTo>
                <a:lnTo>
                  <a:pt x="148420" y="304575"/>
                </a:lnTo>
                <a:lnTo>
                  <a:pt x="142763" y="310918"/>
                </a:lnTo>
                <a:lnTo>
                  <a:pt x="138968" y="312991"/>
                </a:lnTo>
                <a:lnTo>
                  <a:pt x="134533" y="314372"/>
                </a:lnTo>
                <a:lnTo>
                  <a:pt x="129671" y="315293"/>
                </a:lnTo>
                <a:lnTo>
                  <a:pt x="125478" y="315908"/>
                </a:lnTo>
                <a:lnTo>
                  <a:pt x="121729" y="316317"/>
                </a:lnTo>
                <a:lnTo>
                  <a:pt x="118278" y="316590"/>
                </a:lnTo>
                <a:lnTo>
                  <a:pt x="111904" y="316893"/>
                </a:lnTo>
                <a:lnTo>
                  <a:pt x="108870" y="316974"/>
                </a:lnTo>
                <a:lnTo>
                  <a:pt x="104944" y="316075"/>
                </a:lnTo>
                <a:lnTo>
                  <a:pt x="100420" y="314524"/>
                </a:lnTo>
                <a:lnTo>
                  <a:pt x="95499" y="312537"/>
                </a:lnTo>
                <a:lnTo>
                  <a:pt x="91267" y="311212"/>
                </a:lnTo>
                <a:lnTo>
                  <a:pt x="87492" y="310330"/>
                </a:lnTo>
                <a:lnTo>
                  <a:pt x="84023" y="309741"/>
                </a:lnTo>
                <a:lnTo>
                  <a:pt x="77629" y="306547"/>
                </a:lnTo>
                <a:lnTo>
                  <a:pt x="74590" y="304361"/>
                </a:lnTo>
                <a:lnTo>
                  <a:pt x="72566" y="301951"/>
                </a:lnTo>
                <a:lnTo>
                  <a:pt x="71215" y="299393"/>
                </a:lnTo>
                <a:lnTo>
                  <a:pt x="70315" y="296735"/>
                </a:lnTo>
                <a:lnTo>
                  <a:pt x="69714" y="292105"/>
                </a:lnTo>
                <a:lnTo>
                  <a:pt x="69314" y="286161"/>
                </a:lnTo>
                <a:lnTo>
                  <a:pt x="69047" y="279341"/>
                </a:lnTo>
                <a:lnTo>
                  <a:pt x="69822" y="272889"/>
                </a:lnTo>
                <a:lnTo>
                  <a:pt x="71291" y="266683"/>
                </a:lnTo>
                <a:lnTo>
                  <a:pt x="73222" y="260640"/>
                </a:lnTo>
                <a:lnTo>
                  <a:pt x="76415" y="251850"/>
                </a:lnTo>
                <a:lnTo>
                  <a:pt x="89058" y="218628"/>
                </a:lnTo>
                <a:lnTo>
                  <a:pt x="96060" y="199060"/>
                </a:lnTo>
                <a:lnTo>
                  <a:pt x="100213" y="190793"/>
                </a:lnTo>
                <a:lnTo>
                  <a:pt x="104886" y="183378"/>
                </a:lnTo>
                <a:lnTo>
                  <a:pt x="139727" y="135034"/>
                </a:lnTo>
                <a:lnTo>
                  <a:pt x="148374" y="121439"/>
                </a:lnTo>
                <a:lnTo>
                  <a:pt x="155092" y="109519"/>
                </a:lnTo>
                <a:lnTo>
                  <a:pt x="182362" y="55139"/>
                </a:lnTo>
                <a:lnTo>
                  <a:pt x="186322" y="50079"/>
                </a:lnTo>
                <a:lnTo>
                  <a:pt x="190868" y="45753"/>
                </a:lnTo>
                <a:lnTo>
                  <a:pt x="195803" y="41916"/>
                </a:lnTo>
                <a:lnTo>
                  <a:pt x="199094" y="37454"/>
                </a:lnTo>
                <a:lnTo>
                  <a:pt x="201286" y="32573"/>
                </a:lnTo>
                <a:lnTo>
                  <a:pt x="203724" y="23024"/>
                </a:lnTo>
                <a:lnTo>
                  <a:pt x="204807" y="15604"/>
                </a:lnTo>
                <a:lnTo>
                  <a:pt x="204144" y="12292"/>
                </a:lnTo>
                <a:lnTo>
                  <a:pt x="198774" y="2673"/>
                </a:lnTo>
                <a:lnTo>
                  <a:pt x="198217" y="1766"/>
                </a:lnTo>
                <a:lnTo>
                  <a:pt x="196893" y="1162"/>
                </a:lnTo>
                <a:lnTo>
                  <a:pt x="192881" y="490"/>
                </a:lnTo>
                <a:lnTo>
                  <a:pt x="187923" y="192"/>
                </a:lnTo>
                <a:lnTo>
                  <a:pt x="185268" y="113"/>
                </a:lnTo>
                <a:lnTo>
                  <a:pt x="167878" y="0"/>
                </a:lnTo>
                <a:lnTo>
                  <a:pt x="162379" y="937"/>
                </a:lnTo>
                <a:lnTo>
                  <a:pt x="157761" y="2514"/>
                </a:lnTo>
                <a:lnTo>
                  <a:pt x="153729" y="4518"/>
                </a:lnTo>
                <a:lnTo>
                  <a:pt x="150088" y="5854"/>
                </a:lnTo>
                <a:lnTo>
                  <a:pt x="146709" y="6745"/>
                </a:lnTo>
                <a:lnTo>
                  <a:pt x="137094" y="8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139"/>
          <p:cNvSpPr/>
          <p:nvPr/>
        </p:nvSpPr>
        <p:spPr>
          <a:xfrm>
            <a:off x="8738234" y="4354829"/>
            <a:ext cx="162398" cy="514351"/>
          </a:xfrm>
          <a:custGeom>
            <a:avLst/>
            <a:gdLst/>
            <a:ahLst/>
            <a:cxnLst/>
            <a:rect l="0" t="0" r="0" b="0"/>
            <a:pathLst>
              <a:path w="162398" h="514351">
                <a:moveTo>
                  <a:pt x="0" y="0"/>
                </a:moveTo>
                <a:lnTo>
                  <a:pt x="9103" y="0"/>
                </a:lnTo>
                <a:lnTo>
                  <a:pt x="13688" y="953"/>
                </a:lnTo>
                <a:lnTo>
                  <a:pt x="18650" y="2541"/>
                </a:lnTo>
                <a:lnTo>
                  <a:pt x="23864" y="4551"/>
                </a:lnTo>
                <a:lnTo>
                  <a:pt x="28292" y="6844"/>
                </a:lnTo>
                <a:lnTo>
                  <a:pt x="32197" y="9326"/>
                </a:lnTo>
                <a:lnTo>
                  <a:pt x="35752" y="11932"/>
                </a:lnTo>
                <a:lnTo>
                  <a:pt x="39075" y="14622"/>
                </a:lnTo>
                <a:lnTo>
                  <a:pt x="42243" y="17369"/>
                </a:lnTo>
                <a:lnTo>
                  <a:pt x="45307" y="20152"/>
                </a:lnTo>
                <a:lnTo>
                  <a:pt x="49255" y="22959"/>
                </a:lnTo>
                <a:lnTo>
                  <a:pt x="53792" y="25784"/>
                </a:lnTo>
                <a:lnTo>
                  <a:pt x="58721" y="28620"/>
                </a:lnTo>
                <a:lnTo>
                  <a:pt x="63913" y="32415"/>
                </a:lnTo>
                <a:lnTo>
                  <a:pt x="69278" y="36850"/>
                </a:lnTo>
                <a:lnTo>
                  <a:pt x="74761" y="41712"/>
                </a:lnTo>
                <a:lnTo>
                  <a:pt x="79368" y="46858"/>
                </a:lnTo>
                <a:lnTo>
                  <a:pt x="83393" y="52194"/>
                </a:lnTo>
                <a:lnTo>
                  <a:pt x="87028" y="57656"/>
                </a:lnTo>
                <a:lnTo>
                  <a:pt x="91357" y="62250"/>
                </a:lnTo>
                <a:lnTo>
                  <a:pt x="96147" y="66265"/>
                </a:lnTo>
                <a:lnTo>
                  <a:pt x="101245" y="69894"/>
                </a:lnTo>
                <a:lnTo>
                  <a:pt x="105598" y="74220"/>
                </a:lnTo>
                <a:lnTo>
                  <a:pt x="109450" y="79007"/>
                </a:lnTo>
                <a:lnTo>
                  <a:pt x="112972" y="84104"/>
                </a:lnTo>
                <a:lnTo>
                  <a:pt x="116272" y="90360"/>
                </a:lnTo>
                <a:lnTo>
                  <a:pt x="119426" y="97387"/>
                </a:lnTo>
                <a:lnTo>
                  <a:pt x="122479" y="104930"/>
                </a:lnTo>
                <a:lnTo>
                  <a:pt x="126421" y="111864"/>
                </a:lnTo>
                <a:lnTo>
                  <a:pt x="130953" y="118391"/>
                </a:lnTo>
                <a:lnTo>
                  <a:pt x="135880" y="124648"/>
                </a:lnTo>
                <a:lnTo>
                  <a:pt x="139165" y="131676"/>
                </a:lnTo>
                <a:lnTo>
                  <a:pt x="142813" y="147105"/>
                </a:lnTo>
                <a:lnTo>
                  <a:pt x="144739" y="155221"/>
                </a:lnTo>
                <a:lnTo>
                  <a:pt x="146975" y="163488"/>
                </a:lnTo>
                <a:lnTo>
                  <a:pt x="152000" y="180294"/>
                </a:lnTo>
                <a:lnTo>
                  <a:pt x="157409" y="197289"/>
                </a:lnTo>
                <a:lnTo>
                  <a:pt x="159232" y="206773"/>
                </a:lnTo>
                <a:lnTo>
                  <a:pt x="160447" y="216907"/>
                </a:lnTo>
                <a:lnTo>
                  <a:pt x="161258" y="227472"/>
                </a:lnTo>
                <a:lnTo>
                  <a:pt x="161798" y="237374"/>
                </a:lnTo>
                <a:lnTo>
                  <a:pt x="162397" y="255994"/>
                </a:lnTo>
                <a:lnTo>
                  <a:pt x="161605" y="265913"/>
                </a:lnTo>
                <a:lnTo>
                  <a:pt x="160125" y="276335"/>
                </a:lnTo>
                <a:lnTo>
                  <a:pt x="158184" y="287094"/>
                </a:lnTo>
                <a:lnTo>
                  <a:pt x="155939" y="298076"/>
                </a:lnTo>
                <a:lnTo>
                  <a:pt x="150904" y="320439"/>
                </a:lnTo>
                <a:lnTo>
                  <a:pt x="148228" y="330784"/>
                </a:lnTo>
                <a:lnTo>
                  <a:pt x="145491" y="340538"/>
                </a:lnTo>
                <a:lnTo>
                  <a:pt x="142714" y="349898"/>
                </a:lnTo>
                <a:lnTo>
                  <a:pt x="138959" y="358996"/>
                </a:lnTo>
                <a:lnTo>
                  <a:pt x="134549" y="367918"/>
                </a:lnTo>
                <a:lnTo>
                  <a:pt x="129705" y="376724"/>
                </a:lnTo>
                <a:lnTo>
                  <a:pt x="104683" y="425524"/>
                </a:lnTo>
                <a:lnTo>
                  <a:pt x="95507" y="440846"/>
                </a:lnTo>
                <a:lnTo>
                  <a:pt x="86531" y="453917"/>
                </a:lnTo>
                <a:lnTo>
                  <a:pt x="77690" y="465489"/>
                </a:lnTo>
                <a:lnTo>
                  <a:pt x="70844" y="474156"/>
                </a:lnTo>
                <a:lnTo>
                  <a:pt x="65327" y="480887"/>
                </a:lnTo>
                <a:lnTo>
                  <a:pt x="60697" y="486327"/>
                </a:lnTo>
                <a:lnTo>
                  <a:pt x="56657" y="489953"/>
                </a:lnTo>
                <a:lnTo>
                  <a:pt x="53012" y="492370"/>
                </a:lnTo>
                <a:lnTo>
                  <a:pt x="49628" y="493982"/>
                </a:lnTo>
                <a:lnTo>
                  <a:pt x="46421" y="496009"/>
                </a:lnTo>
                <a:lnTo>
                  <a:pt x="43329" y="498313"/>
                </a:lnTo>
                <a:lnTo>
                  <a:pt x="40317" y="500801"/>
                </a:lnTo>
                <a:lnTo>
                  <a:pt x="37355" y="502460"/>
                </a:lnTo>
                <a:lnTo>
                  <a:pt x="34428" y="503567"/>
                </a:lnTo>
                <a:lnTo>
                  <a:pt x="31526" y="504304"/>
                </a:lnTo>
                <a:lnTo>
                  <a:pt x="27685" y="505748"/>
                </a:lnTo>
                <a:lnTo>
                  <a:pt x="23219" y="507663"/>
                </a:lnTo>
                <a:lnTo>
                  <a:pt x="11466" y="513030"/>
                </a:lnTo>
                <a:lnTo>
                  <a:pt x="7319" y="513764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Absolute value inequalities,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|&lt;k</a:t>
            </a:r>
            <a:endParaRPr lang="en-US" dirty="0"/>
          </a:p>
        </p:txBody>
      </p:sp>
      <p:sp>
        <p:nvSpPr>
          <p:cNvPr id="106" name="SMARTPenAnnotation1047"/>
          <p:cNvSpPr/>
          <p:nvPr/>
        </p:nvSpPr>
        <p:spPr>
          <a:xfrm>
            <a:off x="4190907" y="1697355"/>
            <a:ext cx="29611" cy="822960"/>
          </a:xfrm>
          <a:custGeom>
            <a:avLst/>
            <a:gdLst/>
            <a:ahLst/>
            <a:cxnLst/>
            <a:rect l="0" t="0" r="0" b="0"/>
            <a:pathLst>
              <a:path w="29611" h="822960">
                <a:moveTo>
                  <a:pt x="12475" y="0"/>
                </a:moveTo>
                <a:lnTo>
                  <a:pt x="12475" y="33169"/>
                </a:lnTo>
                <a:lnTo>
                  <a:pt x="13428" y="40210"/>
                </a:lnTo>
                <a:lnTo>
                  <a:pt x="15015" y="48714"/>
                </a:lnTo>
                <a:lnTo>
                  <a:pt x="17026" y="58194"/>
                </a:lnTo>
                <a:lnTo>
                  <a:pt x="18367" y="66418"/>
                </a:lnTo>
                <a:lnTo>
                  <a:pt x="19260" y="73806"/>
                </a:lnTo>
                <a:lnTo>
                  <a:pt x="19856" y="80636"/>
                </a:lnTo>
                <a:lnTo>
                  <a:pt x="20694" y="99351"/>
                </a:lnTo>
                <a:lnTo>
                  <a:pt x="21765" y="106239"/>
                </a:lnTo>
                <a:lnTo>
                  <a:pt x="23431" y="113688"/>
                </a:lnTo>
                <a:lnTo>
                  <a:pt x="25494" y="121512"/>
                </a:lnTo>
                <a:lnTo>
                  <a:pt x="26870" y="129585"/>
                </a:lnTo>
                <a:lnTo>
                  <a:pt x="27786" y="137825"/>
                </a:lnTo>
                <a:lnTo>
                  <a:pt x="28397" y="146176"/>
                </a:lnTo>
                <a:lnTo>
                  <a:pt x="29258" y="171581"/>
                </a:lnTo>
                <a:lnTo>
                  <a:pt x="29610" y="307653"/>
                </a:lnTo>
                <a:lnTo>
                  <a:pt x="28661" y="320354"/>
                </a:lnTo>
                <a:lnTo>
                  <a:pt x="27076" y="332632"/>
                </a:lnTo>
                <a:lnTo>
                  <a:pt x="25066" y="344627"/>
                </a:lnTo>
                <a:lnTo>
                  <a:pt x="23727" y="356434"/>
                </a:lnTo>
                <a:lnTo>
                  <a:pt x="22834" y="368115"/>
                </a:lnTo>
                <a:lnTo>
                  <a:pt x="22238" y="379712"/>
                </a:lnTo>
                <a:lnTo>
                  <a:pt x="21577" y="412918"/>
                </a:lnTo>
                <a:lnTo>
                  <a:pt x="21400" y="432441"/>
                </a:lnTo>
                <a:lnTo>
                  <a:pt x="20330" y="449267"/>
                </a:lnTo>
                <a:lnTo>
                  <a:pt x="18664" y="464293"/>
                </a:lnTo>
                <a:lnTo>
                  <a:pt x="16601" y="478121"/>
                </a:lnTo>
                <a:lnTo>
                  <a:pt x="9147" y="538540"/>
                </a:lnTo>
                <a:lnTo>
                  <a:pt x="3693" y="598761"/>
                </a:lnTo>
                <a:lnTo>
                  <a:pt x="906" y="633489"/>
                </a:lnTo>
                <a:lnTo>
                  <a:pt x="0" y="663308"/>
                </a:lnTo>
                <a:lnTo>
                  <a:pt x="348" y="689855"/>
                </a:lnTo>
                <a:lnTo>
                  <a:pt x="2323" y="734275"/>
                </a:lnTo>
                <a:lnTo>
                  <a:pt x="3591" y="786215"/>
                </a:lnTo>
                <a:lnTo>
                  <a:pt x="3841" y="806494"/>
                </a:lnTo>
                <a:lnTo>
                  <a:pt x="4814" y="809125"/>
                </a:lnTo>
                <a:lnTo>
                  <a:pt x="6415" y="810879"/>
                </a:lnTo>
                <a:lnTo>
                  <a:pt x="12475" y="8229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48"/>
          <p:cNvSpPr/>
          <p:nvPr/>
        </p:nvSpPr>
        <p:spPr>
          <a:xfrm>
            <a:off x="4391977" y="1911667"/>
            <a:ext cx="257176" cy="360046"/>
          </a:xfrm>
          <a:custGeom>
            <a:avLst/>
            <a:gdLst/>
            <a:ahLst/>
            <a:cxnLst/>
            <a:rect l="0" t="0" r="0" b="0"/>
            <a:pathLst>
              <a:path w="257176" h="360046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5892" y="22400"/>
                </a:lnTo>
                <a:lnTo>
                  <a:pt x="7381" y="28371"/>
                </a:lnTo>
                <a:lnTo>
                  <a:pt x="9683" y="34154"/>
                </a:lnTo>
                <a:lnTo>
                  <a:pt x="13123" y="41819"/>
                </a:lnTo>
                <a:lnTo>
                  <a:pt x="24525" y="65731"/>
                </a:lnTo>
                <a:lnTo>
                  <a:pt x="27781" y="72396"/>
                </a:lnTo>
                <a:lnTo>
                  <a:pt x="31856" y="78744"/>
                </a:lnTo>
                <a:lnTo>
                  <a:pt x="36477" y="84881"/>
                </a:lnTo>
                <a:lnTo>
                  <a:pt x="41463" y="90877"/>
                </a:lnTo>
                <a:lnTo>
                  <a:pt x="45740" y="97732"/>
                </a:lnTo>
                <a:lnTo>
                  <a:pt x="49543" y="105160"/>
                </a:lnTo>
                <a:lnTo>
                  <a:pt x="56310" y="120080"/>
                </a:lnTo>
                <a:lnTo>
                  <a:pt x="62491" y="133062"/>
                </a:lnTo>
                <a:lnTo>
                  <a:pt x="68331" y="143000"/>
                </a:lnTo>
                <a:lnTo>
                  <a:pt x="84979" y="169283"/>
                </a:lnTo>
                <a:lnTo>
                  <a:pt x="129425" y="234414"/>
                </a:lnTo>
                <a:lnTo>
                  <a:pt x="142481" y="251526"/>
                </a:lnTo>
                <a:lnTo>
                  <a:pt x="153090" y="263886"/>
                </a:lnTo>
                <a:lnTo>
                  <a:pt x="162067" y="273079"/>
                </a:lnTo>
                <a:lnTo>
                  <a:pt x="169005" y="281113"/>
                </a:lnTo>
                <a:lnTo>
                  <a:pt x="174583" y="288374"/>
                </a:lnTo>
                <a:lnTo>
                  <a:pt x="179253" y="295119"/>
                </a:lnTo>
                <a:lnTo>
                  <a:pt x="184272" y="301521"/>
                </a:lnTo>
                <a:lnTo>
                  <a:pt x="189523" y="307694"/>
                </a:lnTo>
                <a:lnTo>
                  <a:pt x="194929" y="313714"/>
                </a:lnTo>
                <a:lnTo>
                  <a:pt x="200438" y="318680"/>
                </a:lnTo>
                <a:lnTo>
                  <a:pt x="206015" y="322944"/>
                </a:lnTo>
                <a:lnTo>
                  <a:pt x="211638" y="326738"/>
                </a:lnTo>
                <a:lnTo>
                  <a:pt x="216339" y="331173"/>
                </a:lnTo>
                <a:lnTo>
                  <a:pt x="224104" y="341181"/>
                </a:lnTo>
                <a:lnTo>
                  <a:pt x="230729" y="349438"/>
                </a:lnTo>
                <a:lnTo>
                  <a:pt x="233829" y="352974"/>
                </a:lnTo>
                <a:lnTo>
                  <a:pt x="236849" y="355331"/>
                </a:lnTo>
                <a:lnTo>
                  <a:pt x="242743" y="357950"/>
                </a:lnTo>
                <a:lnTo>
                  <a:pt x="248538" y="359114"/>
                </a:lnTo>
                <a:lnTo>
                  <a:pt x="257175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49"/>
          <p:cNvSpPr/>
          <p:nvPr/>
        </p:nvSpPr>
        <p:spPr>
          <a:xfrm>
            <a:off x="4409122" y="1980247"/>
            <a:ext cx="222886" cy="231459"/>
          </a:xfrm>
          <a:custGeom>
            <a:avLst/>
            <a:gdLst/>
            <a:ahLst/>
            <a:cxnLst/>
            <a:rect l="0" t="0" r="0" b="0"/>
            <a:pathLst>
              <a:path w="222886" h="231459">
                <a:moveTo>
                  <a:pt x="222885" y="0"/>
                </a:moveTo>
                <a:lnTo>
                  <a:pt x="189964" y="32921"/>
                </a:lnTo>
                <a:lnTo>
                  <a:pt x="182840" y="40998"/>
                </a:lnTo>
                <a:lnTo>
                  <a:pt x="164765" y="62671"/>
                </a:lnTo>
                <a:lnTo>
                  <a:pt x="155563" y="72261"/>
                </a:lnTo>
                <a:lnTo>
                  <a:pt x="146571" y="80559"/>
                </a:lnTo>
                <a:lnTo>
                  <a:pt x="137719" y="87996"/>
                </a:lnTo>
                <a:lnTo>
                  <a:pt x="128008" y="97716"/>
                </a:lnTo>
                <a:lnTo>
                  <a:pt x="117724" y="108959"/>
                </a:lnTo>
                <a:lnTo>
                  <a:pt x="98042" y="131294"/>
                </a:lnTo>
                <a:lnTo>
                  <a:pt x="82944" y="147570"/>
                </a:lnTo>
                <a:lnTo>
                  <a:pt x="58682" y="172589"/>
                </a:lnTo>
                <a:lnTo>
                  <a:pt x="24223" y="207228"/>
                </a:lnTo>
                <a:lnTo>
                  <a:pt x="20911" y="209589"/>
                </a:lnTo>
                <a:lnTo>
                  <a:pt x="14692" y="212213"/>
                </a:lnTo>
                <a:lnTo>
                  <a:pt x="12652" y="213866"/>
                </a:lnTo>
                <a:lnTo>
                  <a:pt x="11292" y="215920"/>
                </a:lnTo>
                <a:lnTo>
                  <a:pt x="10385" y="218241"/>
                </a:lnTo>
                <a:lnTo>
                  <a:pt x="8829" y="219789"/>
                </a:lnTo>
                <a:lnTo>
                  <a:pt x="6839" y="220821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0"/>
          <p:cNvSpPr/>
          <p:nvPr/>
        </p:nvSpPr>
        <p:spPr>
          <a:xfrm>
            <a:off x="4734877" y="2091700"/>
            <a:ext cx="351474" cy="17136"/>
          </a:xfrm>
          <a:custGeom>
            <a:avLst/>
            <a:gdLst/>
            <a:ahLst/>
            <a:cxnLst/>
            <a:rect l="0" t="0" r="0" b="0"/>
            <a:pathLst>
              <a:path w="351474" h="17136">
                <a:moveTo>
                  <a:pt x="0" y="17135"/>
                </a:moveTo>
                <a:lnTo>
                  <a:pt x="18203" y="12584"/>
                </a:lnTo>
                <a:lnTo>
                  <a:pt x="27376" y="11243"/>
                </a:lnTo>
                <a:lnTo>
                  <a:pt x="37301" y="10349"/>
                </a:lnTo>
                <a:lnTo>
                  <a:pt x="47727" y="9754"/>
                </a:lnTo>
                <a:lnTo>
                  <a:pt x="57536" y="8404"/>
                </a:lnTo>
                <a:lnTo>
                  <a:pt x="66932" y="6552"/>
                </a:lnTo>
                <a:lnTo>
                  <a:pt x="76054" y="4364"/>
                </a:lnTo>
                <a:lnTo>
                  <a:pt x="88802" y="2906"/>
                </a:lnTo>
                <a:lnTo>
                  <a:pt x="103969" y="1934"/>
                </a:lnTo>
                <a:lnTo>
                  <a:pt x="137649" y="854"/>
                </a:lnTo>
                <a:lnTo>
                  <a:pt x="219541" y="65"/>
                </a:lnTo>
                <a:lnTo>
                  <a:pt x="265308" y="0"/>
                </a:lnTo>
                <a:lnTo>
                  <a:pt x="274979" y="949"/>
                </a:lnTo>
                <a:lnTo>
                  <a:pt x="285237" y="2534"/>
                </a:lnTo>
                <a:lnTo>
                  <a:pt x="295886" y="4543"/>
                </a:lnTo>
                <a:lnTo>
                  <a:pt x="304889" y="5883"/>
                </a:lnTo>
                <a:lnTo>
                  <a:pt x="312797" y="6776"/>
                </a:lnTo>
                <a:lnTo>
                  <a:pt x="325711" y="7768"/>
                </a:lnTo>
                <a:lnTo>
                  <a:pt x="340448" y="8458"/>
                </a:lnTo>
                <a:lnTo>
                  <a:pt x="342218" y="9445"/>
                </a:lnTo>
                <a:lnTo>
                  <a:pt x="344350" y="11056"/>
                </a:lnTo>
                <a:lnTo>
                  <a:pt x="351473" y="17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51"/>
          <p:cNvSpPr/>
          <p:nvPr/>
        </p:nvSpPr>
        <p:spPr>
          <a:xfrm>
            <a:off x="4829175" y="2005964"/>
            <a:ext cx="111443" cy="274322"/>
          </a:xfrm>
          <a:custGeom>
            <a:avLst/>
            <a:gdLst/>
            <a:ahLst/>
            <a:cxnLst/>
            <a:rect l="0" t="0" r="0" b="0"/>
            <a:pathLst>
              <a:path w="111443" h="274322">
                <a:moveTo>
                  <a:pt x="0" y="0"/>
                </a:moveTo>
                <a:lnTo>
                  <a:pt x="4550" y="9102"/>
                </a:lnTo>
                <a:lnTo>
                  <a:pt x="7796" y="17498"/>
                </a:lnTo>
                <a:lnTo>
                  <a:pt x="21465" y="55667"/>
                </a:lnTo>
                <a:lnTo>
                  <a:pt x="32082" y="83479"/>
                </a:lnTo>
                <a:lnTo>
                  <a:pt x="36628" y="94705"/>
                </a:lnTo>
                <a:lnTo>
                  <a:pt x="40611" y="104095"/>
                </a:lnTo>
                <a:lnTo>
                  <a:pt x="44219" y="112259"/>
                </a:lnTo>
                <a:lnTo>
                  <a:pt x="47577" y="120560"/>
                </a:lnTo>
                <a:lnTo>
                  <a:pt x="53848" y="137402"/>
                </a:lnTo>
                <a:lnTo>
                  <a:pt x="56853" y="144942"/>
                </a:lnTo>
                <a:lnTo>
                  <a:pt x="59809" y="151873"/>
                </a:lnTo>
                <a:lnTo>
                  <a:pt x="62733" y="158399"/>
                </a:lnTo>
                <a:lnTo>
                  <a:pt x="65634" y="167512"/>
                </a:lnTo>
                <a:lnTo>
                  <a:pt x="68521" y="178350"/>
                </a:lnTo>
                <a:lnTo>
                  <a:pt x="71398" y="190338"/>
                </a:lnTo>
                <a:lnTo>
                  <a:pt x="77126" y="204997"/>
                </a:lnTo>
                <a:lnTo>
                  <a:pt x="84755" y="221437"/>
                </a:lnTo>
                <a:lnTo>
                  <a:pt x="111442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52"/>
          <p:cNvSpPr/>
          <p:nvPr/>
        </p:nvSpPr>
        <p:spPr>
          <a:xfrm>
            <a:off x="5077777" y="1928822"/>
            <a:ext cx="402908" cy="308458"/>
          </a:xfrm>
          <a:custGeom>
            <a:avLst/>
            <a:gdLst/>
            <a:ahLst/>
            <a:cxnLst/>
            <a:rect l="0" t="0" r="0" b="0"/>
            <a:pathLst>
              <a:path w="402908" h="308458">
                <a:moveTo>
                  <a:pt x="0" y="59998"/>
                </a:moveTo>
                <a:lnTo>
                  <a:pt x="0" y="50896"/>
                </a:lnTo>
                <a:lnTo>
                  <a:pt x="2540" y="41347"/>
                </a:lnTo>
                <a:lnTo>
                  <a:pt x="4551" y="36134"/>
                </a:lnTo>
                <a:lnTo>
                  <a:pt x="9325" y="27802"/>
                </a:lnTo>
                <a:lnTo>
                  <a:pt x="14622" y="20923"/>
                </a:lnTo>
                <a:lnTo>
                  <a:pt x="20151" y="14691"/>
                </a:lnTo>
                <a:lnTo>
                  <a:pt x="22959" y="12648"/>
                </a:lnTo>
                <a:lnTo>
                  <a:pt x="32414" y="8821"/>
                </a:lnTo>
                <a:lnTo>
                  <a:pt x="41712" y="4550"/>
                </a:lnTo>
                <a:lnTo>
                  <a:pt x="49653" y="2017"/>
                </a:lnTo>
                <a:lnTo>
                  <a:pt x="58264" y="891"/>
                </a:lnTo>
                <a:lnTo>
                  <a:pt x="64559" y="591"/>
                </a:lnTo>
                <a:lnTo>
                  <a:pt x="86095" y="109"/>
                </a:lnTo>
                <a:lnTo>
                  <a:pt x="124822" y="0"/>
                </a:lnTo>
                <a:lnTo>
                  <a:pt x="136757" y="2535"/>
                </a:lnTo>
                <a:lnTo>
                  <a:pt x="148411" y="6836"/>
                </a:lnTo>
                <a:lnTo>
                  <a:pt x="159940" y="11923"/>
                </a:lnTo>
                <a:lnTo>
                  <a:pt x="168875" y="17359"/>
                </a:lnTo>
                <a:lnTo>
                  <a:pt x="172591" y="20141"/>
                </a:lnTo>
                <a:lnTo>
                  <a:pt x="176973" y="24854"/>
                </a:lnTo>
                <a:lnTo>
                  <a:pt x="181800" y="30854"/>
                </a:lnTo>
                <a:lnTo>
                  <a:pt x="186922" y="37711"/>
                </a:lnTo>
                <a:lnTo>
                  <a:pt x="191290" y="44187"/>
                </a:lnTo>
                <a:lnTo>
                  <a:pt x="195154" y="50410"/>
                </a:lnTo>
                <a:lnTo>
                  <a:pt x="198683" y="56463"/>
                </a:lnTo>
                <a:lnTo>
                  <a:pt x="201035" y="62404"/>
                </a:lnTo>
                <a:lnTo>
                  <a:pt x="202604" y="68269"/>
                </a:lnTo>
                <a:lnTo>
                  <a:pt x="203649" y="74085"/>
                </a:lnTo>
                <a:lnTo>
                  <a:pt x="204811" y="83086"/>
                </a:lnTo>
                <a:lnTo>
                  <a:pt x="205121" y="86820"/>
                </a:lnTo>
                <a:lnTo>
                  <a:pt x="203422" y="93119"/>
                </a:lnTo>
                <a:lnTo>
                  <a:pt x="200385" y="101129"/>
                </a:lnTo>
                <a:lnTo>
                  <a:pt x="196455" y="110278"/>
                </a:lnTo>
                <a:lnTo>
                  <a:pt x="191930" y="119235"/>
                </a:lnTo>
                <a:lnTo>
                  <a:pt x="187008" y="128065"/>
                </a:lnTo>
                <a:lnTo>
                  <a:pt x="181822" y="136808"/>
                </a:lnTo>
                <a:lnTo>
                  <a:pt x="176460" y="144542"/>
                </a:lnTo>
                <a:lnTo>
                  <a:pt x="170980" y="151603"/>
                </a:lnTo>
                <a:lnTo>
                  <a:pt x="165421" y="158215"/>
                </a:lnTo>
                <a:lnTo>
                  <a:pt x="158859" y="165481"/>
                </a:lnTo>
                <a:lnTo>
                  <a:pt x="143946" y="181174"/>
                </a:lnTo>
                <a:lnTo>
                  <a:pt x="137874" y="188407"/>
                </a:lnTo>
                <a:lnTo>
                  <a:pt x="132874" y="195134"/>
                </a:lnTo>
                <a:lnTo>
                  <a:pt x="128588" y="201523"/>
                </a:lnTo>
                <a:lnTo>
                  <a:pt x="123825" y="206736"/>
                </a:lnTo>
                <a:lnTo>
                  <a:pt x="113453" y="215067"/>
                </a:lnTo>
                <a:lnTo>
                  <a:pt x="108021" y="220527"/>
                </a:lnTo>
                <a:lnTo>
                  <a:pt x="102494" y="227025"/>
                </a:lnTo>
                <a:lnTo>
                  <a:pt x="96904" y="234214"/>
                </a:lnTo>
                <a:lnTo>
                  <a:pt x="93178" y="239959"/>
                </a:lnTo>
                <a:lnTo>
                  <a:pt x="89037" y="248883"/>
                </a:lnTo>
                <a:lnTo>
                  <a:pt x="86981" y="253549"/>
                </a:lnTo>
                <a:lnTo>
                  <a:pt x="82156" y="263813"/>
                </a:lnTo>
                <a:lnTo>
                  <a:pt x="81440" y="269217"/>
                </a:lnTo>
                <a:lnTo>
                  <a:pt x="81916" y="274725"/>
                </a:lnTo>
                <a:lnTo>
                  <a:pt x="84972" y="288150"/>
                </a:lnTo>
                <a:lnTo>
                  <a:pt x="87930" y="292526"/>
                </a:lnTo>
                <a:lnTo>
                  <a:pt x="94951" y="300345"/>
                </a:lnTo>
                <a:lnTo>
                  <a:pt x="97591" y="303097"/>
                </a:lnTo>
                <a:lnTo>
                  <a:pt x="101255" y="304931"/>
                </a:lnTo>
                <a:lnTo>
                  <a:pt x="110407" y="306969"/>
                </a:lnTo>
                <a:lnTo>
                  <a:pt x="117420" y="307513"/>
                </a:lnTo>
                <a:lnTo>
                  <a:pt x="125905" y="307875"/>
                </a:lnTo>
                <a:lnTo>
                  <a:pt x="146445" y="308278"/>
                </a:lnTo>
                <a:lnTo>
                  <a:pt x="171449" y="308457"/>
                </a:lnTo>
                <a:lnTo>
                  <a:pt x="190499" y="307552"/>
                </a:lnTo>
                <a:lnTo>
                  <a:pt x="239607" y="304007"/>
                </a:lnTo>
                <a:lnTo>
                  <a:pt x="372653" y="292996"/>
                </a:lnTo>
                <a:lnTo>
                  <a:pt x="387239" y="292140"/>
                </a:lnTo>
                <a:lnTo>
                  <a:pt x="402907" y="2914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53"/>
          <p:cNvSpPr/>
          <p:nvPr/>
        </p:nvSpPr>
        <p:spPr>
          <a:xfrm>
            <a:off x="5583554" y="1671637"/>
            <a:ext cx="137162" cy="835272"/>
          </a:xfrm>
          <a:custGeom>
            <a:avLst/>
            <a:gdLst/>
            <a:ahLst/>
            <a:cxnLst/>
            <a:rect l="0" t="0" r="0" b="0"/>
            <a:pathLst>
              <a:path w="137162" h="835272">
                <a:moveTo>
                  <a:pt x="0" y="0"/>
                </a:moveTo>
                <a:lnTo>
                  <a:pt x="11932" y="35795"/>
                </a:lnTo>
                <a:lnTo>
                  <a:pt x="15575" y="51486"/>
                </a:lnTo>
                <a:lnTo>
                  <a:pt x="28851" y="116008"/>
                </a:lnTo>
                <a:lnTo>
                  <a:pt x="32569" y="131632"/>
                </a:lnTo>
                <a:lnTo>
                  <a:pt x="36001" y="144904"/>
                </a:lnTo>
                <a:lnTo>
                  <a:pt x="39813" y="169812"/>
                </a:lnTo>
                <a:lnTo>
                  <a:pt x="42460" y="192630"/>
                </a:lnTo>
                <a:lnTo>
                  <a:pt x="44499" y="202715"/>
                </a:lnTo>
                <a:lnTo>
                  <a:pt x="54616" y="243983"/>
                </a:lnTo>
                <a:lnTo>
                  <a:pt x="93609" y="459182"/>
                </a:lnTo>
                <a:lnTo>
                  <a:pt x="96696" y="478524"/>
                </a:lnTo>
                <a:lnTo>
                  <a:pt x="98754" y="495228"/>
                </a:lnTo>
                <a:lnTo>
                  <a:pt x="100127" y="510175"/>
                </a:lnTo>
                <a:lnTo>
                  <a:pt x="108220" y="584152"/>
                </a:lnTo>
                <a:lnTo>
                  <a:pt x="110010" y="610143"/>
                </a:lnTo>
                <a:lnTo>
                  <a:pt x="111441" y="624885"/>
                </a:lnTo>
                <a:lnTo>
                  <a:pt x="115570" y="659044"/>
                </a:lnTo>
                <a:lnTo>
                  <a:pt x="118004" y="673678"/>
                </a:lnTo>
                <a:lnTo>
                  <a:pt x="120579" y="686291"/>
                </a:lnTo>
                <a:lnTo>
                  <a:pt x="123249" y="697557"/>
                </a:lnTo>
                <a:lnTo>
                  <a:pt x="125029" y="712688"/>
                </a:lnTo>
                <a:lnTo>
                  <a:pt x="126215" y="730396"/>
                </a:lnTo>
                <a:lnTo>
                  <a:pt x="127006" y="749820"/>
                </a:lnTo>
                <a:lnTo>
                  <a:pt x="128486" y="764675"/>
                </a:lnTo>
                <a:lnTo>
                  <a:pt x="132670" y="786261"/>
                </a:lnTo>
                <a:lnTo>
                  <a:pt x="136273" y="808796"/>
                </a:lnTo>
                <a:lnTo>
                  <a:pt x="137126" y="834283"/>
                </a:lnTo>
                <a:lnTo>
                  <a:pt x="137137" y="835271"/>
                </a:lnTo>
                <a:lnTo>
                  <a:pt x="137161" y="8315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54"/>
          <p:cNvSpPr/>
          <p:nvPr/>
        </p:nvSpPr>
        <p:spPr>
          <a:xfrm>
            <a:off x="5926647" y="1928812"/>
            <a:ext cx="385571" cy="377191"/>
          </a:xfrm>
          <a:custGeom>
            <a:avLst/>
            <a:gdLst/>
            <a:ahLst/>
            <a:cxnLst/>
            <a:rect l="0" t="0" r="0" b="0"/>
            <a:pathLst>
              <a:path w="385571" h="377191">
                <a:moveTo>
                  <a:pt x="291273" y="0"/>
                </a:moveTo>
                <a:lnTo>
                  <a:pt x="273069" y="4551"/>
                </a:lnTo>
                <a:lnTo>
                  <a:pt x="261592" y="6785"/>
                </a:lnTo>
                <a:lnTo>
                  <a:pt x="257199" y="7381"/>
                </a:lnTo>
                <a:lnTo>
                  <a:pt x="249507" y="10636"/>
                </a:lnTo>
                <a:lnTo>
                  <a:pt x="239616" y="15663"/>
                </a:lnTo>
                <a:lnTo>
                  <a:pt x="210562" y="31311"/>
                </a:lnTo>
                <a:lnTo>
                  <a:pt x="203176" y="35161"/>
                </a:lnTo>
                <a:lnTo>
                  <a:pt x="196346" y="39633"/>
                </a:lnTo>
                <a:lnTo>
                  <a:pt x="189888" y="44520"/>
                </a:lnTo>
                <a:lnTo>
                  <a:pt x="183678" y="49682"/>
                </a:lnTo>
                <a:lnTo>
                  <a:pt x="176681" y="54077"/>
                </a:lnTo>
                <a:lnTo>
                  <a:pt x="169158" y="57959"/>
                </a:lnTo>
                <a:lnTo>
                  <a:pt x="161286" y="61499"/>
                </a:lnTo>
                <a:lnTo>
                  <a:pt x="119518" y="83213"/>
                </a:lnTo>
                <a:lnTo>
                  <a:pt x="41869" y="124176"/>
                </a:lnTo>
                <a:lnTo>
                  <a:pt x="32611" y="129456"/>
                </a:lnTo>
                <a:lnTo>
                  <a:pt x="25487" y="133929"/>
                </a:lnTo>
                <a:lnTo>
                  <a:pt x="15030" y="140487"/>
                </a:lnTo>
                <a:lnTo>
                  <a:pt x="7209" y="143401"/>
                </a:lnTo>
                <a:lnTo>
                  <a:pt x="4742" y="145131"/>
                </a:lnTo>
                <a:lnTo>
                  <a:pt x="3097" y="147236"/>
                </a:lnTo>
                <a:lnTo>
                  <a:pt x="2000" y="149593"/>
                </a:lnTo>
                <a:lnTo>
                  <a:pt x="782" y="154751"/>
                </a:lnTo>
                <a:lnTo>
                  <a:pt x="0" y="165823"/>
                </a:lnTo>
                <a:lnTo>
                  <a:pt x="1841" y="169604"/>
                </a:lnTo>
                <a:lnTo>
                  <a:pt x="8967" y="178884"/>
                </a:lnTo>
                <a:lnTo>
                  <a:pt x="19138" y="190269"/>
                </a:lnTo>
                <a:lnTo>
                  <a:pt x="27766" y="196641"/>
                </a:lnTo>
                <a:lnTo>
                  <a:pt x="37951" y="202649"/>
                </a:lnTo>
                <a:lnTo>
                  <a:pt x="48828" y="208494"/>
                </a:lnTo>
                <a:lnTo>
                  <a:pt x="65661" y="217139"/>
                </a:lnTo>
                <a:lnTo>
                  <a:pt x="72285" y="220007"/>
                </a:lnTo>
                <a:lnTo>
                  <a:pt x="79558" y="222871"/>
                </a:lnTo>
                <a:lnTo>
                  <a:pt x="87265" y="225734"/>
                </a:lnTo>
                <a:lnTo>
                  <a:pt x="94307" y="229546"/>
                </a:lnTo>
                <a:lnTo>
                  <a:pt x="100907" y="233993"/>
                </a:lnTo>
                <a:lnTo>
                  <a:pt x="107212" y="238863"/>
                </a:lnTo>
                <a:lnTo>
                  <a:pt x="114273" y="243062"/>
                </a:lnTo>
                <a:lnTo>
                  <a:pt x="121838" y="246814"/>
                </a:lnTo>
                <a:lnTo>
                  <a:pt x="136911" y="253523"/>
                </a:lnTo>
                <a:lnTo>
                  <a:pt x="149960" y="259679"/>
                </a:lnTo>
                <a:lnTo>
                  <a:pt x="157059" y="263607"/>
                </a:lnTo>
                <a:lnTo>
                  <a:pt x="164650" y="268131"/>
                </a:lnTo>
                <a:lnTo>
                  <a:pt x="172567" y="273051"/>
                </a:lnTo>
                <a:lnTo>
                  <a:pt x="183561" y="278237"/>
                </a:lnTo>
                <a:lnTo>
                  <a:pt x="196605" y="283599"/>
                </a:lnTo>
                <a:lnTo>
                  <a:pt x="223481" y="293684"/>
                </a:lnTo>
                <a:lnTo>
                  <a:pt x="244951" y="301341"/>
                </a:lnTo>
                <a:lnTo>
                  <a:pt x="253724" y="304717"/>
                </a:lnTo>
                <a:lnTo>
                  <a:pt x="261477" y="307919"/>
                </a:lnTo>
                <a:lnTo>
                  <a:pt x="268552" y="311007"/>
                </a:lnTo>
                <a:lnTo>
                  <a:pt x="281492" y="316978"/>
                </a:lnTo>
                <a:lnTo>
                  <a:pt x="309647" y="330774"/>
                </a:lnTo>
                <a:lnTo>
                  <a:pt x="352158" y="351935"/>
                </a:lnTo>
                <a:lnTo>
                  <a:pt x="363735" y="358981"/>
                </a:lnTo>
                <a:lnTo>
                  <a:pt x="374378" y="366714"/>
                </a:lnTo>
                <a:lnTo>
                  <a:pt x="38557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55"/>
          <p:cNvSpPr/>
          <p:nvPr/>
        </p:nvSpPr>
        <p:spPr>
          <a:xfrm>
            <a:off x="6449408" y="1843129"/>
            <a:ext cx="591473" cy="437146"/>
          </a:xfrm>
          <a:custGeom>
            <a:avLst/>
            <a:gdLst/>
            <a:ahLst/>
            <a:cxnLst/>
            <a:rect l="0" t="0" r="0" b="0"/>
            <a:pathLst>
              <a:path w="591473" h="437146">
                <a:moveTo>
                  <a:pt x="8542" y="85683"/>
                </a:moveTo>
                <a:lnTo>
                  <a:pt x="2650" y="72948"/>
                </a:lnTo>
                <a:lnTo>
                  <a:pt x="763" y="63283"/>
                </a:lnTo>
                <a:lnTo>
                  <a:pt x="126" y="51484"/>
                </a:lnTo>
                <a:lnTo>
                  <a:pt x="16" y="40307"/>
                </a:lnTo>
                <a:lnTo>
                  <a:pt x="0" y="35430"/>
                </a:lnTo>
                <a:lnTo>
                  <a:pt x="942" y="31226"/>
                </a:lnTo>
                <a:lnTo>
                  <a:pt x="4529" y="24015"/>
                </a:lnTo>
                <a:lnTo>
                  <a:pt x="7772" y="21711"/>
                </a:lnTo>
                <a:lnTo>
                  <a:pt x="23342" y="17516"/>
                </a:lnTo>
                <a:lnTo>
                  <a:pt x="41155" y="13159"/>
                </a:lnTo>
                <a:lnTo>
                  <a:pt x="59231" y="8048"/>
                </a:lnTo>
                <a:lnTo>
                  <a:pt x="68052" y="5351"/>
                </a:lnTo>
                <a:lnTo>
                  <a:pt x="80601" y="3554"/>
                </a:lnTo>
                <a:lnTo>
                  <a:pt x="95633" y="2355"/>
                </a:lnTo>
                <a:lnTo>
                  <a:pt x="127259" y="1023"/>
                </a:lnTo>
                <a:lnTo>
                  <a:pt x="165531" y="274"/>
                </a:lnTo>
                <a:lnTo>
                  <a:pt x="213506" y="0"/>
                </a:lnTo>
                <a:lnTo>
                  <a:pt x="231082" y="2516"/>
                </a:lnTo>
                <a:lnTo>
                  <a:pt x="247466" y="6810"/>
                </a:lnTo>
                <a:lnTo>
                  <a:pt x="261097" y="11894"/>
                </a:lnTo>
                <a:lnTo>
                  <a:pt x="279482" y="20110"/>
                </a:lnTo>
                <a:lnTo>
                  <a:pt x="296994" y="28577"/>
                </a:lnTo>
                <a:lnTo>
                  <a:pt x="300855" y="32373"/>
                </a:lnTo>
                <a:lnTo>
                  <a:pt x="303430" y="36808"/>
                </a:lnTo>
                <a:lnTo>
                  <a:pt x="305147" y="41670"/>
                </a:lnTo>
                <a:lnTo>
                  <a:pt x="306291" y="48721"/>
                </a:lnTo>
                <a:lnTo>
                  <a:pt x="307054" y="57232"/>
                </a:lnTo>
                <a:lnTo>
                  <a:pt x="307901" y="74943"/>
                </a:lnTo>
                <a:lnTo>
                  <a:pt x="308277" y="89165"/>
                </a:lnTo>
                <a:lnTo>
                  <a:pt x="305521" y="97529"/>
                </a:lnTo>
                <a:lnTo>
                  <a:pt x="300825" y="106915"/>
                </a:lnTo>
                <a:lnTo>
                  <a:pt x="294837" y="116983"/>
                </a:lnTo>
                <a:lnTo>
                  <a:pt x="287035" y="128457"/>
                </a:lnTo>
                <a:lnTo>
                  <a:pt x="278024" y="140869"/>
                </a:lnTo>
                <a:lnTo>
                  <a:pt x="257851" y="167360"/>
                </a:lnTo>
                <a:lnTo>
                  <a:pt x="236186" y="195009"/>
                </a:lnTo>
                <a:lnTo>
                  <a:pt x="226979" y="206192"/>
                </a:lnTo>
                <a:lnTo>
                  <a:pt x="218937" y="215552"/>
                </a:lnTo>
                <a:lnTo>
                  <a:pt x="211670" y="223698"/>
                </a:lnTo>
                <a:lnTo>
                  <a:pt x="203968" y="233890"/>
                </a:lnTo>
                <a:lnTo>
                  <a:pt x="195976" y="245448"/>
                </a:lnTo>
                <a:lnTo>
                  <a:pt x="187791" y="257916"/>
                </a:lnTo>
                <a:lnTo>
                  <a:pt x="180429" y="268132"/>
                </a:lnTo>
                <a:lnTo>
                  <a:pt x="173615" y="276848"/>
                </a:lnTo>
                <a:lnTo>
                  <a:pt x="167168" y="284564"/>
                </a:lnTo>
                <a:lnTo>
                  <a:pt x="157465" y="298217"/>
                </a:lnTo>
                <a:lnTo>
                  <a:pt x="149977" y="310635"/>
                </a:lnTo>
                <a:lnTo>
                  <a:pt x="143474" y="322504"/>
                </a:lnTo>
                <a:lnTo>
                  <a:pt x="134869" y="331590"/>
                </a:lnTo>
                <a:lnTo>
                  <a:pt x="129908" y="335346"/>
                </a:lnTo>
                <a:lnTo>
                  <a:pt x="121855" y="344599"/>
                </a:lnTo>
                <a:lnTo>
                  <a:pt x="118374" y="349734"/>
                </a:lnTo>
                <a:lnTo>
                  <a:pt x="114506" y="360519"/>
                </a:lnTo>
                <a:lnTo>
                  <a:pt x="113475" y="366062"/>
                </a:lnTo>
                <a:lnTo>
                  <a:pt x="109789" y="374761"/>
                </a:lnTo>
                <a:lnTo>
                  <a:pt x="104975" y="383707"/>
                </a:lnTo>
                <a:lnTo>
                  <a:pt x="99661" y="397208"/>
                </a:lnTo>
                <a:lnTo>
                  <a:pt x="96664" y="407654"/>
                </a:lnTo>
                <a:lnTo>
                  <a:pt x="95865" y="411773"/>
                </a:lnTo>
                <a:lnTo>
                  <a:pt x="96284" y="415471"/>
                </a:lnTo>
                <a:lnTo>
                  <a:pt x="97517" y="418889"/>
                </a:lnTo>
                <a:lnTo>
                  <a:pt x="99291" y="422120"/>
                </a:lnTo>
                <a:lnTo>
                  <a:pt x="102378" y="424275"/>
                </a:lnTo>
                <a:lnTo>
                  <a:pt x="115826" y="428259"/>
                </a:lnTo>
                <a:lnTo>
                  <a:pt x="131875" y="434096"/>
                </a:lnTo>
                <a:lnTo>
                  <a:pt x="149648" y="436249"/>
                </a:lnTo>
                <a:lnTo>
                  <a:pt x="164600" y="436753"/>
                </a:lnTo>
                <a:lnTo>
                  <a:pt x="189083" y="437036"/>
                </a:lnTo>
                <a:lnTo>
                  <a:pt x="296262" y="437145"/>
                </a:lnTo>
                <a:lnTo>
                  <a:pt x="309892" y="436196"/>
                </a:lnTo>
                <a:lnTo>
                  <a:pt x="322790" y="434611"/>
                </a:lnTo>
                <a:lnTo>
                  <a:pt x="335198" y="432602"/>
                </a:lnTo>
                <a:lnTo>
                  <a:pt x="357757" y="431262"/>
                </a:lnTo>
                <a:lnTo>
                  <a:pt x="420923" y="429774"/>
                </a:lnTo>
                <a:lnTo>
                  <a:pt x="449198" y="428424"/>
                </a:lnTo>
                <a:lnTo>
                  <a:pt x="473763" y="426572"/>
                </a:lnTo>
                <a:lnTo>
                  <a:pt x="495854" y="424385"/>
                </a:lnTo>
                <a:lnTo>
                  <a:pt x="516297" y="423879"/>
                </a:lnTo>
                <a:lnTo>
                  <a:pt x="535640" y="424495"/>
                </a:lnTo>
                <a:lnTo>
                  <a:pt x="591472" y="4285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056"/>
          <p:cNvSpPr/>
          <p:nvPr/>
        </p:nvSpPr>
        <p:spPr>
          <a:xfrm>
            <a:off x="4515626" y="2923222"/>
            <a:ext cx="356412" cy="385764"/>
          </a:xfrm>
          <a:custGeom>
            <a:avLst/>
            <a:gdLst/>
            <a:ahLst/>
            <a:cxnLst/>
            <a:rect l="0" t="0" r="0" b="0"/>
            <a:pathLst>
              <a:path w="356412" h="385764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0"/>
                </a:lnTo>
                <a:lnTo>
                  <a:pt x="4005" y="22400"/>
                </a:lnTo>
                <a:lnTo>
                  <a:pt x="12176" y="33202"/>
                </a:lnTo>
                <a:lnTo>
                  <a:pt x="21173" y="46189"/>
                </a:lnTo>
                <a:lnTo>
                  <a:pt x="26239" y="52700"/>
                </a:lnTo>
                <a:lnTo>
                  <a:pt x="31522" y="58946"/>
                </a:lnTo>
                <a:lnTo>
                  <a:pt x="41518" y="70966"/>
                </a:lnTo>
                <a:lnTo>
                  <a:pt x="49136" y="82658"/>
                </a:lnTo>
                <a:lnTo>
                  <a:pt x="58237" y="94204"/>
                </a:lnTo>
                <a:lnTo>
                  <a:pt x="63331" y="99951"/>
                </a:lnTo>
                <a:lnTo>
                  <a:pt x="76611" y="113955"/>
                </a:lnTo>
                <a:lnTo>
                  <a:pt x="103869" y="141678"/>
                </a:lnTo>
                <a:lnTo>
                  <a:pt x="110897" y="147792"/>
                </a:lnTo>
                <a:lnTo>
                  <a:pt x="118440" y="153773"/>
                </a:lnTo>
                <a:lnTo>
                  <a:pt x="126326" y="159665"/>
                </a:lnTo>
                <a:lnTo>
                  <a:pt x="134441" y="166451"/>
                </a:lnTo>
                <a:lnTo>
                  <a:pt x="142709" y="173833"/>
                </a:lnTo>
                <a:lnTo>
                  <a:pt x="158562" y="188702"/>
                </a:lnTo>
                <a:lnTo>
                  <a:pt x="171958" y="201660"/>
                </a:lnTo>
                <a:lnTo>
                  <a:pt x="179150" y="207783"/>
                </a:lnTo>
                <a:lnTo>
                  <a:pt x="186802" y="213769"/>
                </a:lnTo>
                <a:lnTo>
                  <a:pt x="194761" y="219665"/>
                </a:lnTo>
                <a:lnTo>
                  <a:pt x="201972" y="226453"/>
                </a:lnTo>
                <a:lnTo>
                  <a:pt x="208684" y="233837"/>
                </a:lnTo>
                <a:lnTo>
                  <a:pt x="215063" y="241616"/>
                </a:lnTo>
                <a:lnTo>
                  <a:pt x="222174" y="248708"/>
                </a:lnTo>
                <a:lnTo>
                  <a:pt x="229773" y="255340"/>
                </a:lnTo>
                <a:lnTo>
                  <a:pt x="237696" y="261667"/>
                </a:lnTo>
                <a:lnTo>
                  <a:pt x="244882" y="268742"/>
                </a:lnTo>
                <a:lnTo>
                  <a:pt x="251578" y="276317"/>
                </a:lnTo>
                <a:lnTo>
                  <a:pt x="257948" y="284223"/>
                </a:lnTo>
                <a:lnTo>
                  <a:pt x="264099" y="291400"/>
                </a:lnTo>
                <a:lnTo>
                  <a:pt x="270105" y="298089"/>
                </a:lnTo>
                <a:lnTo>
                  <a:pt x="276014" y="304454"/>
                </a:lnTo>
                <a:lnTo>
                  <a:pt x="295279" y="326765"/>
                </a:lnTo>
                <a:lnTo>
                  <a:pt x="307084" y="340716"/>
                </a:lnTo>
                <a:lnTo>
                  <a:pt x="317811" y="350969"/>
                </a:lnTo>
                <a:lnTo>
                  <a:pt x="327820" y="358757"/>
                </a:lnTo>
                <a:lnTo>
                  <a:pt x="356411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057"/>
          <p:cNvSpPr/>
          <p:nvPr/>
        </p:nvSpPr>
        <p:spPr>
          <a:xfrm>
            <a:off x="4529137" y="2940367"/>
            <a:ext cx="334329" cy="334329"/>
          </a:xfrm>
          <a:custGeom>
            <a:avLst/>
            <a:gdLst/>
            <a:ahLst/>
            <a:cxnLst/>
            <a:rect l="0" t="0" r="0" b="0"/>
            <a:pathLst>
              <a:path w="334329" h="334329">
                <a:moveTo>
                  <a:pt x="334328" y="0"/>
                </a:moveTo>
                <a:lnTo>
                  <a:pt x="320675" y="4551"/>
                </a:lnTo>
                <a:lnTo>
                  <a:pt x="314749" y="6844"/>
                </a:lnTo>
                <a:lnTo>
                  <a:pt x="308892" y="9325"/>
                </a:lnTo>
                <a:lnTo>
                  <a:pt x="303083" y="11932"/>
                </a:lnTo>
                <a:lnTo>
                  <a:pt x="297306" y="15575"/>
                </a:lnTo>
                <a:lnTo>
                  <a:pt x="291549" y="19908"/>
                </a:lnTo>
                <a:lnTo>
                  <a:pt x="285806" y="24702"/>
                </a:lnTo>
                <a:lnTo>
                  <a:pt x="280072" y="29803"/>
                </a:lnTo>
                <a:lnTo>
                  <a:pt x="268622" y="40551"/>
                </a:lnTo>
                <a:lnTo>
                  <a:pt x="260043" y="49894"/>
                </a:lnTo>
                <a:lnTo>
                  <a:pt x="237813" y="75515"/>
                </a:lnTo>
                <a:lnTo>
                  <a:pt x="227121" y="86538"/>
                </a:lnTo>
                <a:lnTo>
                  <a:pt x="217137" y="95792"/>
                </a:lnTo>
                <a:lnTo>
                  <a:pt x="207623" y="103866"/>
                </a:lnTo>
                <a:lnTo>
                  <a:pt x="198423" y="112107"/>
                </a:lnTo>
                <a:lnTo>
                  <a:pt x="180580" y="128883"/>
                </a:lnTo>
                <a:lnTo>
                  <a:pt x="154470" y="154393"/>
                </a:lnTo>
                <a:lnTo>
                  <a:pt x="146795" y="162936"/>
                </a:lnTo>
                <a:lnTo>
                  <a:pt x="139774" y="171489"/>
                </a:lnTo>
                <a:lnTo>
                  <a:pt x="133187" y="180049"/>
                </a:lnTo>
                <a:lnTo>
                  <a:pt x="125939" y="188612"/>
                </a:lnTo>
                <a:lnTo>
                  <a:pt x="118250" y="197179"/>
                </a:lnTo>
                <a:lnTo>
                  <a:pt x="102085" y="214318"/>
                </a:lnTo>
                <a:lnTo>
                  <a:pt x="64455" y="252625"/>
                </a:lnTo>
                <a:lnTo>
                  <a:pt x="58210" y="259857"/>
                </a:lnTo>
                <a:lnTo>
                  <a:pt x="52142" y="267535"/>
                </a:lnTo>
                <a:lnTo>
                  <a:pt x="46191" y="275512"/>
                </a:lnTo>
                <a:lnTo>
                  <a:pt x="34499" y="291995"/>
                </a:lnTo>
                <a:lnTo>
                  <a:pt x="28715" y="300391"/>
                </a:lnTo>
                <a:lnTo>
                  <a:pt x="22953" y="306940"/>
                </a:lnTo>
                <a:lnTo>
                  <a:pt x="17207" y="312260"/>
                </a:lnTo>
                <a:lnTo>
                  <a:pt x="7648" y="320709"/>
                </a:lnTo>
                <a:lnTo>
                  <a:pt x="5098" y="324296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058"/>
          <p:cNvSpPr/>
          <p:nvPr/>
        </p:nvSpPr>
        <p:spPr>
          <a:xfrm>
            <a:off x="4906327" y="3026092"/>
            <a:ext cx="437199" cy="34291"/>
          </a:xfrm>
          <a:custGeom>
            <a:avLst/>
            <a:gdLst/>
            <a:ahLst/>
            <a:cxnLst/>
            <a:rect l="0" t="0" r="0" b="0"/>
            <a:pathLst>
              <a:path w="437199" h="34291">
                <a:moveTo>
                  <a:pt x="0" y="34290"/>
                </a:moveTo>
                <a:lnTo>
                  <a:pt x="13652" y="29739"/>
                </a:lnTo>
                <a:lnTo>
                  <a:pt x="21484" y="27446"/>
                </a:lnTo>
                <a:lnTo>
                  <a:pt x="40346" y="22358"/>
                </a:lnTo>
                <a:lnTo>
                  <a:pt x="48805" y="20621"/>
                </a:lnTo>
                <a:lnTo>
                  <a:pt x="56349" y="19462"/>
                </a:lnTo>
                <a:lnTo>
                  <a:pt x="63284" y="18690"/>
                </a:lnTo>
                <a:lnTo>
                  <a:pt x="70764" y="18175"/>
                </a:lnTo>
                <a:lnTo>
                  <a:pt x="78609" y="17832"/>
                </a:lnTo>
                <a:lnTo>
                  <a:pt x="86696" y="17603"/>
                </a:lnTo>
                <a:lnTo>
                  <a:pt x="94945" y="16498"/>
                </a:lnTo>
                <a:lnTo>
                  <a:pt x="103302" y="14809"/>
                </a:lnTo>
                <a:lnTo>
                  <a:pt x="111730" y="12730"/>
                </a:lnTo>
                <a:lnTo>
                  <a:pt x="124017" y="11344"/>
                </a:lnTo>
                <a:lnTo>
                  <a:pt x="138876" y="10420"/>
                </a:lnTo>
                <a:lnTo>
                  <a:pt x="170307" y="9394"/>
                </a:lnTo>
                <a:lnTo>
                  <a:pt x="221530" y="8735"/>
                </a:lnTo>
                <a:lnTo>
                  <a:pt x="233412" y="8681"/>
                </a:lnTo>
                <a:lnTo>
                  <a:pt x="282174" y="6081"/>
                </a:lnTo>
                <a:lnTo>
                  <a:pt x="340676" y="2702"/>
                </a:lnTo>
                <a:lnTo>
                  <a:pt x="400978" y="801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059"/>
          <p:cNvSpPr/>
          <p:nvPr/>
        </p:nvSpPr>
        <p:spPr>
          <a:xfrm>
            <a:off x="5069204" y="2888932"/>
            <a:ext cx="111444" cy="402909"/>
          </a:xfrm>
          <a:custGeom>
            <a:avLst/>
            <a:gdLst/>
            <a:ahLst/>
            <a:cxnLst/>
            <a:rect l="0" t="0" r="0" b="0"/>
            <a:pathLst>
              <a:path w="111444" h="402909">
                <a:moveTo>
                  <a:pt x="0" y="0"/>
                </a:moveTo>
                <a:lnTo>
                  <a:pt x="0" y="13653"/>
                </a:lnTo>
                <a:lnTo>
                  <a:pt x="2858" y="26247"/>
                </a:lnTo>
                <a:lnTo>
                  <a:pt x="7621" y="43215"/>
                </a:lnTo>
                <a:lnTo>
                  <a:pt x="13653" y="63100"/>
                </a:lnTo>
                <a:lnTo>
                  <a:pt x="18627" y="81119"/>
                </a:lnTo>
                <a:lnTo>
                  <a:pt x="22896" y="97895"/>
                </a:lnTo>
                <a:lnTo>
                  <a:pt x="26694" y="113840"/>
                </a:lnTo>
                <a:lnTo>
                  <a:pt x="30179" y="127329"/>
                </a:lnTo>
                <a:lnTo>
                  <a:pt x="50107" y="196931"/>
                </a:lnTo>
                <a:lnTo>
                  <a:pt x="58147" y="223733"/>
                </a:lnTo>
                <a:lnTo>
                  <a:pt x="61625" y="234880"/>
                </a:lnTo>
                <a:lnTo>
                  <a:pt x="64896" y="248027"/>
                </a:lnTo>
                <a:lnTo>
                  <a:pt x="68029" y="262506"/>
                </a:lnTo>
                <a:lnTo>
                  <a:pt x="71071" y="277874"/>
                </a:lnTo>
                <a:lnTo>
                  <a:pt x="75955" y="293834"/>
                </a:lnTo>
                <a:lnTo>
                  <a:pt x="82070" y="310190"/>
                </a:lnTo>
                <a:lnTo>
                  <a:pt x="89004" y="326808"/>
                </a:lnTo>
                <a:lnTo>
                  <a:pt x="93626" y="339792"/>
                </a:lnTo>
                <a:lnTo>
                  <a:pt x="96707" y="350353"/>
                </a:lnTo>
                <a:lnTo>
                  <a:pt x="98762" y="359299"/>
                </a:lnTo>
                <a:lnTo>
                  <a:pt x="101084" y="367168"/>
                </a:lnTo>
                <a:lnTo>
                  <a:pt x="103585" y="374318"/>
                </a:lnTo>
                <a:lnTo>
                  <a:pt x="106204" y="380991"/>
                </a:lnTo>
                <a:lnTo>
                  <a:pt x="109115" y="390944"/>
                </a:lnTo>
                <a:lnTo>
                  <a:pt x="111443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060"/>
          <p:cNvSpPr/>
          <p:nvPr/>
        </p:nvSpPr>
        <p:spPr>
          <a:xfrm>
            <a:off x="5377815" y="2831493"/>
            <a:ext cx="437198" cy="383195"/>
          </a:xfrm>
          <a:custGeom>
            <a:avLst/>
            <a:gdLst/>
            <a:ahLst/>
            <a:cxnLst/>
            <a:rect l="0" t="0" r="0" b="0"/>
            <a:pathLst>
              <a:path w="437198" h="383195">
                <a:moveTo>
                  <a:pt x="0" y="57439"/>
                </a:moveTo>
                <a:lnTo>
                  <a:pt x="23863" y="33576"/>
                </a:lnTo>
                <a:lnTo>
                  <a:pt x="34736" y="25243"/>
                </a:lnTo>
                <a:lnTo>
                  <a:pt x="40302" y="21688"/>
                </a:lnTo>
                <a:lnTo>
                  <a:pt x="46870" y="19317"/>
                </a:lnTo>
                <a:lnTo>
                  <a:pt x="54106" y="17737"/>
                </a:lnTo>
                <a:lnTo>
                  <a:pt x="61789" y="16684"/>
                </a:lnTo>
                <a:lnTo>
                  <a:pt x="71672" y="14076"/>
                </a:lnTo>
                <a:lnTo>
                  <a:pt x="83024" y="10433"/>
                </a:lnTo>
                <a:lnTo>
                  <a:pt x="95354" y="6099"/>
                </a:lnTo>
                <a:lnTo>
                  <a:pt x="106432" y="3210"/>
                </a:lnTo>
                <a:lnTo>
                  <a:pt x="116674" y="1284"/>
                </a:lnTo>
                <a:lnTo>
                  <a:pt x="126360" y="0"/>
                </a:lnTo>
                <a:lnTo>
                  <a:pt x="135675" y="96"/>
                </a:lnTo>
                <a:lnTo>
                  <a:pt x="144743" y="1113"/>
                </a:lnTo>
                <a:lnTo>
                  <a:pt x="153645" y="2743"/>
                </a:lnTo>
                <a:lnTo>
                  <a:pt x="165295" y="3830"/>
                </a:lnTo>
                <a:lnTo>
                  <a:pt x="178776" y="4555"/>
                </a:lnTo>
                <a:lnTo>
                  <a:pt x="193479" y="5038"/>
                </a:lnTo>
                <a:lnTo>
                  <a:pt x="205186" y="6313"/>
                </a:lnTo>
                <a:lnTo>
                  <a:pt x="214895" y="8115"/>
                </a:lnTo>
                <a:lnTo>
                  <a:pt x="223274" y="10269"/>
                </a:lnTo>
                <a:lnTo>
                  <a:pt x="230764" y="12657"/>
                </a:lnTo>
                <a:lnTo>
                  <a:pt x="244167" y="17851"/>
                </a:lnTo>
                <a:lnTo>
                  <a:pt x="256474" y="25874"/>
                </a:lnTo>
                <a:lnTo>
                  <a:pt x="267340" y="35790"/>
                </a:lnTo>
                <a:lnTo>
                  <a:pt x="275345" y="46547"/>
                </a:lnTo>
                <a:lnTo>
                  <a:pt x="279538" y="57678"/>
                </a:lnTo>
                <a:lnTo>
                  <a:pt x="281401" y="68975"/>
                </a:lnTo>
                <a:lnTo>
                  <a:pt x="282230" y="80346"/>
                </a:lnTo>
                <a:lnTo>
                  <a:pt x="280058" y="91750"/>
                </a:lnTo>
                <a:lnTo>
                  <a:pt x="275917" y="103168"/>
                </a:lnTo>
                <a:lnTo>
                  <a:pt x="270902" y="114593"/>
                </a:lnTo>
                <a:lnTo>
                  <a:pt x="267279" y="121259"/>
                </a:lnTo>
                <a:lnTo>
                  <a:pt x="262958" y="128561"/>
                </a:lnTo>
                <a:lnTo>
                  <a:pt x="258173" y="136286"/>
                </a:lnTo>
                <a:lnTo>
                  <a:pt x="251173" y="146199"/>
                </a:lnTo>
                <a:lnTo>
                  <a:pt x="233234" y="169913"/>
                </a:lnTo>
                <a:lnTo>
                  <a:pt x="225022" y="180047"/>
                </a:lnTo>
                <a:lnTo>
                  <a:pt x="217642" y="188708"/>
                </a:lnTo>
                <a:lnTo>
                  <a:pt x="210817" y="196386"/>
                </a:lnTo>
                <a:lnTo>
                  <a:pt x="195614" y="212538"/>
                </a:lnTo>
                <a:lnTo>
                  <a:pt x="187559" y="220846"/>
                </a:lnTo>
                <a:lnTo>
                  <a:pt x="179332" y="228290"/>
                </a:lnTo>
                <a:lnTo>
                  <a:pt x="170990" y="235157"/>
                </a:lnTo>
                <a:lnTo>
                  <a:pt x="162570" y="241640"/>
                </a:lnTo>
                <a:lnTo>
                  <a:pt x="155052" y="247867"/>
                </a:lnTo>
                <a:lnTo>
                  <a:pt x="148136" y="253924"/>
                </a:lnTo>
                <a:lnTo>
                  <a:pt x="141619" y="259866"/>
                </a:lnTo>
                <a:lnTo>
                  <a:pt x="134418" y="265733"/>
                </a:lnTo>
                <a:lnTo>
                  <a:pt x="126759" y="271549"/>
                </a:lnTo>
                <a:lnTo>
                  <a:pt x="118796" y="277332"/>
                </a:lnTo>
                <a:lnTo>
                  <a:pt x="107408" y="288837"/>
                </a:lnTo>
                <a:lnTo>
                  <a:pt x="98219" y="299347"/>
                </a:lnTo>
                <a:lnTo>
                  <a:pt x="87785" y="307194"/>
                </a:lnTo>
                <a:lnTo>
                  <a:pt x="75752" y="316966"/>
                </a:lnTo>
                <a:lnTo>
                  <a:pt x="66154" y="325894"/>
                </a:lnTo>
                <a:lnTo>
                  <a:pt x="64105" y="328802"/>
                </a:lnTo>
                <a:lnTo>
                  <a:pt x="61828" y="334572"/>
                </a:lnTo>
                <a:lnTo>
                  <a:pt x="62174" y="336492"/>
                </a:lnTo>
                <a:lnTo>
                  <a:pt x="63357" y="337772"/>
                </a:lnTo>
                <a:lnTo>
                  <a:pt x="65098" y="338625"/>
                </a:lnTo>
                <a:lnTo>
                  <a:pt x="66258" y="340147"/>
                </a:lnTo>
                <a:lnTo>
                  <a:pt x="67032" y="342113"/>
                </a:lnTo>
                <a:lnTo>
                  <a:pt x="67548" y="344377"/>
                </a:lnTo>
                <a:lnTo>
                  <a:pt x="68844" y="345886"/>
                </a:lnTo>
                <a:lnTo>
                  <a:pt x="70661" y="346892"/>
                </a:lnTo>
                <a:lnTo>
                  <a:pt x="72825" y="347562"/>
                </a:lnTo>
                <a:lnTo>
                  <a:pt x="84972" y="348507"/>
                </a:lnTo>
                <a:lnTo>
                  <a:pt x="95233" y="351267"/>
                </a:lnTo>
                <a:lnTo>
                  <a:pt x="106143" y="354717"/>
                </a:lnTo>
                <a:lnTo>
                  <a:pt x="117342" y="356250"/>
                </a:lnTo>
                <a:lnTo>
                  <a:pt x="128710" y="355707"/>
                </a:lnTo>
                <a:lnTo>
                  <a:pt x="143909" y="354392"/>
                </a:lnTo>
                <a:lnTo>
                  <a:pt x="161662" y="352562"/>
                </a:lnTo>
                <a:lnTo>
                  <a:pt x="187785" y="351343"/>
                </a:lnTo>
                <a:lnTo>
                  <a:pt x="254909" y="349988"/>
                </a:lnTo>
                <a:lnTo>
                  <a:pt x="281382" y="350579"/>
                </a:lnTo>
                <a:lnTo>
                  <a:pt x="301888" y="351926"/>
                </a:lnTo>
                <a:lnTo>
                  <a:pt x="318416" y="353776"/>
                </a:lnTo>
                <a:lnTo>
                  <a:pt x="333245" y="355962"/>
                </a:lnTo>
                <a:lnTo>
                  <a:pt x="346940" y="358372"/>
                </a:lnTo>
                <a:lnTo>
                  <a:pt x="359881" y="360931"/>
                </a:lnTo>
                <a:lnTo>
                  <a:pt x="384419" y="366314"/>
                </a:lnTo>
                <a:lnTo>
                  <a:pt x="437197" y="3831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061"/>
          <p:cNvSpPr/>
          <p:nvPr/>
        </p:nvSpPr>
        <p:spPr>
          <a:xfrm>
            <a:off x="5926869" y="2906077"/>
            <a:ext cx="351059" cy="257176"/>
          </a:xfrm>
          <a:custGeom>
            <a:avLst/>
            <a:gdLst/>
            <a:ahLst/>
            <a:cxnLst/>
            <a:rect l="0" t="0" r="0" b="0"/>
            <a:pathLst>
              <a:path w="351059" h="257176">
                <a:moveTo>
                  <a:pt x="145318" y="0"/>
                </a:moveTo>
                <a:lnTo>
                  <a:pt x="150257" y="0"/>
                </a:lnTo>
                <a:lnTo>
                  <a:pt x="148148" y="0"/>
                </a:lnTo>
                <a:lnTo>
                  <a:pt x="146252" y="953"/>
                </a:lnTo>
                <a:lnTo>
                  <a:pt x="138081" y="6844"/>
                </a:lnTo>
                <a:lnTo>
                  <a:pt x="129084" y="11932"/>
                </a:lnTo>
                <a:lnTo>
                  <a:pt x="118736" y="19908"/>
                </a:lnTo>
                <a:lnTo>
                  <a:pt x="113309" y="24702"/>
                </a:lnTo>
                <a:lnTo>
                  <a:pt x="107786" y="28851"/>
                </a:lnTo>
                <a:lnTo>
                  <a:pt x="102199" y="32569"/>
                </a:lnTo>
                <a:lnTo>
                  <a:pt x="96570" y="36000"/>
                </a:lnTo>
                <a:lnTo>
                  <a:pt x="72534" y="52513"/>
                </a:lnTo>
                <a:lnTo>
                  <a:pt x="56790" y="63583"/>
                </a:lnTo>
                <a:lnTo>
                  <a:pt x="45342" y="71916"/>
                </a:lnTo>
                <a:lnTo>
                  <a:pt x="36758" y="78424"/>
                </a:lnTo>
                <a:lnTo>
                  <a:pt x="30082" y="83715"/>
                </a:lnTo>
                <a:lnTo>
                  <a:pt x="20124" y="89594"/>
                </a:lnTo>
                <a:lnTo>
                  <a:pt x="16136" y="91162"/>
                </a:lnTo>
                <a:lnTo>
                  <a:pt x="13476" y="93160"/>
                </a:lnTo>
                <a:lnTo>
                  <a:pt x="11704" y="95444"/>
                </a:lnTo>
                <a:lnTo>
                  <a:pt x="8782" y="100522"/>
                </a:lnTo>
                <a:lnTo>
                  <a:pt x="4308" y="105954"/>
                </a:lnTo>
                <a:lnTo>
                  <a:pt x="2734" y="108736"/>
                </a:lnTo>
                <a:lnTo>
                  <a:pt x="985" y="114367"/>
                </a:lnTo>
                <a:lnTo>
                  <a:pt x="207" y="120045"/>
                </a:lnTo>
                <a:lnTo>
                  <a:pt x="0" y="122892"/>
                </a:lnTo>
                <a:lnTo>
                  <a:pt x="814" y="125743"/>
                </a:lnTo>
                <a:lnTo>
                  <a:pt x="4260" y="131451"/>
                </a:lnTo>
                <a:lnTo>
                  <a:pt x="6426" y="137163"/>
                </a:lnTo>
                <a:lnTo>
                  <a:pt x="7003" y="140019"/>
                </a:lnTo>
                <a:lnTo>
                  <a:pt x="8341" y="141924"/>
                </a:lnTo>
                <a:lnTo>
                  <a:pt x="10184" y="143193"/>
                </a:lnTo>
                <a:lnTo>
                  <a:pt x="17631" y="146509"/>
                </a:lnTo>
                <a:lnTo>
                  <a:pt x="33641" y="154333"/>
                </a:lnTo>
                <a:lnTo>
                  <a:pt x="40386" y="157181"/>
                </a:lnTo>
                <a:lnTo>
                  <a:pt x="50422" y="160346"/>
                </a:lnTo>
                <a:lnTo>
                  <a:pt x="68217" y="164292"/>
                </a:lnTo>
                <a:lnTo>
                  <a:pt x="79630" y="166678"/>
                </a:lnTo>
                <a:lnTo>
                  <a:pt x="89144" y="168269"/>
                </a:lnTo>
                <a:lnTo>
                  <a:pt x="97391" y="169329"/>
                </a:lnTo>
                <a:lnTo>
                  <a:pt x="104794" y="170036"/>
                </a:lnTo>
                <a:lnTo>
                  <a:pt x="112587" y="171460"/>
                </a:lnTo>
                <a:lnTo>
                  <a:pt x="120640" y="173362"/>
                </a:lnTo>
                <a:lnTo>
                  <a:pt x="128866" y="175582"/>
                </a:lnTo>
                <a:lnTo>
                  <a:pt x="136255" y="177062"/>
                </a:lnTo>
                <a:lnTo>
                  <a:pt x="143086" y="178049"/>
                </a:lnTo>
                <a:lnTo>
                  <a:pt x="149545" y="178707"/>
                </a:lnTo>
                <a:lnTo>
                  <a:pt x="156708" y="180098"/>
                </a:lnTo>
                <a:lnTo>
                  <a:pt x="164342" y="181978"/>
                </a:lnTo>
                <a:lnTo>
                  <a:pt x="172288" y="184183"/>
                </a:lnTo>
                <a:lnTo>
                  <a:pt x="188737" y="189174"/>
                </a:lnTo>
                <a:lnTo>
                  <a:pt x="197124" y="191839"/>
                </a:lnTo>
                <a:lnTo>
                  <a:pt x="207478" y="194568"/>
                </a:lnTo>
                <a:lnTo>
                  <a:pt x="231682" y="200139"/>
                </a:lnTo>
                <a:lnTo>
                  <a:pt x="241947" y="202959"/>
                </a:lnTo>
                <a:lnTo>
                  <a:pt x="250695" y="205791"/>
                </a:lnTo>
                <a:lnTo>
                  <a:pt x="258432" y="208632"/>
                </a:lnTo>
                <a:lnTo>
                  <a:pt x="265495" y="211478"/>
                </a:lnTo>
                <a:lnTo>
                  <a:pt x="272108" y="214328"/>
                </a:lnTo>
                <a:lnTo>
                  <a:pt x="278423" y="217180"/>
                </a:lnTo>
                <a:lnTo>
                  <a:pt x="284537" y="219082"/>
                </a:lnTo>
                <a:lnTo>
                  <a:pt x="290518" y="220349"/>
                </a:lnTo>
                <a:lnTo>
                  <a:pt x="296410" y="221195"/>
                </a:lnTo>
                <a:lnTo>
                  <a:pt x="305498" y="224674"/>
                </a:lnTo>
                <a:lnTo>
                  <a:pt x="315969" y="231988"/>
                </a:lnTo>
                <a:lnTo>
                  <a:pt x="322128" y="237408"/>
                </a:lnTo>
                <a:lnTo>
                  <a:pt x="328040" y="242992"/>
                </a:lnTo>
                <a:lnTo>
                  <a:pt x="330950" y="244862"/>
                </a:lnTo>
                <a:lnTo>
                  <a:pt x="336724" y="246940"/>
                </a:lnTo>
                <a:lnTo>
                  <a:pt x="338645" y="248447"/>
                </a:lnTo>
                <a:lnTo>
                  <a:pt x="339925" y="250404"/>
                </a:lnTo>
                <a:lnTo>
                  <a:pt x="340778" y="252661"/>
                </a:lnTo>
                <a:lnTo>
                  <a:pt x="342300" y="254166"/>
                </a:lnTo>
                <a:lnTo>
                  <a:pt x="344267" y="255169"/>
                </a:lnTo>
                <a:lnTo>
                  <a:pt x="35105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062"/>
          <p:cNvSpPr/>
          <p:nvPr/>
        </p:nvSpPr>
        <p:spPr>
          <a:xfrm>
            <a:off x="6355433" y="2854764"/>
            <a:ext cx="393983" cy="377069"/>
          </a:xfrm>
          <a:custGeom>
            <a:avLst/>
            <a:gdLst/>
            <a:ahLst/>
            <a:cxnLst/>
            <a:rect l="0" t="0" r="0" b="0"/>
            <a:pathLst>
              <a:path w="393983" h="377069">
                <a:moveTo>
                  <a:pt x="8219" y="85603"/>
                </a:moveTo>
                <a:lnTo>
                  <a:pt x="3669" y="76502"/>
                </a:lnTo>
                <a:lnTo>
                  <a:pt x="1434" y="66953"/>
                </a:lnTo>
                <a:lnTo>
                  <a:pt x="441" y="56359"/>
                </a:lnTo>
                <a:lnTo>
                  <a:pt x="0" y="45301"/>
                </a:lnTo>
                <a:lnTo>
                  <a:pt x="2344" y="34036"/>
                </a:lnTo>
                <a:lnTo>
                  <a:pt x="6560" y="23632"/>
                </a:lnTo>
                <a:lnTo>
                  <a:pt x="11610" y="15833"/>
                </a:lnTo>
                <a:lnTo>
                  <a:pt x="15242" y="13372"/>
                </a:lnTo>
                <a:lnTo>
                  <a:pt x="24358" y="10638"/>
                </a:lnTo>
                <a:lnTo>
                  <a:pt x="34759" y="6883"/>
                </a:lnTo>
                <a:lnTo>
                  <a:pt x="40200" y="4548"/>
                </a:lnTo>
                <a:lnTo>
                  <a:pt x="47637" y="2991"/>
                </a:lnTo>
                <a:lnTo>
                  <a:pt x="56405" y="1954"/>
                </a:lnTo>
                <a:lnTo>
                  <a:pt x="66061" y="1262"/>
                </a:lnTo>
                <a:lnTo>
                  <a:pt x="77260" y="801"/>
                </a:lnTo>
                <a:lnTo>
                  <a:pt x="102404" y="288"/>
                </a:lnTo>
                <a:lnTo>
                  <a:pt x="143335" y="0"/>
                </a:lnTo>
                <a:lnTo>
                  <a:pt x="154494" y="912"/>
                </a:lnTo>
                <a:lnTo>
                  <a:pt x="163838" y="2472"/>
                </a:lnTo>
                <a:lnTo>
                  <a:pt x="171973" y="4465"/>
                </a:lnTo>
                <a:lnTo>
                  <a:pt x="179301" y="6746"/>
                </a:lnTo>
                <a:lnTo>
                  <a:pt x="186091" y="9219"/>
                </a:lnTo>
                <a:lnTo>
                  <a:pt x="192523" y="11820"/>
                </a:lnTo>
                <a:lnTo>
                  <a:pt x="204749" y="17251"/>
                </a:lnTo>
                <a:lnTo>
                  <a:pt x="215581" y="22839"/>
                </a:lnTo>
                <a:lnTo>
                  <a:pt x="227034" y="31341"/>
                </a:lnTo>
                <a:lnTo>
                  <a:pt x="233423" y="37039"/>
                </a:lnTo>
                <a:lnTo>
                  <a:pt x="239437" y="45287"/>
                </a:lnTo>
                <a:lnTo>
                  <a:pt x="245285" y="54350"/>
                </a:lnTo>
                <a:lnTo>
                  <a:pt x="253933" y="65760"/>
                </a:lnTo>
                <a:lnTo>
                  <a:pt x="259665" y="75514"/>
                </a:lnTo>
                <a:lnTo>
                  <a:pt x="262848" y="83659"/>
                </a:lnTo>
                <a:lnTo>
                  <a:pt x="264262" y="91407"/>
                </a:lnTo>
                <a:lnTo>
                  <a:pt x="264891" y="101200"/>
                </a:lnTo>
                <a:lnTo>
                  <a:pt x="265171" y="114443"/>
                </a:lnTo>
                <a:lnTo>
                  <a:pt x="265245" y="121974"/>
                </a:lnTo>
                <a:lnTo>
                  <a:pt x="264342" y="130806"/>
                </a:lnTo>
                <a:lnTo>
                  <a:pt x="262788" y="140503"/>
                </a:lnTo>
                <a:lnTo>
                  <a:pt x="260799" y="150778"/>
                </a:lnTo>
                <a:lnTo>
                  <a:pt x="258521" y="159533"/>
                </a:lnTo>
                <a:lnTo>
                  <a:pt x="256050" y="167275"/>
                </a:lnTo>
                <a:lnTo>
                  <a:pt x="253449" y="174341"/>
                </a:lnTo>
                <a:lnTo>
                  <a:pt x="248020" y="184732"/>
                </a:lnTo>
                <a:lnTo>
                  <a:pt x="241480" y="193478"/>
                </a:lnTo>
                <a:lnTo>
                  <a:pt x="232223" y="203715"/>
                </a:lnTo>
                <a:lnTo>
                  <a:pt x="225183" y="211969"/>
                </a:lnTo>
                <a:lnTo>
                  <a:pt x="207200" y="233841"/>
                </a:lnTo>
                <a:lnTo>
                  <a:pt x="198976" y="242531"/>
                </a:lnTo>
                <a:lnTo>
                  <a:pt x="191588" y="249277"/>
                </a:lnTo>
                <a:lnTo>
                  <a:pt x="184757" y="254726"/>
                </a:lnTo>
                <a:lnTo>
                  <a:pt x="177346" y="259312"/>
                </a:lnTo>
                <a:lnTo>
                  <a:pt x="169548" y="263322"/>
                </a:lnTo>
                <a:lnTo>
                  <a:pt x="154216" y="270316"/>
                </a:lnTo>
                <a:lnTo>
                  <a:pt x="134874" y="279610"/>
                </a:lnTo>
                <a:lnTo>
                  <a:pt x="105496" y="294161"/>
                </a:lnTo>
                <a:lnTo>
                  <a:pt x="93998" y="297358"/>
                </a:lnTo>
                <a:lnTo>
                  <a:pt x="88265" y="298210"/>
                </a:lnTo>
                <a:lnTo>
                  <a:pt x="80633" y="299731"/>
                </a:lnTo>
                <a:lnTo>
                  <a:pt x="61993" y="303961"/>
                </a:lnTo>
                <a:lnTo>
                  <a:pt x="53594" y="304518"/>
                </a:lnTo>
                <a:lnTo>
                  <a:pt x="46089" y="303936"/>
                </a:lnTo>
                <a:lnTo>
                  <a:pt x="39181" y="302596"/>
                </a:lnTo>
                <a:lnTo>
                  <a:pt x="28965" y="301107"/>
                </a:lnTo>
                <a:lnTo>
                  <a:pt x="17858" y="300269"/>
                </a:lnTo>
                <a:lnTo>
                  <a:pt x="14645" y="300151"/>
                </a:lnTo>
                <a:lnTo>
                  <a:pt x="12503" y="299120"/>
                </a:lnTo>
                <a:lnTo>
                  <a:pt x="11075" y="297480"/>
                </a:lnTo>
                <a:lnTo>
                  <a:pt x="10123" y="295434"/>
                </a:lnTo>
                <a:lnTo>
                  <a:pt x="2704" y="285307"/>
                </a:lnTo>
                <a:lnTo>
                  <a:pt x="49" y="275849"/>
                </a:lnTo>
                <a:lnTo>
                  <a:pt x="867" y="274346"/>
                </a:lnTo>
                <a:lnTo>
                  <a:pt x="9025" y="265091"/>
                </a:lnTo>
                <a:lnTo>
                  <a:pt x="19808" y="254090"/>
                </a:lnTo>
                <a:lnTo>
                  <a:pt x="23565" y="252220"/>
                </a:lnTo>
                <a:lnTo>
                  <a:pt x="37954" y="248636"/>
                </a:lnTo>
                <a:lnTo>
                  <a:pt x="48740" y="244422"/>
                </a:lnTo>
                <a:lnTo>
                  <a:pt x="59883" y="241914"/>
                </a:lnTo>
                <a:lnTo>
                  <a:pt x="65522" y="241246"/>
                </a:lnTo>
                <a:lnTo>
                  <a:pt x="74996" y="240800"/>
                </a:lnTo>
                <a:lnTo>
                  <a:pt x="111825" y="240172"/>
                </a:lnTo>
                <a:lnTo>
                  <a:pt x="158787" y="239943"/>
                </a:lnTo>
                <a:lnTo>
                  <a:pt x="168605" y="240884"/>
                </a:lnTo>
                <a:lnTo>
                  <a:pt x="178008" y="242464"/>
                </a:lnTo>
                <a:lnTo>
                  <a:pt x="187135" y="244469"/>
                </a:lnTo>
                <a:lnTo>
                  <a:pt x="196076" y="247711"/>
                </a:lnTo>
                <a:lnTo>
                  <a:pt x="204895" y="251778"/>
                </a:lnTo>
                <a:lnTo>
                  <a:pt x="213631" y="256394"/>
                </a:lnTo>
                <a:lnTo>
                  <a:pt x="224218" y="261376"/>
                </a:lnTo>
                <a:lnTo>
                  <a:pt x="248681" y="271992"/>
                </a:lnTo>
                <a:lnTo>
                  <a:pt x="259967" y="277490"/>
                </a:lnTo>
                <a:lnTo>
                  <a:pt x="270348" y="283060"/>
                </a:lnTo>
                <a:lnTo>
                  <a:pt x="288551" y="293377"/>
                </a:lnTo>
                <a:lnTo>
                  <a:pt x="302991" y="301137"/>
                </a:lnTo>
                <a:lnTo>
                  <a:pt x="309509" y="305492"/>
                </a:lnTo>
                <a:lnTo>
                  <a:pt x="315759" y="310301"/>
                </a:lnTo>
                <a:lnTo>
                  <a:pt x="321830" y="315412"/>
                </a:lnTo>
                <a:lnTo>
                  <a:pt x="328736" y="320724"/>
                </a:lnTo>
                <a:lnTo>
                  <a:pt x="336197" y="326170"/>
                </a:lnTo>
                <a:lnTo>
                  <a:pt x="344029" y="331706"/>
                </a:lnTo>
                <a:lnTo>
                  <a:pt x="351155" y="336349"/>
                </a:lnTo>
                <a:lnTo>
                  <a:pt x="357810" y="340397"/>
                </a:lnTo>
                <a:lnTo>
                  <a:pt x="369333" y="347435"/>
                </a:lnTo>
                <a:lnTo>
                  <a:pt x="377629" y="353738"/>
                </a:lnTo>
                <a:lnTo>
                  <a:pt x="384492" y="362254"/>
                </a:lnTo>
                <a:lnTo>
                  <a:pt x="393982" y="377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063"/>
          <p:cNvSpPr/>
          <p:nvPr/>
        </p:nvSpPr>
        <p:spPr>
          <a:xfrm>
            <a:off x="3931109" y="2914650"/>
            <a:ext cx="418007" cy="300038"/>
          </a:xfrm>
          <a:custGeom>
            <a:avLst/>
            <a:gdLst/>
            <a:ahLst/>
            <a:cxnLst/>
            <a:rect l="0" t="0" r="0" b="0"/>
            <a:pathLst>
              <a:path w="418007" h="300038">
                <a:moveTo>
                  <a:pt x="357998" y="0"/>
                </a:moveTo>
                <a:lnTo>
                  <a:pt x="353448" y="0"/>
                </a:lnTo>
                <a:lnTo>
                  <a:pt x="351154" y="952"/>
                </a:lnTo>
                <a:lnTo>
                  <a:pt x="342424" y="6844"/>
                </a:lnTo>
                <a:lnTo>
                  <a:pt x="333296" y="11931"/>
                </a:lnTo>
                <a:lnTo>
                  <a:pt x="308346" y="24702"/>
                </a:lnTo>
                <a:lnTo>
                  <a:pt x="295290" y="32568"/>
                </a:lnTo>
                <a:lnTo>
                  <a:pt x="284408" y="39240"/>
                </a:lnTo>
                <a:lnTo>
                  <a:pt x="277505" y="42352"/>
                </a:lnTo>
                <a:lnTo>
                  <a:pt x="270046" y="45379"/>
                </a:lnTo>
                <a:lnTo>
                  <a:pt x="259218" y="51284"/>
                </a:lnTo>
                <a:lnTo>
                  <a:pt x="250279" y="57082"/>
                </a:lnTo>
                <a:lnTo>
                  <a:pt x="239956" y="62835"/>
                </a:lnTo>
                <a:lnTo>
                  <a:pt x="223433" y="71428"/>
                </a:lnTo>
                <a:lnTo>
                  <a:pt x="211024" y="80007"/>
                </a:lnTo>
                <a:lnTo>
                  <a:pt x="201871" y="85724"/>
                </a:lnTo>
                <a:lnTo>
                  <a:pt x="191453" y="91439"/>
                </a:lnTo>
                <a:lnTo>
                  <a:pt x="169243" y="102870"/>
                </a:lnTo>
                <a:lnTo>
                  <a:pt x="163582" y="105727"/>
                </a:lnTo>
                <a:lnTo>
                  <a:pt x="154751" y="113982"/>
                </a:lnTo>
                <a:lnTo>
                  <a:pt x="151062" y="118850"/>
                </a:lnTo>
                <a:lnTo>
                  <a:pt x="141884" y="126800"/>
                </a:lnTo>
                <a:lnTo>
                  <a:pt x="132407" y="133508"/>
                </a:lnTo>
                <a:lnTo>
                  <a:pt x="125020" y="139664"/>
                </a:lnTo>
                <a:lnTo>
                  <a:pt x="120764" y="141687"/>
                </a:lnTo>
                <a:lnTo>
                  <a:pt x="110956" y="143934"/>
                </a:lnTo>
                <a:lnTo>
                  <a:pt x="102787" y="147473"/>
                </a:lnTo>
                <a:lnTo>
                  <a:pt x="92832" y="154820"/>
                </a:lnTo>
                <a:lnTo>
                  <a:pt x="85841" y="160249"/>
                </a:lnTo>
                <a:lnTo>
                  <a:pt x="76385" y="165836"/>
                </a:lnTo>
                <a:lnTo>
                  <a:pt x="68372" y="168955"/>
                </a:lnTo>
                <a:lnTo>
                  <a:pt x="64901" y="169786"/>
                </a:lnTo>
                <a:lnTo>
                  <a:pt x="58505" y="173251"/>
                </a:lnTo>
                <a:lnTo>
                  <a:pt x="55466" y="175508"/>
                </a:lnTo>
                <a:lnTo>
                  <a:pt x="49549" y="178016"/>
                </a:lnTo>
                <a:lnTo>
                  <a:pt x="46638" y="178685"/>
                </a:lnTo>
                <a:lnTo>
                  <a:pt x="40864" y="181968"/>
                </a:lnTo>
                <a:lnTo>
                  <a:pt x="37990" y="184176"/>
                </a:lnTo>
                <a:lnTo>
                  <a:pt x="32257" y="186631"/>
                </a:lnTo>
                <a:lnTo>
                  <a:pt x="29395" y="187285"/>
                </a:lnTo>
                <a:lnTo>
                  <a:pt x="21135" y="193093"/>
                </a:lnTo>
                <a:lnTo>
                  <a:pt x="12066" y="200119"/>
                </a:lnTo>
                <a:lnTo>
                  <a:pt x="4861" y="203241"/>
                </a:lnTo>
                <a:lnTo>
                  <a:pt x="2558" y="205027"/>
                </a:lnTo>
                <a:lnTo>
                  <a:pt x="1023" y="207169"/>
                </a:lnTo>
                <a:lnTo>
                  <a:pt x="0" y="209550"/>
                </a:lnTo>
                <a:lnTo>
                  <a:pt x="270" y="211137"/>
                </a:lnTo>
                <a:lnTo>
                  <a:pt x="1402" y="212196"/>
                </a:lnTo>
                <a:lnTo>
                  <a:pt x="3110" y="212901"/>
                </a:lnTo>
                <a:lnTo>
                  <a:pt x="14615" y="213894"/>
                </a:lnTo>
                <a:lnTo>
                  <a:pt x="24726" y="216666"/>
                </a:lnTo>
                <a:lnTo>
                  <a:pt x="30089" y="218739"/>
                </a:lnTo>
                <a:lnTo>
                  <a:pt x="38427" y="220121"/>
                </a:lnTo>
                <a:lnTo>
                  <a:pt x="48748" y="221042"/>
                </a:lnTo>
                <a:lnTo>
                  <a:pt x="75868" y="222339"/>
                </a:lnTo>
                <a:lnTo>
                  <a:pt x="87827" y="222642"/>
                </a:lnTo>
                <a:lnTo>
                  <a:pt x="102667" y="222777"/>
                </a:lnTo>
                <a:lnTo>
                  <a:pt x="109672" y="223765"/>
                </a:lnTo>
                <a:lnTo>
                  <a:pt x="122536" y="227404"/>
                </a:lnTo>
                <a:lnTo>
                  <a:pt x="135301" y="229707"/>
                </a:lnTo>
                <a:lnTo>
                  <a:pt x="152383" y="232196"/>
                </a:lnTo>
                <a:lnTo>
                  <a:pt x="172344" y="234807"/>
                </a:lnTo>
                <a:lnTo>
                  <a:pt x="187556" y="237500"/>
                </a:lnTo>
                <a:lnTo>
                  <a:pt x="199602" y="240249"/>
                </a:lnTo>
                <a:lnTo>
                  <a:pt x="209539" y="243033"/>
                </a:lnTo>
                <a:lnTo>
                  <a:pt x="259929" y="256054"/>
                </a:lnTo>
                <a:lnTo>
                  <a:pt x="274521" y="260237"/>
                </a:lnTo>
                <a:lnTo>
                  <a:pt x="286155" y="263979"/>
                </a:lnTo>
                <a:lnTo>
                  <a:pt x="295815" y="267426"/>
                </a:lnTo>
                <a:lnTo>
                  <a:pt x="305113" y="269724"/>
                </a:lnTo>
                <a:lnTo>
                  <a:pt x="314169" y="271256"/>
                </a:lnTo>
                <a:lnTo>
                  <a:pt x="323063" y="272277"/>
                </a:lnTo>
                <a:lnTo>
                  <a:pt x="330898" y="273910"/>
                </a:lnTo>
                <a:lnTo>
                  <a:pt x="338026" y="275952"/>
                </a:lnTo>
                <a:lnTo>
                  <a:pt x="351027" y="280760"/>
                </a:lnTo>
                <a:lnTo>
                  <a:pt x="363154" y="286072"/>
                </a:lnTo>
                <a:lnTo>
                  <a:pt x="370961" y="288822"/>
                </a:lnTo>
                <a:lnTo>
                  <a:pt x="379975" y="291608"/>
                </a:lnTo>
                <a:lnTo>
                  <a:pt x="389794" y="294418"/>
                </a:lnTo>
                <a:lnTo>
                  <a:pt x="397293" y="296291"/>
                </a:lnTo>
                <a:lnTo>
                  <a:pt x="408165" y="298372"/>
                </a:lnTo>
                <a:lnTo>
                  <a:pt x="418006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064"/>
          <p:cNvSpPr/>
          <p:nvPr/>
        </p:nvSpPr>
        <p:spPr>
          <a:xfrm>
            <a:off x="3137934" y="3120389"/>
            <a:ext cx="388221" cy="8543"/>
          </a:xfrm>
          <a:custGeom>
            <a:avLst/>
            <a:gdLst/>
            <a:ahLst/>
            <a:cxnLst/>
            <a:rect l="0" t="0" r="0" b="0"/>
            <a:pathLst>
              <a:path w="388221" h="8543">
                <a:moveTo>
                  <a:pt x="11030" y="0"/>
                </a:moveTo>
                <a:lnTo>
                  <a:pt x="1929" y="0"/>
                </a:lnTo>
                <a:lnTo>
                  <a:pt x="200" y="953"/>
                </a:lnTo>
                <a:lnTo>
                  <a:pt x="0" y="2541"/>
                </a:lnTo>
                <a:lnTo>
                  <a:pt x="820" y="4552"/>
                </a:lnTo>
                <a:lnTo>
                  <a:pt x="4223" y="5892"/>
                </a:lnTo>
                <a:lnTo>
                  <a:pt x="9350" y="6786"/>
                </a:lnTo>
                <a:lnTo>
                  <a:pt x="15625" y="7381"/>
                </a:lnTo>
                <a:lnTo>
                  <a:pt x="22666" y="7779"/>
                </a:lnTo>
                <a:lnTo>
                  <a:pt x="38109" y="8220"/>
                </a:lnTo>
                <a:lnTo>
                  <a:pt x="69226" y="8503"/>
                </a:lnTo>
                <a:lnTo>
                  <a:pt x="99125" y="8542"/>
                </a:lnTo>
                <a:lnTo>
                  <a:pt x="115480" y="7600"/>
                </a:lnTo>
                <a:lnTo>
                  <a:pt x="132099" y="6019"/>
                </a:lnTo>
                <a:lnTo>
                  <a:pt x="148892" y="4013"/>
                </a:lnTo>
                <a:lnTo>
                  <a:pt x="165803" y="2675"/>
                </a:lnTo>
                <a:lnTo>
                  <a:pt x="182793" y="1784"/>
                </a:lnTo>
                <a:lnTo>
                  <a:pt x="218814" y="793"/>
                </a:lnTo>
                <a:lnTo>
                  <a:pt x="3882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065"/>
          <p:cNvSpPr/>
          <p:nvPr/>
        </p:nvSpPr>
        <p:spPr>
          <a:xfrm>
            <a:off x="3457575" y="2863332"/>
            <a:ext cx="420053" cy="462798"/>
          </a:xfrm>
          <a:custGeom>
            <a:avLst/>
            <a:gdLst/>
            <a:ahLst/>
            <a:cxnLst/>
            <a:rect l="0" t="0" r="0" b="0"/>
            <a:pathLst>
              <a:path w="420053" h="462798">
                <a:moveTo>
                  <a:pt x="0" y="77035"/>
                </a:moveTo>
                <a:lnTo>
                  <a:pt x="4550" y="67934"/>
                </a:lnTo>
                <a:lnTo>
                  <a:pt x="11865" y="58385"/>
                </a:lnTo>
                <a:lnTo>
                  <a:pt x="24153" y="44839"/>
                </a:lnTo>
                <a:lnTo>
                  <a:pt x="36838" y="31729"/>
                </a:lnTo>
                <a:lnTo>
                  <a:pt x="45265" y="25784"/>
                </a:lnTo>
                <a:lnTo>
                  <a:pt x="56312" y="19967"/>
                </a:lnTo>
                <a:lnTo>
                  <a:pt x="63259" y="17082"/>
                </a:lnTo>
                <a:lnTo>
                  <a:pt x="70747" y="14206"/>
                </a:lnTo>
                <a:lnTo>
                  <a:pt x="77645" y="12289"/>
                </a:lnTo>
                <a:lnTo>
                  <a:pt x="90389" y="10159"/>
                </a:lnTo>
                <a:lnTo>
                  <a:pt x="102402" y="6672"/>
                </a:lnTo>
                <a:lnTo>
                  <a:pt x="108273" y="4409"/>
                </a:lnTo>
                <a:lnTo>
                  <a:pt x="115044" y="2900"/>
                </a:lnTo>
                <a:lnTo>
                  <a:pt x="122416" y="1894"/>
                </a:lnTo>
                <a:lnTo>
                  <a:pt x="130188" y="1224"/>
                </a:lnTo>
                <a:lnTo>
                  <a:pt x="137274" y="777"/>
                </a:lnTo>
                <a:lnTo>
                  <a:pt x="150228" y="280"/>
                </a:lnTo>
                <a:lnTo>
                  <a:pt x="168231" y="0"/>
                </a:lnTo>
                <a:lnTo>
                  <a:pt x="179861" y="2475"/>
                </a:lnTo>
                <a:lnTo>
                  <a:pt x="191380" y="6750"/>
                </a:lnTo>
                <a:lnTo>
                  <a:pt x="202850" y="11825"/>
                </a:lnTo>
                <a:lnTo>
                  <a:pt x="220018" y="20037"/>
                </a:lnTo>
                <a:lnTo>
                  <a:pt x="237169" y="28503"/>
                </a:lnTo>
                <a:lnTo>
                  <a:pt x="249765" y="37044"/>
                </a:lnTo>
                <a:lnTo>
                  <a:pt x="256421" y="45291"/>
                </a:lnTo>
                <a:lnTo>
                  <a:pt x="264460" y="56259"/>
                </a:lnTo>
                <a:lnTo>
                  <a:pt x="277558" y="70659"/>
                </a:lnTo>
                <a:lnTo>
                  <a:pt x="283146" y="79452"/>
                </a:lnTo>
                <a:lnTo>
                  <a:pt x="287824" y="89124"/>
                </a:lnTo>
                <a:lnTo>
                  <a:pt x="291895" y="99382"/>
                </a:lnTo>
                <a:lnTo>
                  <a:pt x="294609" y="109078"/>
                </a:lnTo>
                <a:lnTo>
                  <a:pt x="296418" y="118399"/>
                </a:lnTo>
                <a:lnTo>
                  <a:pt x="297624" y="127471"/>
                </a:lnTo>
                <a:lnTo>
                  <a:pt x="298429" y="135424"/>
                </a:lnTo>
                <a:lnTo>
                  <a:pt x="299322" y="149341"/>
                </a:lnTo>
                <a:lnTo>
                  <a:pt x="299719" y="169496"/>
                </a:lnTo>
                <a:lnTo>
                  <a:pt x="299825" y="181538"/>
                </a:lnTo>
                <a:lnTo>
                  <a:pt x="298943" y="196234"/>
                </a:lnTo>
                <a:lnTo>
                  <a:pt x="297403" y="212698"/>
                </a:lnTo>
                <a:lnTo>
                  <a:pt x="295423" y="230342"/>
                </a:lnTo>
                <a:lnTo>
                  <a:pt x="293151" y="244010"/>
                </a:lnTo>
                <a:lnTo>
                  <a:pt x="290684" y="255027"/>
                </a:lnTo>
                <a:lnTo>
                  <a:pt x="288087" y="264276"/>
                </a:lnTo>
                <a:lnTo>
                  <a:pt x="284450" y="274253"/>
                </a:lnTo>
                <a:lnTo>
                  <a:pt x="280121" y="284713"/>
                </a:lnTo>
                <a:lnTo>
                  <a:pt x="271183" y="304591"/>
                </a:lnTo>
                <a:lnTo>
                  <a:pt x="260796" y="326493"/>
                </a:lnTo>
                <a:lnTo>
                  <a:pt x="245845" y="356806"/>
                </a:lnTo>
                <a:lnTo>
                  <a:pt x="234994" y="370923"/>
                </a:lnTo>
                <a:lnTo>
                  <a:pt x="228100" y="378688"/>
                </a:lnTo>
                <a:lnTo>
                  <a:pt x="220440" y="392396"/>
                </a:lnTo>
                <a:lnTo>
                  <a:pt x="218397" y="398718"/>
                </a:lnTo>
                <a:lnTo>
                  <a:pt x="215131" y="403886"/>
                </a:lnTo>
                <a:lnTo>
                  <a:pt x="202384" y="415709"/>
                </a:lnTo>
                <a:lnTo>
                  <a:pt x="191199" y="425244"/>
                </a:lnTo>
                <a:lnTo>
                  <a:pt x="181497" y="431185"/>
                </a:lnTo>
                <a:lnTo>
                  <a:pt x="169876" y="439884"/>
                </a:lnTo>
                <a:lnTo>
                  <a:pt x="160400" y="448494"/>
                </a:lnTo>
                <a:lnTo>
                  <a:pt x="149393" y="454218"/>
                </a:lnTo>
                <a:lnTo>
                  <a:pt x="142458" y="457078"/>
                </a:lnTo>
                <a:lnTo>
                  <a:pt x="129672" y="460255"/>
                </a:lnTo>
                <a:lnTo>
                  <a:pt x="118592" y="461668"/>
                </a:lnTo>
                <a:lnTo>
                  <a:pt x="110492" y="462296"/>
                </a:lnTo>
                <a:lnTo>
                  <a:pt x="101177" y="460034"/>
                </a:lnTo>
                <a:lnTo>
                  <a:pt x="91640" y="455855"/>
                </a:lnTo>
                <a:lnTo>
                  <a:pt x="84226" y="450822"/>
                </a:lnTo>
                <a:lnTo>
                  <a:pt x="81868" y="448146"/>
                </a:lnTo>
                <a:lnTo>
                  <a:pt x="80296" y="445410"/>
                </a:lnTo>
                <a:lnTo>
                  <a:pt x="78549" y="439830"/>
                </a:lnTo>
                <a:lnTo>
                  <a:pt x="77773" y="434175"/>
                </a:lnTo>
                <a:lnTo>
                  <a:pt x="79968" y="425946"/>
                </a:lnTo>
                <a:lnTo>
                  <a:pt x="84119" y="416892"/>
                </a:lnTo>
                <a:lnTo>
                  <a:pt x="94545" y="403318"/>
                </a:lnTo>
                <a:lnTo>
                  <a:pt x="97320" y="400284"/>
                </a:lnTo>
                <a:lnTo>
                  <a:pt x="110327" y="391464"/>
                </a:lnTo>
                <a:lnTo>
                  <a:pt x="120789" y="385691"/>
                </a:lnTo>
                <a:lnTo>
                  <a:pt x="137389" y="377086"/>
                </a:lnTo>
                <a:lnTo>
                  <a:pt x="148691" y="372316"/>
                </a:lnTo>
                <a:lnTo>
                  <a:pt x="160065" y="370196"/>
                </a:lnTo>
                <a:lnTo>
                  <a:pt x="171470" y="366714"/>
                </a:lnTo>
                <a:lnTo>
                  <a:pt x="177178" y="364452"/>
                </a:lnTo>
                <a:lnTo>
                  <a:pt x="185746" y="362944"/>
                </a:lnTo>
                <a:lnTo>
                  <a:pt x="196220" y="361938"/>
                </a:lnTo>
                <a:lnTo>
                  <a:pt x="207966" y="361268"/>
                </a:lnTo>
                <a:lnTo>
                  <a:pt x="217701" y="361774"/>
                </a:lnTo>
                <a:lnTo>
                  <a:pt x="226097" y="363064"/>
                </a:lnTo>
                <a:lnTo>
                  <a:pt x="280563" y="376528"/>
                </a:lnTo>
                <a:lnTo>
                  <a:pt x="308527" y="384133"/>
                </a:lnTo>
                <a:lnTo>
                  <a:pt x="319985" y="387495"/>
                </a:lnTo>
                <a:lnTo>
                  <a:pt x="329528" y="391641"/>
                </a:lnTo>
                <a:lnTo>
                  <a:pt x="337795" y="396310"/>
                </a:lnTo>
                <a:lnTo>
                  <a:pt x="345212" y="401327"/>
                </a:lnTo>
                <a:lnTo>
                  <a:pt x="352061" y="405625"/>
                </a:lnTo>
                <a:lnTo>
                  <a:pt x="364751" y="412940"/>
                </a:lnTo>
                <a:lnTo>
                  <a:pt x="376742" y="421906"/>
                </a:lnTo>
                <a:lnTo>
                  <a:pt x="387468" y="431288"/>
                </a:lnTo>
                <a:lnTo>
                  <a:pt x="398861" y="440974"/>
                </a:lnTo>
                <a:lnTo>
                  <a:pt x="405236" y="443573"/>
                </a:lnTo>
                <a:lnTo>
                  <a:pt x="407318" y="445219"/>
                </a:lnTo>
                <a:lnTo>
                  <a:pt x="408705" y="447268"/>
                </a:lnTo>
                <a:lnTo>
                  <a:pt x="409630" y="449587"/>
                </a:lnTo>
                <a:lnTo>
                  <a:pt x="411199" y="451133"/>
                </a:lnTo>
                <a:lnTo>
                  <a:pt x="413197" y="452164"/>
                </a:lnTo>
                <a:lnTo>
                  <a:pt x="415482" y="452851"/>
                </a:lnTo>
                <a:lnTo>
                  <a:pt x="417006" y="454262"/>
                </a:lnTo>
                <a:lnTo>
                  <a:pt x="418021" y="456154"/>
                </a:lnTo>
                <a:lnTo>
                  <a:pt x="420052" y="4627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066"/>
          <p:cNvSpPr/>
          <p:nvPr/>
        </p:nvSpPr>
        <p:spPr>
          <a:xfrm>
            <a:off x="5081411" y="3437572"/>
            <a:ext cx="330694" cy="15924"/>
          </a:xfrm>
          <a:custGeom>
            <a:avLst/>
            <a:gdLst/>
            <a:ahLst/>
            <a:cxnLst/>
            <a:rect l="0" t="0" r="0" b="0"/>
            <a:pathLst>
              <a:path w="330694" h="15924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1" y="2540"/>
                </a:lnTo>
                <a:lnTo>
                  <a:pt x="4100" y="4551"/>
                </a:lnTo>
                <a:lnTo>
                  <a:pt x="5332" y="5892"/>
                </a:lnTo>
                <a:lnTo>
                  <a:pt x="7106" y="6785"/>
                </a:lnTo>
                <a:lnTo>
                  <a:pt x="9241" y="7381"/>
                </a:lnTo>
                <a:lnTo>
                  <a:pt x="11617" y="7778"/>
                </a:lnTo>
                <a:lnTo>
                  <a:pt x="16797" y="8219"/>
                </a:lnTo>
                <a:lnTo>
                  <a:pt x="20464" y="9290"/>
                </a:lnTo>
                <a:lnTo>
                  <a:pt x="24814" y="10956"/>
                </a:lnTo>
                <a:lnTo>
                  <a:pt x="29619" y="13019"/>
                </a:lnTo>
                <a:lnTo>
                  <a:pt x="33774" y="14394"/>
                </a:lnTo>
                <a:lnTo>
                  <a:pt x="37498" y="15311"/>
                </a:lnTo>
                <a:lnTo>
                  <a:pt x="40932" y="15923"/>
                </a:lnTo>
                <a:lnTo>
                  <a:pt x="54652" y="15378"/>
                </a:lnTo>
                <a:lnTo>
                  <a:pt x="100376" y="12232"/>
                </a:lnTo>
                <a:lnTo>
                  <a:pt x="127618" y="11012"/>
                </a:lnTo>
                <a:lnTo>
                  <a:pt x="209352" y="9295"/>
                </a:lnTo>
                <a:lnTo>
                  <a:pt x="282953" y="8668"/>
                </a:lnTo>
                <a:lnTo>
                  <a:pt x="292199" y="7683"/>
                </a:lnTo>
                <a:lnTo>
                  <a:pt x="300268" y="6075"/>
                </a:lnTo>
                <a:lnTo>
                  <a:pt x="307552" y="4050"/>
                </a:lnTo>
                <a:lnTo>
                  <a:pt x="313361" y="3652"/>
                </a:lnTo>
                <a:lnTo>
                  <a:pt x="318186" y="4340"/>
                </a:lnTo>
                <a:lnTo>
                  <a:pt x="33069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067"/>
          <p:cNvSpPr/>
          <p:nvPr/>
        </p:nvSpPr>
        <p:spPr>
          <a:xfrm>
            <a:off x="5429250" y="3275961"/>
            <a:ext cx="385763" cy="307344"/>
          </a:xfrm>
          <a:custGeom>
            <a:avLst/>
            <a:gdLst/>
            <a:ahLst/>
            <a:cxnLst/>
            <a:rect l="0" t="0" r="0" b="0"/>
            <a:pathLst>
              <a:path w="385763" h="307344">
                <a:moveTo>
                  <a:pt x="0" y="67314"/>
                </a:moveTo>
                <a:lnTo>
                  <a:pt x="4550" y="58212"/>
                </a:lnTo>
                <a:lnTo>
                  <a:pt x="9325" y="51204"/>
                </a:lnTo>
                <a:lnTo>
                  <a:pt x="11931" y="48001"/>
                </a:lnTo>
                <a:lnTo>
                  <a:pt x="19908" y="41903"/>
                </a:lnTo>
                <a:lnTo>
                  <a:pt x="29802" y="36017"/>
                </a:lnTo>
                <a:lnTo>
                  <a:pt x="40551" y="30227"/>
                </a:lnTo>
                <a:lnTo>
                  <a:pt x="51677" y="21938"/>
                </a:lnTo>
                <a:lnTo>
                  <a:pt x="57312" y="17061"/>
                </a:lnTo>
                <a:lnTo>
                  <a:pt x="62973" y="13809"/>
                </a:lnTo>
                <a:lnTo>
                  <a:pt x="74343" y="10196"/>
                </a:lnTo>
                <a:lnTo>
                  <a:pt x="80994" y="9233"/>
                </a:lnTo>
                <a:lnTo>
                  <a:pt x="88286" y="8591"/>
                </a:lnTo>
                <a:lnTo>
                  <a:pt x="96004" y="8162"/>
                </a:lnTo>
                <a:lnTo>
                  <a:pt x="103055" y="6925"/>
                </a:lnTo>
                <a:lnTo>
                  <a:pt x="109661" y="5147"/>
                </a:lnTo>
                <a:lnTo>
                  <a:pt x="115970" y="3009"/>
                </a:lnTo>
                <a:lnTo>
                  <a:pt x="122080" y="1584"/>
                </a:lnTo>
                <a:lnTo>
                  <a:pt x="133950" y="0"/>
                </a:lnTo>
                <a:lnTo>
                  <a:pt x="140735" y="531"/>
                </a:lnTo>
                <a:lnTo>
                  <a:pt x="148116" y="1836"/>
                </a:lnTo>
                <a:lnTo>
                  <a:pt x="155893" y="3660"/>
                </a:lnTo>
                <a:lnTo>
                  <a:pt x="167076" y="5685"/>
                </a:lnTo>
                <a:lnTo>
                  <a:pt x="176173" y="7538"/>
                </a:lnTo>
                <a:lnTo>
                  <a:pt x="186566" y="11537"/>
                </a:lnTo>
                <a:lnTo>
                  <a:pt x="198577" y="14592"/>
                </a:lnTo>
                <a:lnTo>
                  <a:pt x="201917" y="16926"/>
                </a:lnTo>
                <a:lnTo>
                  <a:pt x="208168" y="24599"/>
                </a:lnTo>
                <a:lnTo>
                  <a:pt x="214122" y="31820"/>
                </a:lnTo>
                <a:lnTo>
                  <a:pt x="222828" y="41239"/>
                </a:lnTo>
                <a:lnTo>
                  <a:pt x="225705" y="44216"/>
                </a:lnTo>
                <a:lnTo>
                  <a:pt x="227622" y="48105"/>
                </a:lnTo>
                <a:lnTo>
                  <a:pt x="229753" y="57506"/>
                </a:lnTo>
                <a:lnTo>
                  <a:pt x="229368" y="62680"/>
                </a:lnTo>
                <a:lnTo>
                  <a:pt x="228160" y="68035"/>
                </a:lnTo>
                <a:lnTo>
                  <a:pt x="226401" y="73510"/>
                </a:lnTo>
                <a:lnTo>
                  <a:pt x="219368" y="92292"/>
                </a:lnTo>
                <a:lnTo>
                  <a:pt x="214825" y="103969"/>
                </a:lnTo>
                <a:lnTo>
                  <a:pt x="211796" y="116515"/>
                </a:lnTo>
                <a:lnTo>
                  <a:pt x="209778" y="129642"/>
                </a:lnTo>
                <a:lnTo>
                  <a:pt x="208431" y="143156"/>
                </a:lnTo>
                <a:lnTo>
                  <a:pt x="205629" y="154070"/>
                </a:lnTo>
                <a:lnTo>
                  <a:pt x="201856" y="163251"/>
                </a:lnTo>
                <a:lnTo>
                  <a:pt x="197436" y="171277"/>
                </a:lnTo>
                <a:lnTo>
                  <a:pt x="191631" y="178533"/>
                </a:lnTo>
                <a:lnTo>
                  <a:pt x="184904" y="185275"/>
                </a:lnTo>
                <a:lnTo>
                  <a:pt x="177562" y="191674"/>
                </a:lnTo>
                <a:lnTo>
                  <a:pt x="151624" y="216565"/>
                </a:lnTo>
                <a:lnTo>
                  <a:pt x="103399" y="264118"/>
                </a:lnTo>
                <a:lnTo>
                  <a:pt x="96555" y="269954"/>
                </a:lnTo>
                <a:lnTo>
                  <a:pt x="86411" y="276439"/>
                </a:lnTo>
                <a:lnTo>
                  <a:pt x="83325" y="279120"/>
                </a:lnTo>
                <a:lnTo>
                  <a:pt x="81267" y="281860"/>
                </a:lnTo>
                <a:lnTo>
                  <a:pt x="79895" y="284640"/>
                </a:lnTo>
                <a:lnTo>
                  <a:pt x="79933" y="286493"/>
                </a:lnTo>
                <a:lnTo>
                  <a:pt x="80911" y="287728"/>
                </a:lnTo>
                <a:lnTo>
                  <a:pt x="82515" y="288552"/>
                </a:lnTo>
                <a:lnTo>
                  <a:pt x="93875" y="289711"/>
                </a:lnTo>
                <a:lnTo>
                  <a:pt x="168467" y="290054"/>
                </a:lnTo>
                <a:lnTo>
                  <a:pt x="195179" y="291054"/>
                </a:lnTo>
                <a:lnTo>
                  <a:pt x="218701" y="292675"/>
                </a:lnTo>
                <a:lnTo>
                  <a:pt x="256268" y="296061"/>
                </a:lnTo>
                <a:lnTo>
                  <a:pt x="279314" y="297567"/>
                </a:lnTo>
                <a:lnTo>
                  <a:pt x="295907" y="298236"/>
                </a:lnTo>
                <a:lnTo>
                  <a:pt x="315958" y="298613"/>
                </a:lnTo>
                <a:lnTo>
                  <a:pt x="322081" y="298665"/>
                </a:lnTo>
                <a:lnTo>
                  <a:pt x="333964" y="301264"/>
                </a:lnTo>
                <a:lnTo>
                  <a:pt x="339800" y="303291"/>
                </a:lnTo>
                <a:lnTo>
                  <a:pt x="346549" y="304642"/>
                </a:lnTo>
                <a:lnTo>
                  <a:pt x="353905" y="305542"/>
                </a:lnTo>
                <a:lnTo>
                  <a:pt x="385762" y="307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068"/>
          <p:cNvSpPr/>
          <p:nvPr/>
        </p:nvSpPr>
        <p:spPr>
          <a:xfrm>
            <a:off x="3200400" y="3566160"/>
            <a:ext cx="411480" cy="51082"/>
          </a:xfrm>
          <a:custGeom>
            <a:avLst/>
            <a:gdLst/>
            <a:ahLst/>
            <a:cxnLst/>
            <a:rect l="0" t="0" r="0" b="0"/>
            <a:pathLst>
              <a:path w="411480" h="51082">
                <a:moveTo>
                  <a:pt x="0" y="42862"/>
                </a:moveTo>
                <a:lnTo>
                  <a:pt x="0" y="47413"/>
                </a:lnTo>
                <a:lnTo>
                  <a:pt x="1904" y="48754"/>
                </a:lnTo>
                <a:lnTo>
                  <a:pt x="9101" y="50243"/>
                </a:lnTo>
                <a:lnTo>
                  <a:pt x="18650" y="50905"/>
                </a:lnTo>
                <a:lnTo>
                  <a:pt x="23863" y="51081"/>
                </a:lnTo>
                <a:lnTo>
                  <a:pt x="30196" y="50247"/>
                </a:lnTo>
                <a:lnTo>
                  <a:pt x="37276" y="48737"/>
                </a:lnTo>
                <a:lnTo>
                  <a:pt x="44853" y="46779"/>
                </a:lnTo>
                <a:lnTo>
                  <a:pt x="55619" y="44521"/>
                </a:lnTo>
                <a:lnTo>
                  <a:pt x="82822" y="39472"/>
                </a:lnTo>
                <a:lnTo>
                  <a:pt x="94267" y="37744"/>
                </a:lnTo>
                <a:lnTo>
                  <a:pt x="103802" y="36593"/>
                </a:lnTo>
                <a:lnTo>
                  <a:pt x="112064" y="35825"/>
                </a:lnTo>
                <a:lnTo>
                  <a:pt x="130906" y="32456"/>
                </a:lnTo>
                <a:lnTo>
                  <a:pt x="187403" y="21092"/>
                </a:lnTo>
                <a:lnTo>
                  <a:pt x="210660" y="16919"/>
                </a:lnTo>
                <a:lnTo>
                  <a:pt x="229022" y="14136"/>
                </a:lnTo>
                <a:lnTo>
                  <a:pt x="244121" y="12282"/>
                </a:lnTo>
                <a:lnTo>
                  <a:pt x="259902" y="11045"/>
                </a:lnTo>
                <a:lnTo>
                  <a:pt x="276138" y="10221"/>
                </a:lnTo>
                <a:lnTo>
                  <a:pt x="292677" y="9671"/>
                </a:lnTo>
                <a:lnTo>
                  <a:pt x="311323" y="8352"/>
                </a:lnTo>
                <a:lnTo>
                  <a:pt x="380760" y="1932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069"/>
          <p:cNvSpPr/>
          <p:nvPr/>
        </p:nvSpPr>
        <p:spPr>
          <a:xfrm>
            <a:off x="3620452" y="3396050"/>
            <a:ext cx="360046" cy="315176"/>
          </a:xfrm>
          <a:custGeom>
            <a:avLst/>
            <a:gdLst/>
            <a:ahLst/>
            <a:cxnLst/>
            <a:rect l="0" t="0" r="0" b="0"/>
            <a:pathLst>
              <a:path w="360046" h="315176">
                <a:moveTo>
                  <a:pt x="0" y="58667"/>
                </a:moveTo>
                <a:lnTo>
                  <a:pt x="4551" y="49566"/>
                </a:lnTo>
                <a:lnTo>
                  <a:pt x="9325" y="42557"/>
                </a:lnTo>
                <a:lnTo>
                  <a:pt x="11932" y="39355"/>
                </a:lnTo>
                <a:lnTo>
                  <a:pt x="17479" y="36267"/>
                </a:lnTo>
                <a:lnTo>
                  <a:pt x="24988" y="33256"/>
                </a:lnTo>
                <a:lnTo>
                  <a:pt x="59864" y="21580"/>
                </a:lnTo>
                <a:lnTo>
                  <a:pt x="67531" y="18702"/>
                </a:lnTo>
                <a:lnTo>
                  <a:pt x="74548" y="15832"/>
                </a:lnTo>
                <a:lnTo>
                  <a:pt x="81132" y="12965"/>
                </a:lnTo>
                <a:lnTo>
                  <a:pt x="88378" y="11054"/>
                </a:lnTo>
                <a:lnTo>
                  <a:pt x="96066" y="9780"/>
                </a:lnTo>
                <a:lnTo>
                  <a:pt x="104049" y="8931"/>
                </a:lnTo>
                <a:lnTo>
                  <a:pt x="111276" y="7412"/>
                </a:lnTo>
                <a:lnTo>
                  <a:pt x="117999" y="5447"/>
                </a:lnTo>
                <a:lnTo>
                  <a:pt x="124386" y="3185"/>
                </a:lnTo>
                <a:lnTo>
                  <a:pt x="131501" y="1676"/>
                </a:lnTo>
                <a:lnTo>
                  <a:pt x="139103" y="671"/>
                </a:lnTo>
                <a:lnTo>
                  <a:pt x="147028" y="0"/>
                </a:lnTo>
                <a:lnTo>
                  <a:pt x="154216" y="506"/>
                </a:lnTo>
                <a:lnTo>
                  <a:pt x="160913" y="1796"/>
                </a:lnTo>
                <a:lnTo>
                  <a:pt x="167283" y="3608"/>
                </a:lnTo>
                <a:lnTo>
                  <a:pt x="181981" y="8161"/>
                </a:lnTo>
                <a:lnTo>
                  <a:pt x="189901" y="10709"/>
                </a:lnTo>
                <a:lnTo>
                  <a:pt x="197085" y="12407"/>
                </a:lnTo>
                <a:lnTo>
                  <a:pt x="203780" y="13540"/>
                </a:lnTo>
                <a:lnTo>
                  <a:pt x="210149" y="14295"/>
                </a:lnTo>
                <a:lnTo>
                  <a:pt x="216299" y="15751"/>
                </a:lnTo>
                <a:lnTo>
                  <a:pt x="222304" y="17674"/>
                </a:lnTo>
                <a:lnTo>
                  <a:pt x="228213" y="19908"/>
                </a:lnTo>
                <a:lnTo>
                  <a:pt x="231200" y="23303"/>
                </a:lnTo>
                <a:lnTo>
                  <a:pt x="232238" y="27471"/>
                </a:lnTo>
                <a:lnTo>
                  <a:pt x="231977" y="32155"/>
                </a:lnTo>
                <a:lnTo>
                  <a:pt x="233710" y="37182"/>
                </a:lnTo>
                <a:lnTo>
                  <a:pt x="236769" y="42439"/>
                </a:lnTo>
                <a:lnTo>
                  <a:pt x="240713" y="47848"/>
                </a:lnTo>
                <a:lnTo>
                  <a:pt x="244296" y="53359"/>
                </a:lnTo>
                <a:lnTo>
                  <a:pt x="247636" y="58939"/>
                </a:lnTo>
                <a:lnTo>
                  <a:pt x="250816" y="64563"/>
                </a:lnTo>
                <a:lnTo>
                  <a:pt x="252935" y="70218"/>
                </a:lnTo>
                <a:lnTo>
                  <a:pt x="254349" y="75893"/>
                </a:lnTo>
                <a:lnTo>
                  <a:pt x="255291" y="81581"/>
                </a:lnTo>
                <a:lnTo>
                  <a:pt x="261168" y="112341"/>
                </a:lnTo>
                <a:lnTo>
                  <a:pt x="261742" y="123024"/>
                </a:lnTo>
                <a:lnTo>
                  <a:pt x="261172" y="133005"/>
                </a:lnTo>
                <a:lnTo>
                  <a:pt x="259840" y="142515"/>
                </a:lnTo>
                <a:lnTo>
                  <a:pt x="257999" y="150761"/>
                </a:lnTo>
                <a:lnTo>
                  <a:pt x="255819" y="158163"/>
                </a:lnTo>
                <a:lnTo>
                  <a:pt x="253413" y="165003"/>
                </a:lnTo>
                <a:lnTo>
                  <a:pt x="248000" y="175278"/>
                </a:lnTo>
                <a:lnTo>
                  <a:pt x="240581" y="187842"/>
                </a:lnTo>
                <a:lnTo>
                  <a:pt x="231825" y="201934"/>
                </a:lnTo>
                <a:lnTo>
                  <a:pt x="220272" y="217043"/>
                </a:lnTo>
                <a:lnTo>
                  <a:pt x="206855" y="232831"/>
                </a:lnTo>
                <a:lnTo>
                  <a:pt x="192196" y="249072"/>
                </a:lnTo>
                <a:lnTo>
                  <a:pt x="179566" y="260851"/>
                </a:lnTo>
                <a:lnTo>
                  <a:pt x="168288" y="269656"/>
                </a:lnTo>
                <a:lnTo>
                  <a:pt x="157912" y="276479"/>
                </a:lnTo>
                <a:lnTo>
                  <a:pt x="149090" y="282933"/>
                </a:lnTo>
                <a:lnTo>
                  <a:pt x="141304" y="289140"/>
                </a:lnTo>
                <a:lnTo>
                  <a:pt x="134207" y="295183"/>
                </a:lnTo>
                <a:lnTo>
                  <a:pt x="124714" y="300165"/>
                </a:lnTo>
                <a:lnTo>
                  <a:pt x="113623" y="304438"/>
                </a:lnTo>
                <a:lnTo>
                  <a:pt x="101466" y="308239"/>
                </a:lnTo>
                <a:lnTo>
                  <a:pt x="91456" y="310774"/>
                </a:lnTo>
                <a:lnTo>
                  <a:pt x="82878" y="312463"/>
                </a:lnTo>
                <a:lnTo>
                  <a:pt x="75255" y="313589"/>
                </a:lnTo>
                <a:lnTo>
                  <a:pt x="64244" y="314841"/>
                </a:lnTo>
                <a:lnTo>
                  <a:pt x="59974" y="315175"/>
                </a:lnTo>
                <a:lnTo>
                  <a:pt x="50151" y="313005"/>
                </a:lnTo>
                <a:lnTo>
                  <a:pt x="40386" y="309819"/>
                </a:lnTo>
                <a:lnTo>
                  <a:pt x="32872" y="308402"/>
                </a:lnTo>
                <a:lnTo>
                  <a:pt x="26357" y="305233"/>
                </a:lnTo>
                <a:lnTo>
                  <a:pt x="23287" y="303054"/>
                </a:lnTo>
                <a:lnTo>
                  <a:pt x="17335" y="295554"/>
                </a:lnTo>
                <a:lnTo>
                  <a:pt x="14414" y="290886"/>
                </a:lnTo>
                <a:lnTo>
                  <a:pt x="13419" y="286822"/>
                </a:lnTo>
                <a:lnTo>
                  <a:pt x="13709" y="283161"/>
                </a:lnTo>
                <a:lnTo>
                  <a:pt x="14854" y="279767"/>
                </a:lnTo>
                <a:lnTo>
                  <a:pt x="18667" y="273456"/>
                </a:lnTo>
                <a:lnTo>
                  <a:pt x="21017" y="270440"/>
                </a:lnTo>
                <a:lnTo>
                  <a:pt x="23536" y="268429"/>
                </a:lnTo>
                <a:lnTo>
                  <a:pt x="26168" y="267088"/>
                </a:lnTo>
                <a:lnTo>
                  <a:pt x="36964" y="262661"/>
                </a:lnTo>
                <a:lnTo>
                  <a:pt x="41788" y="260386"/>
                </a:lnTo>
                <a:lnTo>
                  <a:pt x="50718" y="258869"/>
                </a:lnTo>
                <a:lnTo>
                  <a:pt x="62387" y="257857"/>
                </a:lnTo>
                <a:lnTo>
                  <a:pt x="75882" y="257183"/>
                </a:lnTo>
                <a:lnTo>
                  <a:pt x="103575" y="256434"/>
                </a:lnTo>
                <a:lnTo>
                  <a:pt x="117627" y="256234"/>
                </a:lnTo>
                <a:lnTo>
                  <a:pt x="130806" y="257053"/>
                </a:lnTo>
                <a:lnTo>
                  <a:pt x="143401" y="258552"/>
                </a:lnTo>
                <a:lnTo>
                  <a:pt x="155608" y="260504"/>
                </a:lnTo>
                <a:lnTo>
                  <a:pt x="165652" y="261805"/>
                </a:lnTo>
                <a:lnTo>
                  <a:pt x="174252" y="262672"/>
                </a:lnTo>
                <a:lnTo>
                  <a:pt x="181890" y="263251"/>
                </a:lnTo>
                <a:lnTo>
                  <a:pt x="191745" y="265541"/>
                </a:lnTo>
                <a:lnTo>
                  <a:pt x="203078" y="268973"/>
                </a:lnTo>
                <a:lnTo>
                  <a:pt x="215395" y="273166"/>
                </a:lnTo>
                <a:lnTo>
                  <a:pt x="225512" y="275961"/>
                </a:lnTo>
                <a:lnTo>
                  <a:pt x="234161" y="277825"/>
                </a:lnTo>
                <a:lnTo>
                  <a:pt x="241832" y="279067"/>
                </a:lnTo>
                <a:lnTo>
                  <a:pt x="250757" y="281801"/>
                </a:lnTo>
                <a:lnTo>
                  <a:pt x="260516" y="285528"/>
                </a:lnTo>
                <a:lnTo>
                  <a:pt x="270833" y="289918"/>
                </a:lnTo>
                <a:lnTo>
                  <a:pt x="278663" y="292844"/>
                </a:lnTo>
                <a:lnTo>
                  <a:pt x="289903" y="296096"/>
                </a:lnTo>
                <a:lnTo>
                  <a:pt x="300613" y="300081"/>
                </a:lnTo>
                <a:lnTo>
                  <a:pt x="311723" y="304075"/>
                </a:lnTo>
                <a:lnTo>
                  <a:pt x="317353" y="305140"/>
                </a:lnTo>
                <a:lnTo>
                  <a:pt x="360045" y="3072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70"/>
          <p:cNvSpPr/>
          <p:nvPr/>
        </p:nvSpPr>
        <p:spPr>
          <a:xfrm>
            <a:off x="6295072" y="3429000"/>
            <a:ext cx="368619" cy="8573"/>
          </a:xfrm>
          <a:custGeom>
            <a:avLst/>
            <a:gdLst/>
            <a:ahLst/>
            <a:cxnLst/>
            <a:rect l="0" t="0" r="0" b="0"/>
            <a:pathLst>
              <a:path w="368619" h="8573">
                <a:moveTo>
                  <a:pt x="0" y="0"/>
                </a:moveTo>
                <a:lnTo>
                  <a:pt x="82143" y="0"/>
                </a:lnTo>
                <a:lnTo>
                  <a:pt x="104292" y="952"/>
                </a:lnTo>
                <a:lnTo>
                  <a:pt x="122868" y="2540"/>
                </a:lnTo>
                <a:lnTo>
                  <a:pt x="139062" y="4550"/>
                </a:lnTo>
                <a:lnTo>
                  <a:pt x="152715" y="5891"/>
                </a:lnTo>
                <a:lnTo>
                  <a:pt x="164675" y="6785"/>
                </a:lnTo>
                <a:lnTo>
                  <a:pt x="175506" y="7380"/>
                </a:lnTo>
                <a:lnTo>
                  <a:pt x="218021" y="8042"/>
                </a:lnTo>
                <a:lnTo>
                  <a:pt x="368618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071"/>
          <p:cNvSpPr/>
          <p:nvPr/>
        </p:nvSpPr>
        <p:spPr>
          <a:xfrm>
            <a:off x="6646544" y="3284605"/>
            <a:ext cx="454344" cy="341563"/>
          </a:xfrm>
          <a:custGeom>
            <a:avLst/>
            <a:gdLst/>
            <a:ahLst/>
            <a:cxnLst/>
            <a:rect l="0" t="0" r="0" b="0"/>
            <a:pathLst>
              <a:path w="454344" h="341563">
                <a:moveTo>
                  <a:pt x="0" y="50097"/>
                </a:moveTo>
                <a:lnTo>
                  <a:pt x="4552" y="40996"/>
                </a:lnTo>
                <a:lnTo>
                  <a:pt x="6844" y="38314"/>
                </a:lnTo>
                <a:lnTo>
                  <a:pt x="9326" y="36527"/>
                </a:lnTo>
                <a:lnTo>
                  <a:pt x="14623" y="33588"/>
                </a:lnTo>
                <a:lnTo>
                  <a:pt x="28324" y="23941"/>
                </a:lnTo>
                <a:lnTo>
                  <a:pt x="39259" y="18470"/>
                </a:lnTo>
                <a:lnTo>
                  <a:pt x="46176" y="15677"/>
                </a:lnTo>
                <a:lnTo>
                  <a:pt x="53644" y="12863"/>
                </a:lnTo>
                <a:lnTo>
                  <a:pt x="61480" y="10987"/>
                </a:lnTo>
                <a:lnTo>
                  <a:pt x="69562" y="9736"/>
                </a:lnTo>
                <a:lnTo>
                  <a:pt x="77807" y="8902"/>
                </a:lnTo>
                <a:lnTo>
                  <a:pt x="85209" y="7394"/>
                </a:lnTo>
                <a:lnTo>
                  <a:pt x="98514" y="3178"/>
                </a:lnTo>
                <a:lnTo>
                  <a:pt x="105681" y="1673"/>
                </a:lnTo>
                <a:lnTo>
                  <a:pt x="113317" y="669"/>
                </a:lnTo>
                <a:lnTo>
                  <a:pt x="121265" y="0"/>
                </a:lnTo>
                <a:lnTo>
                  <a:pt x="129421" y="507"/>
                </a:lnTo>
                <a:lnTo>
                  <a:pt x="137716" y="1797"/>
                </a:lnTo>
                <a:lnTo>
                  <a:pt x="146104" y="3609"/>
                </a:lnTo>
                <a:lnTo>
                  <a:pt x="154553" y="4818"/>
                </a:lnTo>
                <a:lnTo>
                  <a:pt x="163043" y="5623"/>
                </a:lnTo>
                <a:lnTo>
                  <a:pt x="171560" y="6161"/>
                </a:lnTo>
                <a:lnTo>
                  <a:pt x="182001" y="8424"/>
                </a:lnTo>
                <a:lnTo>
                  <a:pt x="193724" y="11837"/>
                </a:lnTo>
                <a:lnTo>
                  <a:pt x="206302" y="16018"/>
                </a:lnTo>
                <a:lnTo>
                  <a:pt x="216592" y="19758"/>
                </a:lnTo>
                <a:lnTo>
                  <a:pt x="225358" y="23203"/>
                </a:lnTo>
                <a:lnTo>
                  <a:pt x="233106" y="26453"/>
                </a:lnTo>
                <a:lnTo>
                  <a:pt x="246796" y="35143"/>
                </a:lnTo>
                <a:lnTo>
                  <a:pt x="258277" y="45356"/>
                </a:lnTo>
                <a:lnTo>
                  <a:pt x="262673" y="50746"/>
                </a:lnTo>
                <a:lnTo>
                  <a:pt x="266555" y="56245"/>
                </a:lnTo>
                <a:lnTo>
                  <a:pt x="275949" y="64894"/>
                </a:lnTo>
                <a:lnTo>
                  <a:pt x="281121" y="68535"/>
                </a:lnTo>
                <a:lnTo>
                  <a:pt x="289408" y="77659"/>
                </a:lnTo>
                <a:lnTo>
                  <a:pt x="292951" y="82760"/>
                </a:lnTo>
                <a:lnTo>
                  <a:pt x="295314" y="89017"/>
                </a:lnTo>
                <a:lnTo>
                  <a:pt x="296889" y="96046"/>
                </a:lnTo>
                <a:lnTo>
                  <a:pt x="297939" y="103590"/>
                </a:lnTo>
                <a:lnTo>
                  <a:pt x="298639" y="110524"/>
                </a:lnTo>
                <a:lnTo>
                  <a:pt x="299105" y="117052"/>
                </a:lnTo>
                <a:lnTo>
                  <a:pt x="299416" y="123308"/>
                </a:lnTo>
                <a:lnTo>
                  <a:pt x="303433" y="129385"/>
                </a:lnTo>
                <a:lnTo>
                  <a:pt x="309922" y="135340"/>
                </a:lnTo>
                <a:lnTo>
                  <a:pt x="318058" y="141216"/>
                </a:lnTo>
                <a:lnTo>
                  <a:pt x="322529" y="147990"/>
                </a:lnTo>
                <a:lnTo>
                  <a:pt x="324557" y="155364"/>
                </a:lnTo>
                <a:lnTo>
                  <a:pt x="324956" y="163138"/>
                </a:lnTo>
                <a:lnTo>
                  <a:pt x="324270" y="170225"/>
                </a:lnTo>
                <a:lnTo>
                  <a:pt x="322860" y="176855"/>
                </a:lnTo>
                <a:lnTo>
                  <a:pt x="320967" y="183180"/>
                </a:lnTo>
                <a:lnTo>
                  <a:pt x="317801" y="189301"/>
                </a:lnTo>
                <a:lnTo>
                  <a:pt x="313785" y="195288"/>
                </a:lnTo>
                <a:lnTo>
                  <a:pt x="309203" y="201183"/>
                </a:lnTo>
                <a:lnTo>
                  <a:pt x="304243" y="207019"/>
                </a:lnTo>
                <a:lnTo>
                  <a:pt x="299032" y="212814"/>
                </a:lnTo>
                <a:lnTo>
                  <a:pt x="288161" y="224333"/>
                </a:lnTo>
                <a:lnTo>
                  <a:pt x="259974" y="252970"/>
                </a:lnTo>
                <a:lnTo>
                  <a:pt x="246037" y="261865"/>
                </a:lnTo>
                <a:lnTo>
                  <a:pt x="206268" y="281331"/>
                </a:lnTo>
                <a:lnTo>
                  <a:pt x="194545" y="286218"/>
                </a:lnTo>
                <a:lnTo>
                  <a:pt x="182985" y="288390"/>
                </a:lnTo>
                <a:lnTo>
                  <a:pt x="171497" y="289355"/>
                </a:lnTo>
                <a:lnTo>
                  <a:pt x="160041" y="289784"/>
                </a:lnTo>
                <a:lnTo>
                  <a:pt x="137165" y="290059"/>
                </a:lnTo>
                <a:lnTo>
                  <a:pt x="131449" y="290082"/>
                </a:lnTo>
                <a:lnTo>
                  <a:pt x="120017" y="287567"/>
                </a:lnTo>
                <a:lnTo>
                  <a:pt x="109538" y="283274"/>
                </a:lnTo>
                <a:lnTo>
                  <a:pt x="98284" y="275502"/>
                </a:lnTo>
                <a:lnTo>
                  <a:pt x="88918" y="267167"/>
                </a:lnTo>
                <a:lnTo>
                  <a:pt x="83017" y="261508"/>
                </a:lnTo>
                <a:lnTo>
                  <a:pt x="81063" y="258665"/>
                </a:lnTo>
                <a:lnTo>
                  <a:pt x="78891" y="252967"/>
                </a:lnTo>
                <a:lnTo>
                  <a:pt x="77668" y="244403"/>
                </a:lnTo>
                <a:lnTo>
                  <a:pt x="77306" y="235833"/>
                </a:lnTo>
                <a:lnTo>
                  <a:pt x="78207" y="233929"/>
                </a:lnTo>
                <a:lnTo>
                  <a:pt x="79760" y="232659"/>
                </a:lnTo>
                <a:lnTo>
                  <a:pt x="81749" y="231813"/>
                </a:lnTo>
                <a:lnTo>
                  <a:pt x="92736" y="223610"/>
                </a:lnTo>
                <a:lnTo>
                  <a:pt x="101859" y="218336"/>
                </a:lnTo>
                <a:lnTo>
                  <a:pt x="114804" y="215358"/>
                </a:lnTo>
                <a:lnTo>
                  <a:pt x="122256" y="214563"/>
                </a:lnTo>
                <a:lnTo>
                  <a:pt x="135617" y="213681"/>
                </a:lnTo>
                <a:lnTo>
                  <a:pt x="148857" y="213288"/>
                </a:lnTo>
                <a:lnTo>
                  <a:pt x="164267" y="213114"/>
                </a:lnTo>
                <a:lnTo>
                  <a:pt x="172376" y="214020"/>
                </a:lnTo>
                <a:lnTo>
                  <a:pt x="180640" y="215577"/>
                </a:lnTo>
                <a:lnTo>
                  <a:pt x="189006" y="217567"/>
                </a:lnTo>
                <a:lnTo>
                  <a:pt x="200300" y="219846"/>
                </a:lnTo>
                <a:lnTo>
                  <a:pt x="228087" y="224918"/>
                </a:lnTo>
                <a:lnTo>
                  <a:pt x="240641" y="227605"/>
                </a:lnTo>
                <a:lnTo>
                  <a:pt x="251868" y="230348"/>
                </a:lnTo>
                <a:lnTo>
                  <a:pt x="262210" y="233129"/>
                </a:lnTo>
                <a:lnTo>
                  <a:pt x="271962" y="236888"/>
                </a:lnTo>
                <a:lnTo>
                  <a:pt x="281321" y="241300"/>
                </a:lnTo>
                <a:lnTo>
                  <a:pt x="305605" y="254070"/>
                </a:lnTo>
                <a:lnTo>
                  <a:pt x="312321" y="257516"/>
                </a:lnTo>
                <a:lnTo>
                  <a:pt x="332485" y="268966"/>
                </a:lnTo>
                <a:lnTo>
                  <a:pt x="354464" y="281674"/>
                </a:lnTo>
                <a:lnTo>
                  <a:pt x="370582" y="290498"/>
                </a:lnTo>
                <a:lnTo>
                  <a:pt x="390367" y="300821"/>
                </a:lnTo>
                <a:lnTo>
                  <a:pt x="403742" y="309911"/>
                </a:lnTo>
                <a:lnTo>
                  <a:pt x="413121" y="315748"/>
                </a:lnTo>
                <a:lnTo>
                  <a:pt x="423639" y="322469"/>
                </a:lnTo>
                <a:lnTo>
                  <a:pt x="429111" y="326928"/>
                </a:lnTo>
                <a:lnTo>
                  <a:pt x="454343" y="341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072"/>
          <p:cNvSpPr/>
          <p:nvPr/>
        </p:nvSpPr>
        <p:spPr>
          <a:xfrm>
            <a:off x="3414712" y="4209097"/>
            <a:ext cx="402909" cy="34291"/>
          </a:xfrm>
          <a:custGeom>
            <a:avLst/>
            <a:gdLst/>
            <a:ahLst/>
            <a:cxnLst/>
            <a:rect l="0" t="0" r="0" b="0"/>
            <a:pathLst>
              <a:path w="402909" h="34291">
                <a:moveTo>
                  <a:pt x="0" y="0"/>
                </a:moveTo>
                <a:lnTo>
                  <a:pt x="50059" y="4551"/>
                </a:lnTo>
                <a:lnTo>
                  <a:pt x="79093" y="4939"/>
                </a:lnTo>
                <a:lnTo>
                  <a:pt x="112736" y="4245"/>
                </a:lnTo>
                <a:lnTo>
                  <a:pt x="149452" y="2830"/>
                </a:lnTo>
                <a:lnTo>
                  <a:pt x="188217" y="3791"/>
                </a:lnTo>
                <a:lnTo>
                  <a:pt x="228348" y="6338"/>
                </a:lnTo>
                <a:lnTo>
                  <a:pt x="402908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073"/>
          <p:cNvSpPr/>
          <p:nvPr/>
        </p:nvSpPr>
        <p:spPr>
          <a:xfrm>
            <a:off x="3907077" y="3977640"/>
            <a:ext cx="364886" cy="171451"/>
          </a:xfrm>
          <a:custGeom>
            <a:avLst/>
            <a:gdLst/>
            <a:ahLst/>
            <a:cxnLst/>
            <a:rect l="0" t="0" r="0" b="0"/>
            <a:pathLst>
              <a:path w="364886" h="171451">
                <a:moveTo>
                  <a:pt x="21985" y="0"/>
                </a:moveTo>
                <a:lnTo>
                  <a:pt x="26536" y="9101"/>
                </a:lnTo>
                <a:lnTo>
                  <a:pt x="28829" y="12735"/>
                </a:lnTo>
                <a:lnTo>
                  <a:pt x="31310" y="16110"/>
                </a:lnTo>
                <a:lnTo>
                  <a:pt x="33916" y="19312"/>
                </a:lnTo>
                <a:lnTo>
                  <a:pt x="35655" y="23352"/>
                </a:lnTo>
                <a:lnTo>
                  <a:pt x="36813" y="27950"/>
                </a:lnTo>
                <a:lnTo>
                  <a:pt x="37585" y="32921"/>
                </a:lnTo>
                <a:lnTo>
                  <a:pt x="38100" y="40045"/>
                </a:lnTo>
                <a:lnTo>
                  <a:pt x="38443" y="48604"/>
                </a:lnTo>
                <a:lnTo>
                  <a:pt x="38672" y="58120"/>
                </a:lnTo>
                <a:lnTo>
                  <a:pt x="37873" y="68274"/>
                </a:lnTo>
                <a:lnTo>
                  <a:pt x="36387" y="78853"/>
                </a:lnTo>
                <a:lnTo>
                  <a:pt x="34444" y="89716"/>
                </a:lnTo>
                <a:lnTo>
                  <a:pt x="32196" y="98863"/>
                </a:lnTo>
                <a:lnTo>
                  <a:pt x="29744" y="106866"/>
                </a:lnTo>
                <a:lnTo>
                  <a:pt x="27158" y="114106"/>
                </a:lnTo>
                <a:lnTo>
                  <a:pt x="24481" y="119886"/>
                </a:lnTo>
                <a:lnTo>
                  <a:pt x="21744" y="124691"/>
                </a:lnTo>
                <a:lnTo>
                  <a:pt x="18967" y="128847"/>
                </a:lnTo>
                <a:lnTo>
                  <a:pt x="16163" y="132571"/>
                </a:lnTo>
                <a:lnTo>
                  <a:pt x="13341" y="136005"/>
                </a:lnTo>
                <a:lnTo>
                  <a:pt x="10507" y="139247"/>
                </a:lnTo>
                <a:lnTo>
                  <a:pt x="8618" y="142362"/>
                </a:lnTo>
                <a:lnTo>
                  <a:pt x="7359" y="145390"/>
                </a:lnTo>
                <a:lnTo>
                  <a:pt x="6520" y="148362"/>
                </a:lnTo>
                <a:lnTo>
                  <a:pt x="5960" y="151295"/>
                </a:lnTo>
                <a:lnTo>
                  <a:pt x="5587" y="154203"/>
                </a:lnTo>
                <a:lnTo>
                  <a:pt x="5338" y="157094"/>
                </a:lnTo>
                <a:lnTo>
                  <a:pt x="4219" y="159022"/>
                </a:lnTo>
                <a:lnTo>
                  <a:pt x="2521" y="160307"/>
                </a:lnTo>
                <a:lnTo>
                  <a:pt x="436" y="161164"/>
                </a:lnTo>
                <a:lnTo>
                  <a:pt x="0" y="162687"/>
                </a:lnTo>
                <a:lnTo>
                  <a:pt x="660" y="164655"/>
                </a:lnTo>
                <a:lnTo>
                  <a:pt x="4014" y="170108"/>
                </a:lnTo>
                <a:lnTo>
                  <a:pt x="9553" y="170853"/>
                </a:lnTo>
                <a:lnTo>
                  <a:pt x="18365" y="171185"/>
                </a:lnTo>
                <a:lnTo>
                  <a:pt x="28631" y="171332"/>
                </a:lnTo>
                <a:lnTo>
                  <a:pt x="39544" y="168857"/>
                </a:lnTo>
                <a:lnTo>
                  <a:pt x="45121" y="166864"/>
                </a:lnTo>
                <a:lnTo>
                  <a:pt x="52649" y="165535"/>
                </a:lnTo>
                <a:lnTo>
                  <a:pt x="61478" y="164649"/>
                </a:lnTo>
                <a:lnTo>
                  <a:pt x="71173" y="164059"/>
                </a:lnTo>
                <a:lnTo>
                  <a:pt x="81447" y="162712"/>
                </a:lnTo>
                <a:lnTo>
                  <a:pt x="92106" y="160862"/>
                </a:lnTo>
                <a:lnTo>
                  <a:pt x="103022" y="158676"/>
                </a:lnTo>
                <a:lnTo>
                  <a:pt x="113158" y="157219"/>
                </a:lnTo>
                <a:lnTo>
                  <a:pt x="122771" y="156247"/>
                </a:lnTo>
                <a:lnTo>
                  <a:pt x="132039" y="155600"/>
                </a:lnTo>
                <a:lnTo>
                  <a:pt x="141074" y="155168"/>
                </a:lnTo>
                <a:lnTo>
                  <a:pt x="158734" y="154688"/>
                </a:lnTo>
                <a:lnTo>
                  <a:pt x="191272" y="154381"/>
                </a:lnTo>
                <a:lnTo>
                  <a:pt x="221366" y="154338"/>
                </a:lnTo>
                <a:lnTo>
                  <a:pt x="237773" y="155280"/>
                </a:lnTo>
                <a:lnTo>
                  <a:pt x="254427" y="156860"/>
                </a:lnTo>
                <a:lnTo>
                  <a:pt x="271243" y="158866"/>
                </a:lnTo>
                <a:lnTo>
                  <a:pt x="284360" y="160203"/>
                </a:lnTo>
                <a:lnTo>
                  <a:pt x="295009" y="161094"/>
                </a:lnTo>
                <a:lnTo>
                  <a:pt x="310969" y="162085"/>
                </a:lnTo>
                <a:lnTo>
                  <a:pt x="321238" y="162525"/>
                </a:lnTo>
                <a:lnTo>
                  <a:pt x="328167" y="163595"/>
                </a:lnTo>
                <a:lnTo>
                  <a:pt x="336596" y="165260"/>
                </a:lnTo>
                <a:lnTo>
                  <a:pt x="36488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074"/>
          <p:cNvSpPr/>
          <p:nvPr/>
        </p:nvSpPr>
        <p:spPr>
          <a:xfrm>
            <a:off x="4186342" y="3926204"/>
            <a:ext cx="59752" cy="457696"/>
          </a:xfrm>
          <a:custGeom>
            <a:avLst/>
            <a:gdLst/>
            <a:ahLst/>
            <a:cxnLst/>
            <a:rect l="0" t="0" r="0" b="0"/>
            <a:pathLst>
              <a:path w="59752" h="457696">
                <a:moveTo>
                  <a:pt x="8467" y="0"/>
                </a:moveTo>
                <a:lnTo>
                  <a:pt x="3917" y="9102"/>
                </a:lnTo>
                <a:lnTo>
                  <a:pt x="2576" y="13688"/>
                </a:lnTo>
                <a:lnTo>
                  <a:pt x="1086" y="23864"/>
                </a:lnTo>
                <a:lnTo>
                  <a:pt x="689" y="31150"/>
                </a:lnTo>
                <a:lnTo>
                  <a:pt x="248" y="49405"/>
                </a:lnTo>
                <a:lnTo>
                  <a:pt x="0" y="72001"/>
                </a:lnTo>
                <a:lnTo>
                  <a:pt x="917" y="78481"/>
                </a:lnTo>
                <a:lnTo>
                  <a:pt x="2482" y="84706"/>
                </a:lnTo>
                <a:lnTo>
                  <a:pt x="4477" y="90760"/>
                </a:lnTo>
                <a:lnTo>
                  <a:pt x="5807" y="97655"/>
                </a:lnTo>
                <a:lnTo>
                  <a:pt x="6694" y="105108"/>
                </a:lnTo>
                <a:lnTo>
                  <a:pt x="7286" y="112935"/>
                </a:lnTo>
                <a:lnTo>
                  <a:pt x="7679" y="121010"/>
                </a:lnTo>
                <a:lnTo>
                  <a:pt x="8117" y="137603"/>
                </a:lnTo>
                <a:lnTo>
                  <a:pt x="9186" y="146028"/>
                </a:lnTo>
                <a:lnTo>
                  <a:pt x="10852" y="154502"/>
                </a:lnTo>
                <a:lnTo>
                  <a:pt x="16195" y="177253"/>
                </a:lnTo>
                <a:lnTo>
                  <a:pt x="24920" y="215939"/>
                </a:lnTo>
                <a:lnTo>
                  <a:pt x="32607" y="254088"/>
                </a:lnTo>
                <a:lnTo>
                  <a:pt x="35990" y="272262"/>
                </a:lnTo>
                <a:lnTo>
                  <a:pt x="39198" y="292951"/>
                </a:lnTo>
                <a:lnTo>
                  <a:pt x="45303" y="338798"/>
                </a:lnTo>
                <a:lnTo>
                  <a:pt x="48265" y="356358"/>
                </a:lnTo>
                <a:lnTo>
                  <a:pt x="51191" y="369970"/>
                </a:lnTo>
                <a:lnTo>
                  <a:pt x="54095" y="380949"/>
                </a:lnTo>
                <a:lnTo>
                  <a:pt x="56031" y="391127"/>
                </a:lnTo>
                <a:lnTo>
                  <a:pt x="57321" y="400769"/>
                </a:lnTo>
                <a:lnTo>
                  <a:pt x="58182" y="410054"/>
                </a:lnTo>
                <a:lnTo>
                  <a:pt x="58755" y="418150"/>
                </a:lnTo>
                <a:lnTo>
                  <a:pt x="59393" y="432225"/>
                </a:lnTo>
                <a:lnTo>
                  <a:pt x="59751" y="446308"/>
                </a:lnTo>
                <a:lnTo>
                  <a:pt x="58849" y="449939"/>
                </a:lnTo>
                <a:lnTo>
                  <a:pt x="57295" y="453312"/>
                </a:lnTo>
                <a:lnTo>
                  <a:pt x="55307" y="456513"/>
                </a:lnTo>
                <a:lnTo>
                  <a:pt x="53981" y="457695"/>
                </a:lnTo>
                <a:lnTo>
                  <a:pt x="53098" y="457530"/>
                </a:lnTo>
                <a:lnTo>
                  <a:pt x="51330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075"/>
          <p:cNvSpPr/>
          <p:nvPr/>
        </p:nvSpPr>
        <p:spPr>
          <a:xfrm>
            <a:off x="4417753" y="3986212"/>
            <a:ext cx="454285" cy="300039"/>
          </a:xfrm>
          <a:custGeom>
            <a:avLst/>
            <a:gdLst/>
            <a:ahLst/>
            <a:cxnLst/>
            <a:rect l="0" t="0" r="0" b="0"/>
            <a:pathLst>
              <a:path w="454285" h="300039">
                <a:moveTo>
                  <a:pt x="231399" y="0"/>
                </a:moveTo>
                <a:lnTo>
                  <a:pt x="221698" y="8749"/>
                </a:lnTo>
                <a:lnTo>
                  <a:pt x="205815" y="21034"/>
                </a:lnTo>
                <a:lnTo>
                  <a:pt x="198150" y="27357"/>
                </a:lnTo>
                <a:lnTo>
                  <a:pt x="191136" y="33478"/>
                </a:lnTo>
                <a:lnTo>
                  <a:pt x="184554" y="39464"/>
                </a:lnTo>
                <a:lnTo>
                  <a:pt x="172162" y="51195"/>
                </a:lnTo>
                <a:lnTo>
                  <a:pt x="166190" y="56990"/>
                </a:lnTo>
                <a:lnTo>
                  <a:pt x="160304" y="60853"/>
                </a:lnTo>
                <a:lnTo>
                  <a:pt x="148684" y="65146"/>
                </a:lnTo>
                <a:lnTo>
                  <a:pt x="137169" y="72134"/>
                </a:lnTo>
                <a:lnTo>
                  <a:pt x="125701" y="80637"/>
                </a:lnTo>
                <a:lnTo>
                  <a:pt x="114255" y="87592"/>
                </a:lnTo>
                <a:lnTo>
                  <a:pt x="102817" y="96397"/>
                </a:lnTo>
                <a:lnTo>
                  <a:pt x="91384" y="105708"/>
                </a:lnTo>
                <a:lnTo>
                  <a:pt x="79953" y="113021"/>
                </a:lnTo>
                <a:lnTo>
                  <a:pt x="71062" y="119447"/>
                </a:lnTo>
                <a:lnTo>
                  <a:pt x="60702" y="128419"/>
                </a:lnTo>
                <a:lnTo>
                  <a:pt x="52664" y="135180"/>
                </a:lnTo>
                <a:lnTo>
                  <a:pt x="39566" y="144535"/>
                </a:lnTo>
                <a:lnTo>
                  <a:pt x="33026" y="149697"/>
                </a:lnTo>
                <a:lnTo>
                  <a:pt x="26760" y="155043"/>
                </a:lnTo>
                <a:lnTo>
                  <a:pt x="15670" y="164158"/>
                </a:lnTo>
                <a:lnTo>
                  <a:pt x="7567" y="168209"/>
                </a:lnTo>
                <a:lnTo>
                  <a:pt x="5026" y="170242"/>
                </a:lnTo>
                <a:lnTo>
                  <a:pt x="3331" y="172550"/>
                </a:lnTo>
                <a:lnTo>
                  <a:pt x="1448" y="177653"/>
                </a:lnTo>
                <a:lnTo>
                  <a:pt x="388" y="185882"/>
                </a:lnTo>
                <a:lnTo>
                  <a:pt x="30" y="194656"/>
                </a:lnTo>
                <a:lnTo>
                  <a:pt x="0" y="195493"/>
                </a:lnTo>
                <a:lnTo>
                  <a:pt x="2508" y="198963"/>
                </a:lnTo>
                <a:lnTo>
                  <a:pt x="4510" y="201222"/>
                </a:lnTo>
                <a:lnTo>
                  <a:pt x="6797" y="202728"/>
                </a:lnTo>
                <a:lnTo>
                  <a:pt x="14567" y="205800"/>
                </a:lnTo>
                <a:lnTo>
                  <a:pt x="22901" y="211367"/>
                </a:lnTo>
                <a:lnTo>
                  <a:pt x="28561" y="213003"/>
                </a:lnTo>
                <a:lnTo>
                  <a:pt x="40908" y="214054"/>
                </a:lnTo>
                <a:lnTo>
                  <a:pt x="50216" y="214197"/>
                </a:lnTo>
                <a:lnTo>
                  <a:pt x="54413" y="215188"/>
                </a:lnTo>
                <a:lnTo>
                  <a:pt x="65823" y="220181"/>
                </a:lnTo>
                <a:lnTo>
                  <a:pt x="75577" y="221683"/>
                </a:lnTo>
                <a:lnTo>
                  <a:pt x="88803" y="222351"/>
                </a:lnTo>
                <a:lnTo>
                  <a:pt x="109774" y="222727"/>
                </a:lnTo>
                <a:lnTo>
                  <a:pt x="123051" y="223767"/>
                </a:lnTo>
                <a:lnTo>
                  <a:pt x="130592" y="225378"/>
                </a:lnTo>
                <a:lnTo>
                  <a:pt x="138477" y="227405"/>
                </a:lnTo>
                <a:lnTo>
                  <a:pt x="146591" y="228756"/>
                </a:lnTo>
                <a:lnTo>
                  <a:pt x="154858" y="229657"/>
                </a:lnTo>
                <a:lnTo>
                  <a:pt x="163227" y="230257"/>
                </a:lnTo>
                <a:lnTo>
                  <a:pt x="171663" y="230657"/>
                </a:lnTo>
                <a:lnTo>
                  <a:pt x="188657" y="231102"/>
                </a:lnTo>
                <a:lnTo>
                  <a:pt x="200047" y="232173"/>
                </a:lnTo>
                <a:lnTo>
                  <a:pt x="213355" y="233840"/>
                </a:lnTo>
                <a:lnTo>
                  <a:pt x="227942" y="235903"/>
                </a:lnTo>
                <a:lnTo>
                  <a:pt x="239572" y="237279"/>
                </a:lnTo>
                <a:lnTo>
                  <a:pt x="249231" y="238196"/>
                </a:lnTo>
                <a:lnTo>
                  <a:pt x="257574" y="238807"/>
                </a:lnTo>
                <a:lnTo>
                  <a:pt x="265994" y="240168"/>
                </a:lnTo>
                <a:lnTo>
                  <a:pt x="274465" y="242027"/>
                </a:lnTo>
                <a:lnTo>
                  <a:pt x="282970" y="244219"/>
                </a:lnTo>
                <a:lnTo>
                  <a:pt x="305119" y="249194"/>
                </a:lnTo>
                <a:lnTo>
                  <a:pt x="329886" y="254581"/>
                </a:lnTo>
                <a:lnTo>
                  <a:pt x="353593" y="260150"/>
                </a:lnTo>
                <a:lnTo>
                  <a:pt x="363345" y="262968"/>
                </a:lnTo>
                <a:lnTo>
                  <a:pt x="371750" y="265800"/>
                </a:lnTo>
                <a:lnTo>
                  <a:pt x="385217" y="270533"/>
                </a:lnTo>
                <a:lnTo>
                  <a:pt x="398154" y="274151"/>
                </a:lnTo>
                <a:lnTo>
                  <a:pt x="408019" y="279879"/>
                </a:lnTo>
                <a:lnTo>
                  <a:pt x="416975" y="282952"/>
                </a:lnTo>
                <a:lnTo>
                  <a:pt x="422780" y="287046"/>
                </a:lnTo>
                <a:lnTo>
                  <a:pt x="426614" y="288519"/>
                </a:lnTo>
                <a:lnTo>
                  <a:pt x="440159" y="290592"/>
                </a:lnTo>
                <a:lnTo>
                  <a:pt x="443915" y="290883"/>
                </a:lnTo>
                <a:lnTo>
                  <a:pt x="454284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076"/>
          <p:cNvSpPr/>
          <p:nvPr/>
        </p:nvSpPr>
        <p:spPr>
          <a:xfrm>
            <a:off x="5000625" y="4037647"/>
            <a:ext cx="334328" cy="257176"/>
          </a:xfrm>
          <a:custGeom>
            <a:avLst/>
            <a:gdLst/>
            <a:ahLst/>
            <a:cxnLst/>
            <a:rect l="0" t="0" r="0" b="0"/>
            <a:pathLst>
              <a:path w="334328" h="257176">
                <a:moveTo>
                  <a:pt x="0" y="0"/>
                </a:moveTo>
                <a:lnTo>
                  <a:pt x="11931" y="0"/>
                </a:lnTo>
                <a:lnTo>
                  <a:pt x="14621" y="953"/>
                </a:lnTo>
                <a:lnTo>
                  <a:pt x="20151" y="4551"/>
                </a:lnTo>
                <a:lnTo>
                  <a:pt x="28619" y="11932"/>
                </a:lnTo>
                <a:lnTo>
                  <a:pt x="34309" y="19908"/>
                </a:lnTo>
                <a:lnTo>
                  <a:pt x="37160" y="24702"/>
                </a:lnTo>
                <a:lnTo>
                  <a:pt x="45408" y="32569"/>
                </a:lnTo>
                <a:lnTo>
                  <a:pt x="55424" y="40193"/>
                </a:lnTo>
                <a:lnTo>
                  <a:pt x="60761" y="44893"/>
                </a:lnTo>
                <a:lnTo>
                  <a:pt x="66225" y="49931"/>
                </a:lnTo>
                <a:lnTo>
                  <a:pt x="87567" y="70675"/>
                </a:lnTo>
                <a:lnTo>
                  <a:pt x="95525" y="76644"/>
                </a:lnTo>
                <a:lnTo>
                  <a:pt x="103689" y="81576"/>
                </a:lnTo>
                <a:lnTo>
                  <a:pt x="132771" y="96335"/>
                </a:lnTo>
                <a:lnTo>
                  <a:pt x="138996" y="100419"/>
                </a:lnTo>
                <a:lnTo>
                  <a:pt x="145051" y="105046"/>
                </a:lnTo>
                <a:lnTo>
                  <a:pt x="150993" y="110036"/>
                </a:lnTo>
                <a:lnTo>
                  <a:pt x="156859" y="115267"/>
                </a:lnTo>
                <a:lnTo>
                  <a:pt x="168458" y="126160"/>
                </a:lnTo>
                <a:lnTo>
                  <a:pt x="178980" y="133637"/>
                </a:lnTo>
                <a:lnTo>
                  <a:pt x="192663" y="142431"/>
                </a:lnTo>
                <a:lnTo>
                  <a:pt x="208452" y="152104"/>
                </a:lnTo>
                <a:lnTo>
                  <a:pt x="220883" y="160457"/>
                </a:lnTo>
                <a:lnTo>
                  <a:pt x="231075" y="167932"/>
                </a:lnTo>
                <a:lnTo>
                  <a:pt x="239775" y="174820"/>
                </a:lnTo>
                <a:lnTo>
                  <a:pt x="246527" y="180364"/>
                </a:lnTo>
                <a:lnTo>
                  <a:pt x="251981" y="185013"/>
                </a:lnTo>
                <a:lnTo>
                  <a:pt x="256570" y="189064"/>
                </a:lnTo>
                <a:lnTo>
                  <a:pt x="266748" y="198646"/>
                </a:lnTo>
                <a:lnTo>
                  <a:pt x="272130" y="203868"/>
                </a:lnTo>
                <a:lnTo>
                  <a:pt x="277622" y="208302"/>
                </a:lnTo>
                <a:lnTo>
                  <a:pt x="283189" y="212211"/>
                </a:lnTo>
                <a:lnTo>
                  <a:pt x="293501" y="219093"/>
                </a:lnTo>
                <a:lnTo>
                  <a:pt x="301260" y="225328"/>
                </a:lnTo>
                <a:lnTo>
                  <a:pt x="304662" y="229276"/>
                </a:lnTo>
                <a:lnTo>
                  <a:pt x="307883" y="233813"/>
                </a:lnTo>
                <a:lnTo>
                  <a:pt x="310983" y="238743"/>
                </a:lnTo>
                <a:lnTo>
                  <a:pt x="314002" y="242030"/>
                </a:lnTo>
                <a:lnTo>
                  <a:pt x="316967" y="244221"/>
                </a:lnTo>
                <a:lnTo>
                  <a:pt x="322802" y="247607"/>
                </a:lnTo>
                <a:lnTo>
                  <a:pt x="325690" y="249844"/>
                </a:lnTo>
                <a:lnTo>
                  <a:pt x="334327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077"/>
          <p:cNvSpPr/>
          <p:nvPr/>
        </p:nvSpPr>
        <p:spPr>
          <a:xfrm>
            <a:off x="5077777" y="3960495"/>
            <a:ext cx="308611" cy="325756"/>
          </a:xfrm>
          <a:custGeom>
            <a:avLst/>
            <a:gdLst/>
            <a:ahLst/>
            <a:cxnLst/>
            <a:rect l="0" t="0" r="0" b="0"/>
            <a:pathLst>
              <a:path w="308611" h="325756">
                <a:moveTo>
                  <a:pt x="308610" y="0"/>
                </a:moveTo>
                <a:lnTo>
                  <a:pt x="294957" y="9101"/>
                </a:lnTo>
                <a:lnTo>
                  <a:pt x="285715" y="16110"/>
                </a:lnTo>
                <a:lnTo>
                  <a:pt x="277479" y="23352"/>
                </a:lnTo>
                <a:lnTo>
                  <a:pt x="267469" y="32921"/>
                </a:lnTo>
                <a:lnTo>
                  <a:pt x="243971" y="58764"/>
                </a:lnTo>
                <a:lnTo>
                  <a:pt x="228370" y="76323"/>
                </a:lnTo>
                <a:lnTo>
                  <a:pt x="216064" y="90887"/>
                </a:lnTo>
                <a:lnTo>
                  <a:pt x="205955" y="103454"/>
                </a:lnTo>
                <a:lnTo>
                  <a:pt x="197311" y="114689"/>
                </a:lnTo>
                <a:lnTo>
                  <a:pt x="189643" y="125037"/>
                </a:lnTo>
                <a:lnTo>
                  <a:pt x="176043" y="144154"/>
                </a:lnTo>
                <a:lnTo>
                  <a:pt x="168797" y="152300"/>
                </a:lnTo>
                <a:lnTo>
                  <a:pt x="161109" y="159636"/>
                </a:lnTo>
                <a:lnTo>
                  <a:pt x="153126" y="166431"/>
                </a:lnTo>
                <a:lnTo>
                  <a:pt x="145899" y="173819"/>
                </a:lnTo>
                <a:lnTo>
                  <a:pt x="139176" y="181602"/>
                </a:lnTo>
                <a:lnTo>
                  <a:pt x="132789" y="189648"/>
                </a:lnTo>
                <a:lnTo>
                  <a:pt x="126626" y="196917"/>
                </a:lnTo>
                <a:lnTo>
                  <a:pt x="120613" y="203668"/>
                </a:lnTo>
                <a:lnTo>
                  <a:pt x="108850" y="216249"/>
                </a:lnTo>
                <a:lnTo>
                  <a:pt x="85778" y="239848"/>
                </a:lnTo>
                <a:lnTo>
                  <a:pt x="80045" y="245623"/>
                </a:lnTo>
                <a:lnTo>
                  <a:pt x="75271" y="251379"/>
                </a:lnTo>
                <a:lnTo>
                  <a:pt x="71135" y="257121"/>
                </a:lnTo>
                <a:lnTo>
                  <a:pt x="67426" y="262854"/>
                </a:lnTo>
                <a:lnTo>
                  <a:pt x="58225" y="271764"/>
                </a:lnTo>
                <a:lnTo>
                  <a:pt x="53104" y="275473"/>
                </a:lnTo>
                <a:lnTo>
                  <a:pt x="47785" y="280804"/>
                </a:lnTo>
                <a:lnTo>
                  <a:pt x="42334" y="287215"/>
                </a:lnTo>
                <a:lnTo>
                  <a:pt x="36795" y="294346"/>
                </a:lnTo>
                <a:lnTo>
                  <a:pt x="28101" y="302270"/>
                </a:lnTo>
                <a:lnTo>
                  <a:pt x="21062" y="306745"/>
                </a:lnTo>
                <a:lnTo>
                  <a:pt x="14759" y="311908"/>
                </a:lnTo>
                <a:lnTo>
                  <a:pt x="12697" y="314619"/>
                </a:lnTo>
                <a:lnTo>
                  <a:pt x="10405" y="320170"/>
                </a:lnTo>
                <a:lnTo>
                  <a:pt x="8842" y="322032"/>
                </a:lnTo>
                <a:lnTo>
                  <a:pt x="6847" y="32327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078"/>
          <p:cNvSpPr/>
          <p:nvPr/>
        </p:nvSpPr>
        <p:spPr>
          <a:xfrm>
            <a:off x="5593823" y="3917632"/>
            <a:ext cx="461220" cy="394336"/>
          </a:xfrm>
          <a:custGeom>
            <a:avLst/>
            <a:gdLst/>
            <a:ahLst/>
            <a:cxnLst/>
            <a:rect l="0" t="0" r="0" b="0"/>
            <a:pathLst>
              <a:path w="461220" h="394336">
                <a:moveTo>
                  <a:pt x="392639" y="0"/>
                </a:moveTo>
                <a:lnTo>
                  <a:pt x="388089" y="0"/>
                </a:lnTo>
                <a:lnTo>
                  <a:pt x="386747" y="953"/>
                </a:lnTo>
                <a:lnTo>
                  <a:pt x="385854" y="2540"/>
                </a:lnTo>
                <a:lnTo>
                  <a:pt x="385258" y="4551"/>
                </a:lnTo>
                <a:lnTo>
                  <a:pt x="382056" y="9325"/>
                </a:lnTo>
                <a:lnTo>
                  <a:pt x="379869" y="11932"/>
                </a:lnTo>
                <a:lnTo>
                  <a:pt x="377458" y="13669"/>
                </a:lnTo>
                <a:lnTo>
                  <a:pt x="372239" y="15601"/>
                </a:lnTo>
                <a:lnTo>
                  <a:pt x="370467" y="17068"/>
                </a:lnTo>
                <a:lnTo>
                  <a:pt x="369285" y="18999"/>
                </a:lnTo>
                <a:lnTo>
                  <a:pt x="368497" y="21238"/>
                </a:lnTo>
                <a:lnTo>
                  <a:pt x="366067" y="23684"/>
                </a:lnTo>
                <a:lnTo>
                  <a:pt x="354498" y="31677"/>
                </a:lnTo>
                <a:lnTo>
                  <a:pt x="343661" y="41030"/>
                </a:lnTo>
                <a:lnTo>
                  <a:pt x="334041" y="50303"/>
                </a:lnTo>
                <a:lnTo>
                  <a:pt x="323415" y="58235"/>
                </a:lnTo>
                <a:lnTo>
                  <a:pt x="312343" y="64934"/>
                </a:lnTo>
                <a:lnTo>
                  <a:pt x="301072" y="71088"/>
                </a:lnTo>
                <a:lnTo>
                  <a:pt x="284017" y="79906"/>
                </a:lnTo>
                <a:lnTo>
                  <a:pt x="272607" y="88219"/>
                </a:lnTo>
                <a:lnTo>
                  <a:pt x="261187" y="97311"/>
                </a:lnTo>
                <a:lnTo>
                  <a:pt x="249761" y="104527"/>
                </a:lnTo>
                <a:lnTo>
                  <a:pt x="235793" y="110909"/>
                </a:lnTo>
                <a:lnTo>
                  <a:pt x="228067" y="113944"/>
                </a:lnTo>
                <a:lnTo>
                  <a:pt x="214404" y="119857"/>
                </a:lnTo>
                <a:lnTo>
                  <a:pt x="200076" y="126613"/>
                </a:lnTo>
                <a:lnTo>
                  <a:pt x="181008" y="135965"/>
                </a:lnTo>
                <a:lnTo>
                  <a:pt x="171542" y="140173"/>
                </a:lnTo>
                <a:lnTo>
                  <a:pt x="162373" y="143931"/>
                </a:lnTo>
                <a:lnTo>
                  <a:pt x="153403" y="147390"/>
                </a:lnTo>
                <a:lnTo>
                  <a:pt x="146471" y="151599"/>
                </a:lnTo>
                <a:lnTo>
                  <a:pt x="136228" y="161358"/>
                </a:lnTo>
                <a:lnTo>
                  <a:pt x="126449" y="167579"/>
                </a:lnTo>
                <a:lnTo>
                  <a:pt x="113261" y="174585"/>
                </a:lnTo>
                <a:lnTo>
                  <a:pt x="66943" y="197257"/>
                </a:lnTo>
                <a:lnTo>
                  <a:pt x="54846" y="204510"/>
                </a:lnTo>
                <a:lnTo>
                  <a:pt x="42680" y="213948"/>
                </a:lnTo>
                <a:lnTo>
                  <a:pt x="30036" y="225671"/>
                </a:lnTo>
                <a:lnTo>
                  <a:pt x="27078" y="227600"/>
                </a:lnTo>
                <a:lnTo>
                  <a:pt x="21253" y="229743"/>
                </a:lnTo>
                <a:lnTo>
                  <a:pt x="18365" y="232220"/>
                </a:lnTo>
                <a:lnTo>
                  <a:pt x="6889" y="247342"/>
                </a:lnTo>
                <a:lnTo>
                  <a:pt x="0" y="255233"/>
                </a:lnTo>
                <a:lnTo>
                  <a:pt x="387" y="257786"/>
                </a:lnTo>
                <a:lnTo>
                  <a:pt x="3357" y="265702"/>
                </a:lnTo>
                <a:lnTo>
                  <a:pt x="7852" y="273030"/>
                </a:lnTo>
                <a:lnTo>
                  <a:pt x="10385" y="276317"/>
                </a:lnTo>
                <a:lnTo>
                  <a:pt x="13025" y="278509"/>
                </a:lnTo>
                <a:lnTo>
                  <a:pt x="15738" y="279970"/>
                </a:lnTo>
                <a:lnTo>
                  <a:pt x="18499" y="280945"/>
                </a:lnTo>
                <a:lnTo>
                  <a:pt x="24107" y="284567"/>
                </a:lnTo>
                <a:lnTo>
                  <a:pt x="26936" y="286866"/>
                </a:lnTo>
                <a:lnTo>
                  <a:pt x="30727" y="288399"/>
                </a:lnTo>
                <a:lnTo>
                  <a:pt x="46117" y="291509"/>
                </a:lnTo>
                <a:lnTo>
                  <a:pt x="60512" y="295612"/>
                </a:lnTo>
                <a:lnTo>
                  <a:pt x="73895" y="300611"/>
                </a:lnTo>
                <a:lnTo>
                  <a:pt x="86192" y="305055"/>
                </a:lnTo>
                <a:lnTo>
                  <a:pt x="98008" y="307030"/>
                </a:lnTo>
                <a:lnTo>
                  <a:pt x="106684" y="309462"/>
                </a:lnTo>
                <a:lnTo>
                  <a:pt x="117229" y="312988"/>
                </a:lnTo>
                <a:lnTo>
                  <a:pt x="129023" y="317244"/>
                </a:lnTo>
                <a:lnTo>
                  <a:pt x="139742" y="320081"/>
                </a:lnTo>
                <a:lnTo>
                  <a:pt x="149746" y="321972"/>
                </a:lnTo>
                <a:lnTo>
                  <a:pt x="174197" y="325026"/>
                </a:lnTo>
                <a:lnTo>
                  <a:pt x="213638" y="329559"/>
                </a:lnTo>
                <a:lnTo>
                  <a:pt x="233301" y="333053"/>
                </a:lnTo>
                <a:lnTo>
                  <a:pt x="252123" y="337288"/>
                </a:lnTo>
                <a:lnTo>
                  <a:pt x="270387" y="342016"/>
                </a:lnTo>
                <a:lnTo>
                  <a:pt x="285420" y="345168"/>
                </a:lnTo>
                <a:lnTo>
                  <a:pt x="298300" y="347270"/>
                </a:lnTo>
                <a:lnTo>
                  <a:pt x="309744" y="348671"/>
                </a:lnTo>
                <a:lnTo>
                  <a:pt x="319278" y="350557"/>
                </a:lnTo>
                <a:lnTo>
                  <a:pt x="327539" y="352767"/>
                </a:lnTo>
                <a:lnTo>
                  <a:pt x="341798" y="357763"/>
                </a:lnTo>
                <a:lnTo>
                  <a:pt x="354486" y="363159"/>
                </a:lnTo>
                <a:lnTo>
                  <a:pt x="366475" y="366191"/>
                </a:lnTo>
                <a:lnTo>
                  <a:pt x="378153" y="368492"/>
                </a:lnTo>
                <a:lnTo>
                  <a:pt x="389693" y="372689"/>
                </a:lnTo>
                <a:lnTo>
                  <a:pt x="401172" y="375190"/>
                </a:lnTo>
                <a:lnTo>
                  <a:pt x="406901" y="375857"/>
                </a:lnTo>
                <a:lnTo>
                  <a:pt x="415805" y="379137"/>
                </a:lnTo>
                <a:lnTo>
                  <a:pt x="422937" y="382818"/>
                </a:lnTo>
                <a:lnTo>
                  <a:pt x="429282" y="384454"/>
                </a:lnTo>
                <a:lnTo>
                  <a:pt x="438210" y="385375"/>
                </a:lnTo>
                <a:lnTo>
                  <a:pt x="441117" y="386457"/>
                </a:lnTo>
                <a:lnTo>
                  <a:pt x="449760" y="391577"/>
                </a:lnTo>
                <a:lnTo>
                  <a:pt x="461219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079"/>
          <p:cNvSpPr/>
          <p:nvPr/>
        </p:nvSpPr>
        <p:spPr>
          <a:xfrm>
            <a:off x="6269506" y="3883491"/>
            <a:ext cx="427111" cy="348577"/>
          </a:xfrm>
          <a:custGeom>
            <a:avLst/>
            <a:gdLst/>
            <a:ahLst/>
            <a:cxnLst/>
            <a:rect l="0" t="0" r="0" b="0"/>
            <a:pathLst>
              <a:path w="427111" h="348577">
                <a:moveTo>
                  <a:pt x="205589" y="51286"/>
                </a:moveTo>
                <a:lnTo>
                  <a:pt x="192853" y="44442"/>
                </a:lnTo>
                <a:lnTo>
                  <a:pt x="183188" y="37616"/>
                </a:lnTo>
                <a:lnTo>
                  <a:pt x="177218" y="35686"/>
                </a:lnTo>
                <a:lnTo>
                  <a:pt x="168501" y="34599"/>
                </a:lnTo>
                <a:lnTo>
                  <a:pt x="157673" y="34345"/>
                </a:lnTo>
                <a:lnTo>
                  <a:pt x="150785" y="34277"/>
                </a:lnTo>
                <a:lnTo>
                  <a:pt x="143335" y="35184"/>
                </a:lnTo>
                <a:lnTo>
                  <a:pt x="135511" y="36741"/>
                </a:lnTo>
                <a:lnTo>
                  <a:pt x="127438" y="38732"/>
                </a:lnTo>
                <a:lnTo>
                  <a:pt x="115927" y="43484"/>
                </a:lnTo>
                <a:lnTo>
                  <a:pt x="106684" y="48771"/>
                </a:lnTo>
                <a:lnTo>
                  <a:pt x="96226" y="54296"/>
                </a:lnTo>
                <a:lnTo>
                  <a:pt x="79628" y="62761"/>
                </a:lnTo>
                <a:lnTo>
                  <a:pt x="68326" y="70991"/>
                </a:lnTo>
                <a:lnTo>
                  <a:pt x="57905" y="80047"/>
                </a:lnTo>
                <a:lnTo>
                  <a:pt x="50099" y="87246"/>
                </a:lnTo>
                <a:lnTo>
                  <a:pt x="35799" y="101205"/>
                </a:lnTo>
                <a:lnTo>
                  <a:pt x="27574" y="111890"/>
                </a:lnTo>
                <a:lnTo>
                  <a:pt x="24047" y="117406"/>
                </a:lnTo>
                <a:lnTo>
                  <a:pt x="20743" y="122989"/>
                </a:lnTo>
                <a:lnTo>
                  <a:pt x="17588" y="128616"/>
                </a:lnTo>
                <a:lnTo>
                  <a:pt x="11543" y="139947"/>
                </a:lnTo>
                <a:lnTo>
                  <a:pt x="5681" y="151334"/>
                </a:lnTo>
                <a:lnTo>
                  <a:pt x="3737" y="158942"/>
                </a:lnTo>
                <a:lnTo>
                  <a:pt x="2441" y="167824"/>
                </a:lnTo>
                <a:lnTo>
                  <a:pt x="1577" y="177556"/>
                </a:lnTo>
                <a:lnTo>
                  <a:pt x="1001" y="185948"/>
                </a:lnTo>
                <a:lnTo>
                  <a:pt x="361" y="200353"/>
                </a:lnTo>
                <a:lnTo>
                  <a:pt x="0" y="219174"/>
                </a:lnTo>
                <a:lnTo>
                  <a:pt x="902" y="227029"/>
                </a:lnTo>
                <a:lnTo>
                  <a:pt x="2456" y="236075"/>
                </a:lnTo>
                <a:lnTo>
                  <a:pt x="4445" y="245917"/>
                </a:lnTo>
                <a:lnTo>
                  <a:pt x="6723" y="254382"/>
                </a:lnTo>
                <a:lnTo>
                  <a:pt x="9194" y="261931"/>
                </a:lnTo>
                <a:lnTo>
                  <a:pt x="11794" y="268869"/>
                </a:lnTo>
                <a:lnTo>
                  <a:pt x="17337" y="277304"/>
                </a:lnTo>
                <a:lnTo>
                  <a:pt x="24842" y="286737"/>
                </a:lnTo>
                <a:lnTo>
                  <a:pt x="33656" y="296836"/>
                </a:lnTo>
                <a:lnTo>
                  <a:pt x="42389" y="305473"/>
                </a:lnTo>
                <a:lnTo>
                  <a:pt x="51069" y="313137"/>
                </a:lnTo>
                <a:lnTo>
                  <a:pt x="59713" y="320151"/>
                </a:lnTo>
                <a:lnTo>
                  <a:pt x="67381" y="324827"/>
                </a:lnTo>
                <a:lnTo>
                  <a:pt x="74397" y="327944"/>
                </a:lnTo>
                <a:lnTo>
                  <a:pt x="80980" y="330022"/>
                </a:lnTo>
                <a:lnTo>
                  <a:pt x="89179" y="333313"/>
                </a:lnTo>
                <a:lnTo>
                  <a:pt x="98455" y="337411"/>
                </a:lnTo>
                <a:lnTo>
                  <a:pt x="108448" y="342049"/>
                </a:lnTo>
                <a:lnTo>
                  <a:pt x="117016" y="345140"/>
                </a:lnTo>
                <a:lnTo>
                  <a:pt x="124633" y="347201"/>
                </a:lnTo>
                <a:lnTo>
                  <a:pt x="131616" y="348576"/>
                </a:lnTo>
                <a:lnTo>
                  <a:pt x="139128" y="348539"/>
                </a:lnTo>
                <a:lnTo>
                  <a:pt x="146994" y="347562"/>
                </a:lnTo>
                <a:lnTo>
                  <a:pt x="155095" y="345959"/>
                </a:lnTo>
                <a:lnTo>
                  <a:pt x="162402" y="344890"/>
                </a:lnTo>
                <a:lnTo>
                  <a:pt x="175599" y="343702"/>
                </a:lnTo>
                <a:lnTo>
                  <a:pt x="184643" y="342432"/>
                </a:lnTo>
                <a:lnTo>
                  <a:pt x="207392" y="338482"/>
                </a:lnTo>
                <a:lnTo>
                  <a:pt x="217268" y="336095"/>
                </a:lnTo>
                <a:lnTo>
                  <a:pt x="225758" y="333551"/>
                </a:lnTo>
                <a:lnTo>
                  <a:pt x="233322" y="330903"/>
                </a:lnTo>
                <a:lnTo>
                  <a:pt x="243128" y="326280"/>
                </a:lnTo>
                <a:lnTo>
                  <a:pt x="254427" y="320340"/>
                </a:lnTo>
                <a:lnTo>
                  <a:pt x="266722" y="313523"/>
                </a:lnTo>
                <a:lnTo>
                  <a:pt x="277777" y="308026"/>
                </a:lnTo>
                <a:lnTo>
                  <a:pt x="288004" y="303408"/>
                </a:lnTo>
                <a:lnTo>
                  <a:pt x="297680" y="299378"/>
                </a:lnTo>
                <a:lnTo>
                  <a:pt x="307941" y="292880"/>
                </a:lnTo>
                <a:lnTo>
                  <a:pt x="318591" y="284739"/>
                </a:lnTo>
                <a:lnTo>
                  <a:pt x="329501" y="275502"/>
                </a:lnTo>
                <a:lnTo>
                  <a:pt x="338679" y="268390"/>
                </a:lnTo>
                <a:lnTo>
                  <a:pt x="346703" y="262697"/>
                </a:lnTo>
                <a:lnTo>
                  <a:pt x="353957" y="257950"/>
                </a:lnTo>
                <a:lnTo>
                  <a:pt x="367098" y="247594"/>
                </a:lnTo>
                <a:lnTo>
                  <a:pt x="373269" y="242166"/>
                </a:lnTo>
                <a:lnTo>
                  <a:pt x="379288" y="235689"/>
                </a:lnTo>
                <a:lnTo>
                  <a:pt x="385205" y="228514"/>
                </a:lnTo>
                <a:lnTo>
                  <a:pt x="391056" y="220873"/>
                </a:lnTo>
                <a:lnTo>
                  <a:pt x="397813" y="210064"/>
                </a:lnTo>
                <a:lnTo>
                  <a:pt x="405176" y="197143"/>
                </a:lnTo>
                <a:lnTo>
                  <a:pt x="412941" y="182814"/>
                </a:lnTo>
                <a:lnTo>
                  <a:pt x="418119" y="172309"/>
                </a:lnTo>
                <a:lnTo>
                  <a:pt x="421570" y="164353"/>
                </a:lnTo>
                <a:lnTo>
                  <a:pt x="423872" y="158097"/>
                </a:lnTo>
                <a:lnTo>
                  <a:pt x="425406" y="152021"/>
                </a:lnTo>
                <a:lnTo>
                  <a:pt x="426428" y="146065"/>
                </a:lnTo>
                <a:lnTo>
                  <a:pt x="427110" y="140189"/>
                </a:lnTo>
                <a:lnTo>
                  <a:pt x="426612" y="134368"/>
                </a:lnTo>
                <a:lnTo>
                  <a:pt x="425327" y="128581"/>
                </a:lnTo>
                <a:lnTo>
                  <a:pt x="423518" y="122819"/>
                </a:lnTo>
                <a:lnTo>
                  <a:pt x="420408" y="114214"/>
                </a:lnTo>
                <a:lnTo>
                  <a:pt x="411872" y="91955"/>
                </a:lnTo>
                <a:lnTo>
                  <a:pt x="407880" y="82208"/>
                </a:lnTo>
                <a:lnTo>
                  <a:pt x="404268" y="73806"/>
                </a:lnTo>
                <a:lnTo>
                  <a:pt x="400907" y="66300"/>
                </a:lnTo>
                <a:lnTo>
                  <a:pt x="396760" y="60343"/>
                </a:lnTo>
                <a:lnTo>
                  <a:pt x="387074" y="51184"/>
                </a:lnTo>
                <a:lnTo>
                  <a:pt x="375462" y="40672"/>
                </a:lnTo>
                <a:lnTo>
                  <a:pt x="366495" y="34504"/>
                </a:lnTo>
                <a:lnTo>
                  <a:pt x="356160" y="28587"/>
                </a:lnTo>
                <a:lnTo>
                  <a:pt x="345217" y="22783"/>
                </a:lnTo>
                <a:lnTo>
                  <a:pt x="311282" y="5573"/>
                </a:lnTo>
                <a:lnTo>
                  <a:pt x="302411" y="2394"/>
                </a:lnTo>
                <a:lnTo>
                  <a:pt x="289522" y="604"/>
                </a:lnTo>
                <a:lnTo>
                  <a:pt x="278135" y="186"/>
                </a:lnTo>
                <a:lnTo>
                  <a:pt x="263549" y="0"/>
                </a:lnTo>
                <a:lnTo>
                  <a:pt x="256611" y="903"/>
                </a:lnTo>
                <a:lnTo>
                  <a:pt x="243822" y="4446"/>
                </a:lnTo>
                <a:lnTo>
                  <a:pt x="231789" y="9196"/>
                </a:lnTo>
                <a:lnTo>
                  <a:pt x="220091" y="13530"/>
                </a:lnTo>
                <a:lnTo>
                  <a:pt x="208541" y="15455"/>
                </a:lnTo>
                <a:lnTo>
                  <a:pt x="197058" y="18851"/>
                </a:lnTo>
                <a:lnTo>
                  <a:pt x="186557" y="23536"/>
                </a:lnTo>
                <a:lnTo>
                  <a:pt x="175291" y="30575"/>
                </a:lnTo>
                <a:lnTo>
                  <a:pt x="162726" y="341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080"/>
          <p:cNvSpPr/>
          <p:nvPr/>
        </p:nvSpPr>
        <p:spPr>
          <a:xfrm>
            <a:off x="3779003" y="4526279"/>
            <a:ext cx="347227" cy="908687"/>
          </a:xfrm>
          <a:custGeom>
            <a:avLst/>
            <a:gdLst/>
            <a:ahLst/>
            <a:cxnLst/>
            <a:rect l="0" t="0" r="0" b="0"/>
            <a:pathLst>
              <a:path w="347227" h="908687">
                <a:moveTo>
                  <a:pt x="278647" y="0"/>
                </a:moveTo>
                <a:lnTo>
                  <a:pt x="264994" y="4552"/>
                </a:lnTo>
                <a:lnTo>
                  <a:pt x="255751" y="9325"/>
                </a:lnTo>
                <a:lnTo>
                  <a:pt x="244904" y="17068"/>
                </a:lnTo>
                <a:lnTo>
                  <a:pt x="237004" y="24637"/>
                </a:lnTo>
                <a:lnTo>
                  <a:pt x="228072" y="33493"/>
                </a:lnTo>
                <a:lnTo>
                  <a:pt x="222070" y="38521"/>
                </a:lnTo>
                <a:lnTo>
                  <a:pt x="215211" y="43778"/>
                </a:lnTo>
                <a:lnTo>
                  <a:pt x="207781" y="49189"/>
                </a:lnTo>
                <a:lnTo>
                  <a:pt x="196986" y="60279"/>
                </a:lnTo>
                <a:lnTo>
                  <a:pt x="189013" y="70606"/>
                </a:lnTo>
                <a:lnTo>
                  <a:pt x="178217" y="82728"/>
                </a:lnTo>
                <a:lnTo>
                  <a:pt x="168606" y="92648"/>
                </a:lnTo>
                <a:lnTo>
                  <a:pt x="160525" y="103407"/>
                </a:lnTo>
                <a:lnTo>
                  <a:pt x="152805" y="114539"/>
                </a:lnTo>
                <a:lnTo>
                  <a:pt x="143025" y="125837"/>
                </a:lnTo>
                <a:lnTo>
                  <a:pt x="132328" y="137208"/>
                </a:lnTo>
                <a:lnTo>
                  <a:pt x="126808" y="142907"/>
                </a:lnTo>
                <a:lnTo>
                  <a:pt x="118135" y="156859"/>
                </a:lnTo>
                <a:lnTo>
                  <a:pt x="110153" y="171633"/>
                </a:lnTo>
                <a:lnTo>
                  <a:pt x="100255" y="184550"/>
                </a:lnTo>
                <a:lnTo>
                  <a:pt x="89507" y="196640"/>
                </a:lnTo>
                <a:lnTo>
                  <a:pt x="83973" y="202531"/>
                </a:lnTo>
                <a:lnTo>
                  <a:pt x="75285" y="216696"/>
                </a:lnTo>
                <a:lnTo>
                  <a:pt x="65039" y="238197"/>
                </a:lnTo>
                <a:lnTo>
                  <a:pt x="57027" y="253503"/>
                </a:lnTo>
                <a:lnTo>
                  <a:pt x="43941" y="276181"/>
                </a:lnTo>
                <a:lnTo>
                  <a:pt x="38357" y="289848"/>
                </a:lnTo>
                <a:lnTo>
                  <a:pt x="33681" y="304675"/>
                </a:lnTo>
                <a:lnTo>
                  <a:pt x="29611" y="320274"/>
                </a:lnTo>
                <a:lnTo>
                  <a:pt x="24993" y="336389"/>
                </a:lnTo>
                <a:lnTo>
                  <a:pt x="14782" y="369534"/>
                </a:lnTo>
                <a:lnTo>
                  <a:pt x="8973" y="395695"/>
                </a:lnTo>
                <a:lnTo>
                  <a:pt x="5440" y="419705"/>
                </a:lnTo>
                <a:lnTo>
                  <a:pt x="694" y="449426"/>
                </a:lnTo>
                <a:lnTo>
                  <a:pt x="0" y="465352"/>
                </a:lnTo>
                <a:lnTo>
                  <a:pt x="489" y="481685"/>
                </a:lnTo>
                <a:lnTo>
                  <a:pt x="1768" y="498289"/>
                </a:lnTo>
                <a:lnTo>
                  <a:pt x="5730" y="521817"/>
                </a:lnTo>
                <a:lnTo>
                  <a:pt x="10774" y="548313"/>
                </a:lnTo>
                <a:lnTo>
                  <a:pt x="13860" y="568498"/>
                </a:lnTo>
                <a:lnTo>
                  <a:pt x="21581" y="596518"/>
                </a:lnTo>
                <a:lnTo>
                  <a:pt x="27260" y="611039"/>
                </a:lnTo>
                <a:lnTo>
                  <a:pt x="33903" y="625482"/>
                </a:lnTo>
                <a:lnTo>
                  <a:pt x="41189" y="639873"/>
                </a:lnTo>
                <a:lnTo>
                  <a:pt x="49856" y="655183"/>
                </a:lnTo>
                <a:lnTo>
                  <a:pt x="59445" y="671103"/>
                </a:lnTo>
                <a:lnTo>
                  <a:pt x="69647" y="687432"/>
                </a:lnTo>
                <a:lnTo>
                  <a:pt x="78354" y="700224"/>
                </a:lnTo>
                <a:lnTo>
                  <a:pt x="86063" y="710656"/>
                </a:lnTo>
                <a:lnTo>
                  <a:pt x="93107" y="719515"/>
                </a:lnTo>
                <a:lnTo>
                  <a:pt x="99709" y="727327"/>
                </a:lnTo>
                <a:lnTo>
                  <a:pt x="106014" y="734440"/>
                </a:lnTo>
                <a:lnTo>
                  <a:pt x="112124" y="741087"/>
                </a:lnTo>
                <a:lnTo>
                  <a:pt x="126531" y="756093"/>
                </a:lnTo>
                <a:lnTo>
                  <a:pt x="172546" y="802556"/>
                </a:lnTo>
                <a:lnTo>
                  <a:pt x="179337" y="808406"/>
                </a:lnTo>
                <a:lnTo>
                  <a:pt x="186723" y="814210"/>
                </a:lnTo>
                <a:lnTo>
                  <a:pt x="220929" y="839100"/>
                </a:lnTo>
                <a:lnTo>
                  <a:pt x="237311" y="850865"/>
                </a:lnTo>
                <a:lnTo>
                  <a:pt x="250137" y="859661"/>
                </a:lnTo>
                <a:lnTo>
                  <a:pt x="260593" y="866478"/>
                </a:lnTo>
                <a:lnTo>
                  <a:pt x="269468" y="871975"/>
                </a:lnTo>
                <a:lnTo>
                  <a:pt x="277290" y="876591"/>
                </a:lnTo>
                <a:lnTo>
                  <a:pt x="284410" y="880622"/>
                </a:lnTo>
                <a:lnTo>
                  <a:pt x="291061" y="884262"/>
                </a:lnTo>
                <a:lnTo>
                  <a:pt x="300992" y="888306"/>
                </a:lnTo>
                <a:lnTo>
                  <a:pt x="304974" y="889384"/>
                </a:lnTo>
                <a:lnTo>
                  <a:pt x="311937" y="893122"/>
                </a:lnTo>
                <a:lnTo>
                  <a:pt x="315128" y="895452"/>
                </a:lnTo>
                <a:lnTo>
                  <a:pt x="321213" y="898042"/>
                </a:lnTo>
                <a:lnTo>
                  <a:pt x="324170" y="898732"/>
                </a:lnTo>
                <a:lnTo>
                  <a:pt x="329994" y="902040"/>
                </a:lnTo>
                <a:lnTo>
                  <a:pt x="347226" y="9086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081"/>
          <p:cNvSpPr/>
          <p:nvPr/>
        </p:nvSpPr>
        <p:spPr>
          <a:xfrm>
            <a:off x="4023359" y="4886325"/>
            <a:ext cx="402909" cy="25718"/>
          </a:xfrm>
          <a:custGeom>
            <a:avLst/>
            <a:gdLst/>
            <a:ahLst/>
            <a:cxnLst/>
            <a:rect l="0" t="0" r="0" b="0"/>
            <a:pathLst>
              <a:path w="402909" h="25718">
                <a:moveTo>
                  <a:pt x="0" y="25717"/>
                </a:moveTo>
                <a:lnTo>
                  <a:pt x="4552" y="21166"/>
                </a:lnTo>
                <a:lnTo>
                  <a:pt x="6844" y="19825"/>
                </a:lnTo>
                <a:lnTo>
                  <a:pt x="9325" y="18932"/>
                </a:lnTo>
                <a:lnTo>
                  <a:pt x="11932" y="18336"/>
                </a:lnTo>
                <a:lnTo>
                  <a:pt x="22448" y="17674"/>
                </a:lnTo>
                <a:lnTo>
                  <a:pt x="41894" y="17302"/>
                </a:lnTo>
                <a:lnTo>
                  <a:pt x="47932" y="17249"/>
                </a:lnTo>
                <a:lnTo>
                  <a:pt x="53862" y="16262"/>
                </a:lnTo>
                <a:lnTo>
                  <a:pt x="59721" y="14651"/>
                </a:lnTo>
                <a:lnTo>
                  <a:pt x="65532" y="12625"/>
                </a:lnTo>
                <a:lnTo>
                  <a:pt x="72263" y="11274"/>
                </a:lnTo>
                <a:lnTo>
                  <a:pt x="79608" y="10374"/>
                </a:lnTo>
                <a:lnTo>
                  <a:pt x="87362" y="9773"/>
                </a:lnTo>
                <a:lnTo>
                  <a:pt x="94436" y="9373"/>
                </a:lnTo>
                <a:lnTo>
                  <a:pt x="107377" y="8928"/>
                </a:lnTo>
                <a:lnTo>
                  <a:pt x="117305" y="7857"/>
                </a:lnTo>
                <a:lnTo>
                  <a:pt x="143576" y="4127"/>
                </a:lnTo>
                <a:lnTo>
                  <a:pt x="161440" y="2751"/>
                </a:lnTo>
                <a:lnTo>
                  <a:pt x="181922" y="1834"/>
                </a:lnTo>
                <a:lnTo>
                  <a:pt x="225635" y="815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082"/>
          <p:cNvSpPr/>
          <p:nvPr/>
        </p:nvSpPr>
        <p:spPr>
          <a:xfrm>
            <a:off x="4520924" y="4654867"/>
            <a:ext cx="342542" cy="236139"/>
          </a:xfrm>
          <a:custGeom>
            <a:avLst/>
            <a:gdLst/>
            <a:ahLst/>
            <a:cxnLst/>
            <a:rect l="0" t="0" r="0" b="0"/>
            <a:pathLst>
              <a:path w="342542" h="236139">
                <a:moveTo>
                  <a:pt x="33930" y="0"/>
                </a:moveTo>
                <a:lnTo>
                  <a:pt x="33930" y="4551"/>
                </a:lnTo>
                <a:lnTo>
                  <a:pt x="34883" y="5891"/>
                </a:lnTo>
                <a:lnTo>
                  <a:pt x="36471" y="6785"/>
                </a:lnTo>
                <a:lnTo>
                  <a:pt x="38481" y="7381"/>
                </a:lnTo>
                <a:lnTo>
                  <a:pt x="39822" y="8731"/>
                </a:lnTo>
                <a:lnTo>
                  <a:pt x="40716" y="10583"/>
                </a:lnTo>
                <a:lnTo>
                  <a:pt x="41312" y="12770"/>
                </a:lnTo>
                <a:lnTo>
                  <a:pt x="41709" y="16134"/>
                </a:lnTo>
                <a:lnTo>
                  <a:pt x="41973" y="20281"/>
                </a:lnTo>
                <a:lnTo>
                  <a:pt x="42268" y="29016"/>
                </a:lnTo>
                <a:lnTo>
                  <a:pt x="42433" y="40242"/>
                </a:lnTo>
                <a:lnTo>
                  <a:pt x="42493" y="75232"/>
                </a:lnTo>
                <a:lnTo>
                  <a:pt x="41544" y="84445"/>
                </a:lnTo>
                <a:lnTo>
                  <a:pt x="39959" y="93444"/>
                </a:lnTo>
                <a:lnTo>
                  <a:pt x="33177" y="122302"/>
                </a:lnTo>
                <a:lnTo>
                  <a:pt x="30570" y="132970"/>
                </a:lnTo>
                <a:lnTo>
                  <a:pt x="26928" y="142939"/>
                </a:lnTo>
                <a:lnTo>
                  <a:pt x="22595" y="152443"/>
                </a:lnTo>
                <a:lnTo>
                  <a:pt x="17800" y="161636"/>
                </a:lnTo>
                <a:lnTo>
                  <a:pt x="14605" y="168717"/>
                </a:lnTo>
                <a:lnTo>
                  <a:pt x="12474" y="174391"/>
                </a:lnTo>
                <a:lnTo>
                  <a:pt x="11054" y="179126"/>
                </a:lnTo>
                <a:lnTo>
                  <a:pt x="10107" y="183234"/>
                </a:lnTo>
                <a:lnTo>
                  <a:pt x="9055" y="190340"/>
                </a:lnTo>
                <a:lnTo>
                  <a:pt x="8463" y="195145"/>
                </a:lnTo>
                <a:lnTo>
                  <a:pt x="5784" y="198808"/>
                </a:lnTo>
                <a:lnTo>
                  <a:pt x="3736" y="201119"/>
                </a:lnTo>
                <a:lnTo>
                  <a:pt x="2371" y="203612"/>
                </a:lnTo>
                <a:lnTo>
                  <a:pt x="450" y="210718"/>
                </a:lnTo>
                <a:lnTo>
                  <a:pt x="0" y="212715"/>
                </a:lnTo>
                <a:lnTo>
                  <a:pt x="833" y="214200"/>
                </a:lnTo>
                <a:lnTo>
                  <a:pt x="4298" y="218390"/>
                </a:lnTo>
                <a:lnTo>
                  <a:pt x="6555" y="219888"/>
                </a:lnTo>
                <a:lnTo>
                  <a:pt x="14284" y="222950"/>
                </a:lnTo>
                <a:lnTo>
                  <a:pt x="22606" y="228513"/>
                </a:lnTo>
                <a:lnTo>
                  <a:pt x="32057" y="231538"/>
                </a:lnTo>
                <a:lnTo>
                  <a:pt x="41353" y="235621"/>
                </a:lnTo>
                <a:lnTo>
                  <a:pt x="45546" y="236138"/>
                </a:lnTo>
                <a:lnTo>
                  <a:pt x="49295" y="235531"/>
                </a:lnTo>
                <a:lnTo>
                  <a:pt x="52746" y="234172"/>
                </a:lnTo>
                <a:lnTo>
                  <a:pt x="61660" y="232665"/>
                </a:lnTo>
                <a:lnTo>
                  <a:pt x="66705" y="232262"/>
                </a:lnTo>
                <a:lnTo>
                  <a:pt x="72925" y="231994"/>
                </a:lnTo>
                <a:lnTo>
                  <a:pt x="87456" y="231696"/>
                </a:lnTo>
                <a:lnTo>
                  <a:pt x="95332" y="230664"/>
                </a:lnTo>
                <a:lnTo>
                  <a:pt x="103440" y="229024"/>
                </a:lnTo>
                <a:lnTo>
                  <a:pt x="111702" y="226978"/>
                </a:lnTo>
                <a:lnTo>
                  <a:pt x="119116" y="225613"/>
                </a:lnTo>
                <a:lnTo>
                  <a:pt x="125964" y="224704"/>
                </a:lnTo>
                <a:lnTo>
                  <a:pt x="132433" y="224098"/>
                </a:lnTo>
                <a:lnTo>
                  <a:pt x="141509" y="223694"/>
                </a:lnTo>
                <a:lnTo>
                  <a:pt x="164293" y="223244"/>
                </a:lnTo>
                <a:lnTo>
                  <a:pt x="342541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083"/>
          <p:cNvSpPr/>
          <p:nvPr/>
        </p:nvSpPr>
        <p:spPr>
          <a:xfrm>
            <a:off x="4771065" y="4663440"/>
            <a:ext cx="23820" cy="480061"/>
          </a:xfrm>
          <a:custGeom>
            <a:avLst/>
            <a:gdLst/>
            <a:ahLst/>
            <a:cxnLst/>
            <a:rect l="0" t="0" r="0" b="0"/>
            <a:pathLst>
              <a:path w="23820" h="480061">
                <a:moveTo>
                  <a:pt x="23819" y="0"/>
                </a:moveTo>
                <a:lnTo>
                  <a:pt x="14718" y="4551"/>
                </a:lnTo>
                <a:lnTo>
                  <a:pt x="11084" y="6843"/>
                </a:lnTo>
                <a:lnTo>
                  <a:pt x="7709" y="9325"/>
                </a:lnTo>
                <a:lnTo>
                  <a:pt x="4507" y="11931"/>
                </a:lnTo>
                <a:lnTo>
                  <a:pt x="2372" y="14622"/>
                </a:lnTo>
                <a:lnTo>
                  <a:pt x="949" y="17368"/>
                </a:lnTo>
                <a:lnTo>
                  <a:pt x="0" y="20150"/>
                </a:lnTo>
                <a:lnTo>
                  <a:pt x="320" y="32483"/>
                </a:lnTo>
                <a:lnTo>
                  <a:pt x="3216" y="74127"/>
                </a:lnTo>
                <a:lnTo>
                  <a:pt x="5321" y="95138"/>
                </a:lnTo>
                <a:lnTo>
                  <a:pt x="10200" y="133723"/>
                </a:lnTo>
                <a:lnTo>
                  <a:pt x="11882" y="152966"/>
                </a:lnTo>
                <a:lnTo>
                  <a:pt x="13004" y="172462"/>
                </a:lnTo>
                <a:lnTo>
                  <a:pt x="13752" y="192127"/>
                </a:lnTo>
                <a:lnTo>
                  <a:pt x="15203" y="211905"/>
                </a:lnTo>
                <a:lnTo>
                  <a:pt x="17123" y="231758"/>
                </a:lnTo>
                <a:lnTo>
                  <a:pt x="19355" y="251660"/>
                </a:lnTo>
                <a:lnTo>
                  <a:pt x="20844" y="267786"/>
                </a:lnTo>
                <a:lnTo>
                  <a:pt x="21835" y="281394"/>
                </a:lnTo>
                <a:lnTo>
                  <a:pt x="22497" y="293323"/>
                </a:lnTo>
                <a:lnTo>
                  <a:pt x="23232" y="331978"/>
                </a:lnTo>
                <a:lnTo>
                  <a:pt x="23428" y="355621"/>
                </a:lnTo>
                <a:lnTo>
                  <a:pt x="22605" y="377098"/>
                </a:lnTo>
                <a:lnTo>
                  <a:pt x="21106" y="397131"/>
                </a:lnTo>
                <a:lnTo>
                  <a:pt x="17851" y="429868"/>
                </a:lnTo>
                <a:lnTo>
                  <a:pt x="16404" y="447592"/>
                </a:lnTo>
                <a:lnTo>
                  <a:pt x="15066" y="454605"/>
                </a:lnTo>
                <a:lnTo>
                  <a:pt x="13222" y="461185"/>
                </a:lnTo>
                <a:lnTo>
                  <a:pt x="6675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084"/>
          <p:cNvSpPr/>
          <p:nvPr/>
        </p:nvSpPr>
        <p:spPr>
          <a:xfrm>
            <a:off x="4897754" y="5100637"/>
            <a:ext cx="68581" cy="282893"/>
          </a:xfrm>
          <a:custGeom>
            <a:avLst/>
            <a:gdLst/>
            <a:ahLst/>
            <a:cxnLst/>
            <a:rect l="0" t="0" r="0" b="0"/>
            <a:pathLst>
              <a:path w="68581" h="282893">
                <a:moveTo>
                  <a:pt x="68580" y="0"/>
                </a:moveTo>
                <a:lnTo>
                  <a:pt x="68580" y="38626"/>
                </a:lnTo>
                <a:lnTo>
                  <a:pt x="67628" y="45753"/>
                </a:lnTo>
                <a:lnTo>
                  <a:pt x="66041" y="53362"/>
                </a:lnTo>
                <a:lnTo>
                  <a:pt x="64030" y="61292"/>
                </a:lnTo>
                <a:lnTo>
                  <a:pt x="61737" y="77056"/>
                </a:lnTo>
                <a:lnTo>
                  <a:pt x="56649" y="122512"/>
                </a:lnTo>
                <a:lnTo>
                  <a:pt x="53958" y="141682"/>
                </a:lnTo>
                <a:lnTo>
                  <a:pt x="51212" y="157320"/>
                </a:lnTo>
                <a:lnTo>
                  <a:pt x="48430" y="170602"/>
                </a:lnTo>
                <a:lnTo>
                  <a:pt x="44669" y="183267"/>
                </a:lnTo>
                <a:lnTo>
                  <a:pt x="40257" y="195521"/>
                </a:lnTo>
                <a:lnTo>
                  <a:pt x="35411" y="207500"/>
                </a:lnTo>
                <a:lnTo>
                  <a:pt x="24946" y="236050"/>
                </a:lnTo>
                <a:lnTo>
                  <a:pt x="19488" y="251664"/>
                </a:lnTo>
                <a:lnTo>
                  <a:pt x="14897" y="262074"/>
                </a:lnTo>
                <a:lnTo>
                  <a:pt x="10884" y="269013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085"/>
          <p:cNvSpPr/>
          <p:nvPr/>
        </p:nvSpPr>
        <p:spPr>
          <a:xfrm>
            <a:off x="5276287" y="4646348"/>
            <a:ext cx="349628" cy="454157"/>
          </a:xfrm>
          <a:custGeom>
            <a:avLst/>
            <a:gdLst/>
            <a:ahLst/>
            <a:cxnLst/>
            <a:rect l="0" t="0" r="0" b="0"/>
            <a:pathLst>
              <a:path w="349628" h="454157">
                <a:moveTo>
                  <a:pt x="187253" y="25664"/>
                </a:moveTo>
                <a:lnTo>
                  <a:pt x="153179" y="25664"/>
                </a:lnTo>
                <a:lnTo>
                  <a:pt x="149296" y="26617"/>
                </a:lnTo>
                <a:lnTo>
                  <a:pt x="142443" y="30215"/>
                </a:lnTo>
                <a:lnTo>
                  <a:pt x="133230" y="37596"/>
                </a:lnTo>
                <a:lnTo>
                  <a:pt x="124825" y="43032"/>
                </a:lnTo>
                <a:lnTo>
                  <a:pt x="114739" y="48623"/>
                </a:lnTo>
                <a:lnTo>
                  <a:pt x="103907" y="54284"/>
                </a:lnTo>
                <a:lnTo>
                  <a:pt x="97399" y="59983"/>
                </a:lnTo>
                <a:lnTo>
                  <a:pt x="90203" y="67594"/>
                </a:lnTo>
                <a:lnTo>
                  <a:pt x="82547" y="76477"/>
                </a:lnTo>
                <a:lnTo>
                  <a:pt x="74587" y="86210"/>
                </a:lnTo>
                <a:lnTo>
                  <a:pt x="58121" y="107183"/>
                </a:lnTo>
                <a:lnTo>
                  <a:pt x="51635" y="116205"/>
                </a:lnTo>
                <a:lnTo>
                  <a:pt x="46359" y="124125"/>
                </a:lnTo>
                <a:lnTo>
                  <a:pt x="41888" y="131309"/>
                </a:lnTo>
                <a:lnTo>
                  <a:pt x="37955" y="138957"/>
                </a:lnTo>
                <a:lnTo>
                  <a:pt x="34381" y="146913"/>
                </a:lnTo>
                <a:lnTo>
                  <a:pt x="31046" y="155074"/>
                </a:lnTo>
                <a:lnTo>
                  <a:pt x="24800" y="169222"/>
                </a:lnTo>
                <a:lnTo>
                  <a:pt x="18849" y="181860"/>
                </a:lnTo>
                <a:lnTo>
                  <a:pt x="13029" y="193827"/>
                </a:lnTo>
                <a:lnTo>
                  <a:pt x="11096" y="200638"/>
                </a:lnTo>
                <a:lnTo>
                  <a:pt x="9807" y="208036"/>
                </a:lnTo>
                <a:lnTo>
                  <a:pt x="8948" y="215825"/>
                </a:lnTo>
                <a:lnTo>
                  <a:pt x="7423" y="223876"/>
                </a:lnTo>
                <a:lnTo>
                  <a:pt x="5454" y="232100"/>
                </a:lnTo>
                <a:lnTo>
                  <a:pt x="3189" y="240441"/>
                </a:lnTo>
                <a:lnTo>
                  <a:pt x="1678" y="248858"/>
                </a:lnTo>
                <a:lnTo>
                  <a:pt x="671" y="257328"/>
                </a:lnTo>
                <a:lnTo>
                  <a:pt x="0" y="265832"/>
                </a:lnTo>
                <a:lnTo>
                  <a:pt x="505" y="275311"/>
                </a:lnTo>
                <a:lnTo>
                  <a:pt x="1794" y="285440"/>
                </a:lnTo>
                <a:lnTo>
                  <a:pt x="3606" y="296003"/>
                </a:lnTo>
                <a:lnTo>
                  <a:pt x="5766" y="306855"/>
                </a:lnTo>
                <a:lnTo>
                  <a:pt x="10707" y="329073"/>
                </a:lnTo>
                <a:lnTo>
                  <a:pt x="13358" y="338426"/>
                </a:lnTo>
                <a:lnTo>
                  <a:pt x="16078" y="346568"/>
                </a:lnTo>
                <a:lnTo>
                  <a:pt x="20687" y="360693"/>
                </a:lnTo>
                <a:lnTo>
                  <a:pt x="22736" y="373321"/>
                </a:lnTo>
                <a:lnTo>
                  <a:pt x="25188" y="379355"/>
                </a:lnTo>
                <a:lnTo>
                  <a:pt x="32992" y="391140"/>
                </a:lnTo>
                <a:lnTo>
                  <a:pt x="38692" y="397902"/>
                </a:lnTo>
                <a:lnTo>
                  <a:pt x="45349" y="405268"/>
                </a:lnTo>
                <a:lnTo>
                  <a:pt x="52645" y="413036"/>
                </a:lnTo>
                <a:lnTo>
                  <a:pt x="60367" y="420119"/>
                </a:lnTo>
                <a:lnTo>
                  <a:pt x="68372" y="426747"/>
                </a:lnTo>
                <a:lnTo>
                  <a:pt x="76566" y="433070"/>
                </a:lnTo>
                <a:lnTo>
                  <a:pt x="83935" y="437286"/>
                </a:lnTo>
                <a:lnTo>
                  <a:pt x="90751" y="440096"/>
                </a:lnTo>
                <a:lnTo>
                  <a:pt x="97201" y="441970"/>
                </a:lnTo>
                <a:lnTo>
                  <a:pt x="106907" y="446591"/>
                </a:lnTo>
                <a:lnTo>
                  <a:pt x="110829" y="449157"/>
                </a:lnTo>
                <a:lnTo>
                  <a:pt x="120267" y="452009"/>
                </a:lnTo>
                <a:lnTo>
                  <a:pt x="130811" y="453275"/>
                </a:lnTo>
                <a:lnTo>
                  <a:pt x="136290" y="453613"/>
                </a:lnTo>
                <a:lnTo>
                  <a:pt x="147458" y="453989"/>
                </a:lnTo>
                <a:lnTo>
                  <a:pt x="158771" y="454156"/>
                </a:lnTo>
                <a:lnTo>
                  <a:pt x="165407" y="453248"/>
                </a:lnTo>
                <a:lnTo>
                  <a:pt x="172689" y="451690"/>
                </a:lnTo>
                <a:lnTo>
                  <a:pt x="180402" y="449699"/>
                </a:lnTo>
                <a:lnTo>
                  <a:pt x="186495" y="447418"/>
                </a:lnTo>
                <a:lnTo>
                  <a:pt x="195806" y="442346"/>
                </a:lnTo>
                <a:lnTo>
                  <a:pt x="202480" y="438707"/>
                </a:lnTo>
                <a:lnTo>
                  <a:pt x="220055" y="429584"/>
                </a:lnTo>
                <a:lnTo>
                  <a:pt x="228171" y="423531"/>
                </a:lnTo>
                <a:lnTo>
                  <a:pt x="235487" y="416639"/>
                </a:lnTo>
                <a:lnTo>
                  <a:pt x="248695" y="402313"/>
                </a:lnTo>
                <a:lnTo>
                  <a:pt x="266841" y="383538"/>
                </a:lnTo>
                <a:lnTo>
                  <a:pt x="278505" y="371727"/>
                </a:lnTo>
                <a:lnTo>
                  <a:pt x="284283" y="364958"/>
                </a:lnTo>
                <a:lnTo>
                  <a:pt x="290039" y="357588"/>
                </a:lnTo>
                <a:lnTo>
                  <a:pt x="295782" y="349816"/>
                </a:lnTo>
                <a:lnTo>
                  <a:pt x="304703" y="336102"/>
                </a:lnTo>
                <a:lnTo>
                  <a:pt x="311843" y="322704"/>
                </a:lnTo>
                <a:lnTo>
                  <a:pt x="315080" y="315131"/>
                </a:lnTo>
                <a:lnTo>
                  <a:pt x="318191" y="307224"/>
                </a:lnTo>
                <a:lnTo>
                  <a:pt x="324187" y="290819"/>
                </a:lnTo>
                <a:lnTo>
                  <a:pt x="335798" y="257005"/>
                </a:lnTo>
                <a:lnTo>
                  <a:pt x="338670" y="243709"/>
                </a:lnTo>
                <a:lnTo>
                  <a:pt x="341538" y="227225"/>
                </a:lnTo>
                <a:lnTo>
                  <a:pt x="344402" y="208616"/>
                </a:lnTo>
                <a:lnTo>
                  <a:pt x="346312" y="194304"/>
                </a:lnTo>
                <a:lnTo>
                  <a:pt x="347584" y="182858"/>
                </a:lnTo>
                <a:lnTo>
                  <a:pt x="348433" y="173322"/>
                </a:lnTo>
                <a:lnTo>
                  <a:pt x="348999" y="165061"/>
                </a:lnTo>
                <a:lnTo>
                  <a:pt x="349627" y="150801"/>
                </a:lnTo>
                <a:lnTo>
                  <a:pt x="348842" y="143379"/>
                </a:lnTo>
                <a:lnTo>
                  <a:pt x="347366" y="135573"/>
                </a:lnTo>
                <a:lnTo>
                  <a:pt x="345430" y="127512"/>
                </a:lnTo>
                <a:lnTo>
                  <a:pt x="340739" y="116015"/>
                </a:lnTo>
                <a:lnTo>
                  <a:pt x="334526" y="104872"/>
                </a:lnTo>
                <a:lnTo>
                  <a:pt x="325415" y="87220"/>
                </a:lnTo>
                <a:lnTo>
                  <a:pt x="317556" y="74295"/>
                </a:lnTo>
                <a:lnTo>
                  <a:pt x="309935" y="64423"/>
                </a:lnTo>
                <a:lnTo>
                  <a:pt x="300198" y="53685"/>
                </a:lnTo>
                <a:lnTo>
                  <a:pt x="288557" y="41480"/>
                </a:lnTo>
                <a:lnTo>
                  <a:pt x="279584" y="34916"/>
                </a:lnTo>
                <a:lnTo>
                  <a:pt x="274525" y="31832"/>
                </a:lnTo>
                <a:lnTo>
                  <a:pt x="253751" y="18390"/>
                </a:lnTo>
                <a:lnTo>
                  <a:pt x="246825" y="14147"/>
                </a:lnTo>
                <a:lnTo>
                  <a:pt x="240302" y="10366"/>
                </a:lnTo>
                <a:lnTo>
                  <a:pt x="234049" y="6893"/>
                </a:lnTo>
                <a:lnTo>
                  <a:pt x="227975" y="4578"/>
                </a:lnTo>
                <a:lnTo>
                  <a:pt x="222021" y="3034"/>
                </a:lnTo>
                <a:lnTo>
                  <a:pt x="211278" y="1319"/>
                </a:lnTo>
                <a:lnTo>
                  <a:pt x="203328" y="557"/>
                </a:lnTo>
                <a:lnTo>
                  <a:pt x="197969" y="353"/>
                </a:lnTo>
                <a:lnTo>
                  <a:pt x="173917" y="27"/>
                </a:lnTo>
                <a:lnTo>
                  <a:pt x="169791" y="0"/>
                </a:lnTo>
                <a:lnTo>
                  <a:pt x="166086" y="935"/>
                </a:lnTo>
                <a:lnTo>
                  <a:pt x="162664" y="2510"/>
                </a:lnTo>
                <a:lnTo>
                  <a:pt x="152963" y="85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086"/>
          <p:cNvSpPr/>
          <p:nvPr/>
        </p:nvSpPr>
        <p:spPr>
          <a:xfrm>
            <a:off x="5600700" y="4526279"/>
            <a:ext cx="281784" cy="660084"/>
          </a:xfrm>
          <a:custGeom>
            <a:avLst/>
            <a:gdLst/>
            <a:ahLst/>
            <a:cxnLst/>
            <a:rect l="0" t="0" r="0" b="0"/>
            <a:pathLst>
              <a:path w="281784" h="660084">
                <a:moveTo>
                  <a:pt x="0" y="0"/>
                </a:moveTo>
                <a:lnTo>
                  <a:pt x="38625" y="0"/>
                </a:lnTo>
                <a:lnTo>
                  <a:pt x="43847" y="953"/>
                </a:lnTo>
                <a:lnTo>
                  <a:pt x="52190" y="4552"/>
                </a:lnTo>
                <a:lnTo>
                  <a:pt x="57653" y="6844"/>
                </a:lnTo>
                <a:lnTo>
                  <a:pt x="64153" y="9325"/>
                </a:lnTo>
                <a:lnTo>
                  <a:pt x="71343" y="11932"/>
                </a:lnTo>
                <a:lnTo>
                  <a:pt x="78042" y="13670"/>
                </a:lnTo>
                <a:lnTo>
                  <a:pt x="84413" y="14829"/>
                </a:lnTo>
                <a:lnTo>
                  <a:pt x="90565" y="15601"/>
                </a:lnTo>
                <a:lnTo>
                  <a:pt x="97524" y="18021"/>
                </a:lnTo>
                <a:lnTo>
                  <a:pt x="105021" y="21539"/>
                </a:lnTo>
                <a:lnTo>
                  <a:pt x="121923" y="30529"/>
                </a:lnTo>
                <a:lnTo>
                  <a:pt x="142135" y="40873"/>
                </a:lnTo>
                <a:lnTo>
                  <a:pt x="151907" y="46299"/>
                </a:lnTo>
                <a:lnTo>
                  <a:pt x="161278" y="51821"/>
                </a:lnTo>
                <a:lnTo>
                  <a:pt x="170384" y="57408"/>
                </a:lnTo>
                <a:lnTo>
                  <a:pt x="178359" y="63037"/>
                </a:lnTo>
                <a:lnTo>
                  <a:pt x="185581" y="68695"/>
                </a:lnTo>
                <a:lnTo>
                  <a:pt x="192301" y="74372"/>
                </a:lnTo>
                <a:lnTo>
                  <a:pt x="198685" y="80062"/>
                </a:lnTo>
                <a:lnTo>
                  <a:pt x="210859" y="91463"/>
                </a:lnTo>
                <a:lnTo>
                  <a:pt x="216773" y="98124"/>
                </a:lnTo>
                <a:lnTo>
                  <a:pt x="222620" y="105421"/>
                </a:lnTo>
                <a:lnTo>
                  <a:pt x="228423" y="113143"/>
                </a:lnTo>
                <a:lnTo>
                  <a:pt x="235149" y="124007"/>
                </a:lnTo>
                <a:lnTo>
                  <a:pt x="242491" y="136964"/>
                </a:lnTo>
                <a:lnTo>
                  <a:pt x="250244" y="151317"/>
                </a:lnTo>
                <a:lnTo>
                  <a:pt x="257316" y="168506"/>
                </a:lnTo>
                <a:lnTo>
                  <a:pt x="263936" y="187585"/>
                </a:lnTo>
                <a:lnTo>
                  <a:pt x="270255" y="207925"/>
                </a:lnTo>
                <a:lnTo>
                  <a:pt x="274468" y="224341"/>
                </a:lnTo>
                <a:lnTo>
                  <a:pt x="277276" y="238144"/>
                </a:lnTo>
                <a:lnTo>
                  <a:pt x="279148" y="250203"/>
                </a:lnTo>
                <a:lnTo>
                  <a:pt x="280396" y="266814"/>
                </a:lnTo>
                <a:lnTo>
                  <a:pt x="281228" y="286462"/>
                </a:lnTo>
                <a:lnTo>
                  <a:pt x="281783" y="308132"/>
                </a:lnTo>
                <a:lnTo>
                  <a:pt x="281200" y="326389"/>
                </a:lnTo>
                <a:lnTo>
                  <a:pt x="279859" y="342371"/>
                </a:lnTo>
                <a:lnTo>
                  <a:pt x="278012" y="356834"/>
                </a:lnTo>
                <a:lnTo>
                  <a:pt x="276782" y="371240"/>
                </a:lnTo>
                <a:lnTo>
                  <a:pt x="275961" y="385606"/>
                </a:lnTo>
                <a:lnTo>
                  <a:pt x="275414" y="399946"/>
                </a:lnTo>
                <a:lnTo>
                  <a:pt x="274097" y="413316"/>
                </a:lnTo>
                <a:lnTo>
                  <a:pt x="272266" y="426039"/>
                </a:lnTo>
                <a:lnTo>
                  <a:pt x="270093" y="438331"/>
                </a:lnTo>
                <a:lnTo>
                  <a:pt x="267692" y="450336"/>
                </a:lnTo>
                <a:lnTo>
                  <a:pt x="262484" y="473835"/>
                </a:lnTo>
                <a:lnTo>
                  <a:pt x="257857" y="487340"/>
                </a:lnTo>
                <a:lnTo>
                  <a:pt x="251914" y="502059"/>
                </a:lnTo>
                <a:lnTo>
                  <a:pt x="245095" y="517585"/>
                </a:lnTo>
                <a:lnTo>
                  <a:pt x="238644" y="530795"/>
                </a:lnTo>
                <a:lnTo>
                  <a:pt x="232438" y="542459"/>
                </a:lnTo>
                <a:lnTo>
                  <a:pt x="226397" y="553091"/>
                </a:lnTo>
                <a:lnTo>
                  <a:pt x="221416" y="563038"/>
                </a:lnTo>
                <a:lnTo>
                  <a:pt x="203441" y="603736"/>
                </a:lnTo>
                <a:lnTo>
                  <a:pt x="198492" y="610136"/>
                </a:lnTo>
                <a:lnTo>
                  <a:pt x="192335" y="616307"/>
                </a:lnTo>
                <a:lnTo>
                  <a:pt x="179780" y="627292"/>
                </a:lnTo>
                <a:lnTo>
                  <a:pt x="171025" y="635349"/>
                </a:lnTo>
                <a:lnTo>
                  <a:pt x="160741" y="645241"/>
                </a:lnTo>
                <a:lnTo>
                  <a:pt x="156690" y="647331"/>
                </a:lnTo>
                <a:lnTo>
                  <a:pt x="152085" y="648724"/>
                </a:lnTo>
                <a:lnTo>
                  <a:pt x="147110" y="649653"/>
                </a:lnTo>
                <a:lnTo>
                  <a:pt x="139042" y="653225"/>
                </a:lnTo>
                <a:lnTo>
                  <a:pt x="132281" y="657035"/>
                </a:lnTo>
                <a:lnTo>
                  <a:pt x="124073" y="659180"/>
                </a:lnTo>
                <a:lnTo>
                  <a:pt x="120015" y="6600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page 134-139 </a:t>
            </a:r>
          </a:p>
          <a:p>
            <a:pPr lvl="1"/>
            <a:r>
              <a:rPr lang="en-US" sz="2800" dirty="0" smtClean="0"/>
              <a:t>2-22</a:t>
            </a:r>
            <a:endParaRPr lang="en-US" sz="2800" dirty="0" smtClean="0"/>
          </a:p>
          <a:p>
            <a:pPr lvl="1"/>
            <a:r>
              <a:rPr lang="en-US" sz="2800" dirty="0" smtClean="0"/>
              <a:t>44</a:t>
            </a:r>
            <a:r>
              <a:rPr lang="en-US" sz="2800" dirty="0" smtClean="0"/>
              <a:t>, 86, 88, </a:t>
            </a:r>
            <a:r>
              <a:rPr lang="en-US" sz="2800" dirty="0" smtClean="0"/>
              <a:t>98</a:t>
            </a:r>
            <a:endParaRPr lang="en-US" sz="2800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152-155</a:t>
            </a:r>
          </a:p>
          <a:p>
            <a:pPr lvl="1"/>
            <a:r>
              <a:rPr lang="en-US" sz="2800" dirty="0" smtClean="0"/>
              <a:t>7-22</a:t>
            </a:r>
            <a:endParaRPr lang="en-US" sz="2800" dirty="0" smtClean="0"/>
          </a:p>
          <a:p>
            <a:pPr lvl="1"/>
            <a:r>
              <a:rPr lang="en-US" sz="2800" dirty="0" smtClean="0"/>
              <a:t>39-58</a:t>
            </a:r>
            <a:endParaRPr lang="en-US" sz="2800" dirty="0" smtClean="0"/>
          </a:p>
          <a:p>
            <a:pPr lvl="1"/>
            <a:r>
              <a:rPr lang="en-US" sz="2800" dirty="0" smtClean="0"/>
              <a:t>71-82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Pages 118-123, </a:t>
            </a:r>
            <a:r>
              <a:rPr lang="en-US" dirty="0" smtClean="0"/>
              <a:t>#82-98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82) a) ≈ 25,000 mph</a:t>
            </a:r>
          </a:p>
          <a:p>
            <a:pPr>
              <a:buNone/>
            </a:pPr>
            <a:r>
              <a:rPr lang="en-US" sz="2000" dirty="0" smtClean="0"/>
              <a:t>b) 66,468 mph</a:t>
            </a:r>
          </a:p>
          <a:p>
            <a:pPr>
              <a:buNone/>
            </a:pPr>
            <a:r>
              <a:rPr lang="en-US" sz="2000" dirty="0" smtClean="0"/>
              <a:t>83) 1994</a:t>
            </a:r>
          </a:p>
          <a:p>
            <a:pPr>
              <a:buNone/>
            </a:pPr>
            <a:r>
              <a:rPr lang="en-US" sz="2000" dirty="0" smtClean="0"/>
              <a:t>84) a) V(x)=6500x-12,787,500</a:t>
            </a:r>
          </a:p>
          <a:p>
            <a:pPr>
              <a:buNone/>
            </a:pPr>
            <a:r>
              <a:rPr lang="en-US" sz="2000" dirty="0" smtClean="0"/>
              <a:t>b) On average, the value increased by $6500</a:t>
            </a:r>
          </a:p>
          <a:p>
            <a:pPr>
              <a:buNone/>
            </a:pPr>
            <a:r>
              <a:rPr lang="en-US" sz="2000" dirty="0" smtClean="0"/>
              <a:t>c) 2001</a:t>
            </a:r>
          </a:p>
          <a:p>
            <a:pPr>
              <a:buNone/>
            </a:pPr>
            <a:r>
              <a:rPr lang="en-US" sz="2000" dirty="0" smtClean="0"/>
              <a:t>85) ≈ 17.29	86) 41.25</a:t>
            </a:r>
          </a:p>
          <a:p>
            <a:pPr>
              <a:buNone/>
            </a:pPr>
            <a:r>
              <a:rPr lang="en-US" sz="2000" dirty="0" smtClean="0"/>
              <a:t>87) a) the amount of oil is mixed a constant rate</a:t>
            </a:r>
          </a:p>
          <a:p>
            <a:pPr>
              <a:buNone/>
            </a:pPr>
            <a:r>
              <a:rPr lang="en-US" sz="2000" dirty="0" smtClean="0"/>
              <a:t>b) 0.48 pint – this is the amount that should be added to 3 gallons of </a:t>
            </a:r>
            <a:r>
              <a:rPr lang="en-US" sz="2000" dirty="0" smtClean="0"/>
              <a:t>gas                           </a:t>
            </a:r>
          </a:p>
          <a:p>
            <a:pPr>
              <a:buNone/>
            </a:pPr>
            <a:r>
              <a:rPr lang="en-US" sz="2000" dirty="0" smtClean="0"/>
              <a:t>c) 12.5 gallons</a:t>
            </a:r>
            <a:endParaRPr lang="en-US" sz="20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88) 1898</a:t>
            </a:r>
          </a:p>
          <a:p>
            <a:pPr>
              <a:buNone/>
            </a:pPr>
            <a:r>
              <a:rPr lang="en-US" dirty="0" smtClean="0"/>
              <a:t>89) 36.4 ft</a:t>
            </a:r>
          </a:p>
          <a:p>
            <a:pPr>
              <a:buNone/>
            </a:pPr>
            <a:r>
              <a:rPr lang="en-US" dirty="0" smtClean="0"/>
              <a:t>90) 10.6 ft</a:t>
            </a:r>
          </a:p>
          <a:p>
            <a:pPr>
              <a:buNone/>
            </a:pPr>
            <a:r>
              <a:rPr lang="en-US" dirty="0" smtClean="0"/>
              <a:t>91) 268.6 million</a:t>
            </a:r>
          </a:p>
          <a:p>
            <a:pPr>
              <a:buNone/>
            </a:pPr>
            <a:r>
              <a:rPr lang="en-US" dirty="0" smtClean="0"/>
              <a:t>92) a) ≈0.192 	b) ≈79.2 million</a:t>
            </a:r>
          </a:p>
          <a:p>
            <a:pPr>
              <a:buNone/>
            </a:pPr>
            <a:r>
              <a:rPr lang="en-US" dirty="0" smtClean="0"/>
              <a:t>93) f(x)=0.75x; $42.18</a:t>
            </a:r>
          </a:p>
          <a:p>
            <a:pPr>
              <a:buNone/>
            </a:pPr>
            <a:r>
              <a:rPr lang="en-US" dirty="0" smtClean="0"/>
              <a:t>94) $26.16</a:t>
            </a:r>
          </a:p>
          <a:p>
            <a:pPr>
              <a:buNone/>
            </a:pPr>
            <a:r>
              <a:rPr lang="en-US" dirty="0" smtClean="0"/>
              <a:t>95) 3.2 h at 55mph; 2.8 h at 70mph</a:t>
            </a:r>
          </a:p>
          <a:p>
            <a:pPr>
              <a:buNone/>
            </a:pPr>
            <a:r>
              <a:rPr lang="en-US" dirty="0" smtClean="0"/>
              <a:t>96) 121/14 = 8.6 ft</a:t>
            </a:r>
          </a:p>
          <a:p>
            <a:pPr>
              <a:buNone/>
            </a:pPr>
            <a:r>
              <a:rPr lang="en-US" dirty="0" smtClean="0"/>
              <a:t>97)  a) answers vary	b) 1.875</a:t>
            </a:r>
          </a:p>
          <a:p>
            <a:pPr>
              <a:buNone/>
            </a:pPr>
            <a:r>
              <a:rPr lang="en-US" dirty="0" smtClean="0"/>
              <a:t>98) </a:t>
            </a:r>
            <a:r>
              <a:rPr lang="en-US" dirty="0" smtClean="0"/>
              <a:t>≈ </a:t>
            </a:r>
            <a:r>
              <a:rPr lang="en-US" dirty="0" smtClean="0"/>
              <a:t>30.77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79438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2.4: linear inequalities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Understand basic vocabulary related to inequalities</a:t>
            </a:r>
          </a:p>
          <a:p>
            <a:pPr eaLnBrk="1" hangingPunct="1"/>
            <a:r>
              <a:rPr lang="en-US" dirty="0" smtClean="0"/>
              <a:t>Use interval notation</a:t>
            </a:r>
          </a:p>
          <a:p>
            <a:pPr eaLnBrk="1" hangingPunct="1"/>
            <a:r>
              <a:rPr lang="en-US" dirty="0" smtClean="0"/>
              <a:t>Solve linear inequalities symbolically, numerically, and graphically</a:t>
            </a:r>
          </a:p>
          <a:p>
            <a:pPr eaLnBrk="1" hangingPunct="1"/>
            <a:r>
              <a:rPr lang="en-US" dirty="0" smtClean="0"/>
              <a:t>Solve compound inequalities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Inequality: compares two items using &lt;, &gt;, </a:t>
            </a:r>
            <a:r>
              <a:rPr lang="en-US" sz="2800" dirty="0" smtClean="0">
                <a:cs typeface="Arial" charset="0"/>
              </a:rPr>
              <a:t>≤, or ≥.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		2x&gt;10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cs typeface="Arial" charset="0"/>
              </a:rPr>
              <a:t>Standard form of linear inequality: </a:t>
            </a:r>
            <a:r>
              <a:rPr lang="en-US" sz="2800" dirty="0" err="1" smtClean="0">
                <a:cs typeface="Arial" charset="0"/>
              </a:rPr>
              <a:t>ax+b</a:t>
            </a:r>
            <a:r>
              <a:rPr lang="en-US" sz="2800" dirty="0" smtClean="0">
                <a:cs typeface="Arial" charset="0"/>
              </a:rPr>
              <a:t>&gt;0.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cs typeface="Arial" charset="0"/>
              </a:rPr>
              <a:t>Solution set: values that make an inequality a true statement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cs typeface="Arial" charset="0"/>
              </a:rPr>
              <a:t>Compound inequality: two inequalities connected by “and” or “or”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		x&gt; 5 or x&lt;3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		-1&lt;x&lt;0</a:t>
            </a:r>
          </a:p>
        </p:txBody>
      </p:sp>
      <p:sp>
        <p:nvSpPr>
          <p:cNvPr id="4" name="SMARTPenAnnotation1650"/>
          <p:cNvSpPr/>
          <p:nvPr/>
        </p:nvSpPr>
        <p:spPr>
          <a:xfrm>
            <a:off x="4718717" y="4757737"/>
            <a:ext cx="161528" cy="111434"/>
          </a:xfrm>
          <a:custGeom>
            <a:avLst/>
            <a:gdLst/>
            <a:ahLst/>
            <a:cxnLst/>
            <a:rect l="0" t="0" r="0" b="0"/>
            <a:pathLst>
              <a:path w="161528" h="111434">
                <a:moveTo>
                  <a:pt x="119030" y="17145"/>
                </a:moveTo>
                <a:lnTo>
                  <a:pt x="114479" y="17145"/>
                </a:lnTo>
                <a:lnTo>
                  <a:pt x="113138" y="16193"/>
                </a:lnTo>
                <a:lnTo>
                  <a:pt x="112245" y="14605"/>
                </a:lnTo>
                <a:lnTo>
                  <a:pt x="111649" y="12595"/>
                </a:lnTo>
                <a:lnTo>
                  <a:pt x="110299" y="11254"/>
                </a:lnTo>
                <a:lnTo>
                  <a:pt x="108447" y="10360"/>
                </a:lnTo>
                <a:lnTo>
                  <a:pt x="103849" y="9367"/>
                </a:lnTo>
                <a:lnTo>
                  <a:pt x="101289" y="9102"/>
                </a:lnTo>
                <a:lnTo>
                  <a:pt x="98631" y="8926"/>
                </a:lnTo>
                <a:lnTo>
                  <a:pt x="95905" y="7856"/>
                </a:lnTo>
                <a:lnTo>
                  <a:pt x="93136" y="6190"/>
                </a:lnTo>
                <a:lnTo>
                  <a:pt x="90337" y="4126"/>
                </a:lnTo>
                <a:lnTo>
                  <a:pt x="87519" y="2751"/>
                </a:lnTo>
                <a:lnTo>
                  <a:pt x="84688" y="1834"/>
                </a:lnTo>
                <a:lnTo>
                  <a:pt x="81848" y="1223"/>
                </a:lnTo>
                <a:lnTo>
                  <a:pt x="79002" y="815"/>
                </a:lnTo>
                <a:lnTo>
                  <a:pt x="76152" y="544"/>
                </a:lnTo>
                <a:lnTo>
                  <a:pt x="73300" y="362"/>
                </a:lnTo>
                <a:lnTo>
                  <a:pt x="59971" y="161"/>
                </a:lnTo>
                <a:lnTo>
                  <a:pt x="51082" y="107"/>
                </a:lnTo>
                <a:lnTo>
                  <a:pt x="44204" y="1024"/>
                </a:lnTo>
                <a:lnTo>
                  <a:pt x="38666" y="2588"/>
                </a:lnTo>
                <a:lnTo>
                  <a:pt x="27485" y="7391"/>
                </a:lnTo>
                <a:lnTo>
                  <a:pt x="23416" y="10587"/>
                </a:lnTo>
                <a:lnTo>
                  <a:pt x="20997" y="12774"/>
                </a:lnTo>
                <a:lnTo>
                  <a:pt x="18432" y="14231"/>
                </a:lnTo>
                <a:lnTo>
                  <a:pt x="15770" y="15202"/>
                </a:lnTo>
                <a:lnTo>
                  <a:pt x="13043" y="15849"/>
                </a:lnTo>
                <a:lnTo>
                  <a:pt x="10272" y="19139"/>
                </a:lnTo>
                <a:lnTo>
                  <a:pt x="7472" y="24189"/>
                </a:lnTo>
                <a:lnTo>
                  <a:pt x="4653" y="30414"/>
                </a:lnTo>
                <a:lnTo>
                  <a:pt x="3726" y="35516"/>
                </a:lnTo>
                <a:lnTo>
                  <a:pt x="4061" y="39870"/>
                </a:lnTo>
                <a:lnTo>
                  <a:pt x="5236" y="43725"/>
                </a:lnTo>
                <a:lnTo>
                  <a:pt x="5068" y="47248"/>
                </a:lnTo>
                <a:lnTo>
                  <a:pt x="4002" y="50548"/>
                </a:lnTo>
                <a:lnTo>
                  <a:pt x="2340" y="53701"/>
                </a:lnTo>
                <a:lnTo>
                  <a:pt x="1232" y="56756"/>
                </a:lnTo>
                <a:lnTo>
                  <a:pt x="493" y="59745"/>
                </a:lnTo>
                <a:lnTo>
                  <a:pt x="0" y="62690"/>
                </a:lnTo>
                <a:lnTo>
                  <a:pt x="624" y="65606"/>
                </a:lnTo>
                <a:lnTo>
                  <a:pt x="1993" y="68502"/>
                </a:lnTo>
                <a:lnTo>
                  <a:pt x="3858" y="71386"/>
                </a:lnTo>
                <a:lnTo>
                  <a:pt x="6053" y="74261"/>
                </a:lnTo>
                <a:lnTo>
                  <a:pt x="8470" y="77129"/>
                </a:lnTo>
                <a:lnTo>
                  <a:pt x="11033" y="79995"/>
                </a:lnTo>
                <a:lnTo>
                  <a:pt x="12742" y="82857"/>
                </a:lnTo>
                <a:lnTo>
                  <a:pt x="13881" y="85718"/>
                </a:lnTo>
                <a:lnTo>
                  <a:pt x="14641" y="88578"/>
                </a:lnTo>
                <a:lnTo>
                  <a:pt x="16100" y="90485"/>
                </a:lnTo>
                <a:lnTo>
                  <a:pt x="18025" y="91756"/>
                </a:lnTo>
                <a:lnTo>
                  <a:pt x="20261" y="92603"/>
                </a:lnTo>
                <a:lnTo>
                  <a:pt x="21752" y="94121"/>
                </a:lnTo>
                <a:lnTo>
                  <a:pt x="22745" y="96084"/>
                </a:lnTo>
                <a:lnTo>
                  <a:pt x="23408" y="98346"/>
                </a:lnTo>
                <a:lnTo>
                  <a:pt x="24801" y="99854"/>
                </a:lnTo>
                <a:lnTo>
                  <a:pt x="26684" y="100860"/>
                </a:lnTo>
                <a:lnTo>
                  <a:pt x="28890" y="101529"/>
                </a:lnTo>
                <a:lnTo>
                  <a:pt x="30362" y="102929"/>
                </a:lnTo>
                <a:lnTo>
                  <a:pt x="31343" y="104815"/>
                </a:lnTo>
                <a:lnTo>
                  <a:pt x="31998" y="107024"/>
                </a:lnTo>
                <a:lnTo>
                  <a:pt x="33385" y="108497"/>
                </a:lnTo>
                <a:lnTo>
                  <a:pt x="35264" y="109479"/>
                </a:lnTo>
                <a:lnTo>
                  <a:pt x="39891" y="110570"/>
                </a:lnTo>
                <a:lnTo>
                  <a:pt x="42458" y="110861"/>
                </a:lnTo>
                <a:lnTo>
                  <a:pt x="45122" y="111055"/>
                </a:lnTo>
                <a:lnTo>
                  <a:pt x="48803" y="111184"/>
                </a:lnTo>
                <a:lnTo>
                  <a:pt x="63085" y="111366"/>
                </a:lnTo>
                <a:lnTo>
                  <a:pt x="86063" y="111433"/>
                </a:lnTo>
                <a:lnTo>
                  <a:pt x="90385" y="110484"/>
                </a:lnTo>
                <a:lnTo>
                  <a:pt x="95170" y="108898"/>
                </a:lnTo>
                <a:lnTo>
                  <a:pt x="100266" y="106889"/>
                </a:lnTo>
                <a:lnTo>
                  <a:pt x="104616" y="105549"/>
                </a:lnTo>
                <a:lnTo>
                  <a:pt x="108468" y="104656"/>
                </a:lnTo>
                <a:lnTo>
                  <a:pt x="111988" y="104061"/>
                </a:lnTo>
                <a:lnTo>
                  <a:pt x="115288" y="102712"/>
                </a:lnTo>
                <a:lnTo>
                  <a:pt x="118440" y="100859"/>
                </a:lnTo>
                <a:lnTo>
                  <a:pt x="121495" y="98672"/>
                </a:lnTo>
                <a:lnTo>
                  <a:pt x="124483" y="97214"/>
                </a:lnTo>
                <a:lnTo>
                  <a:pt x="127428" y="96242"/>
                </a:lnTo>
                <a:lnTo>
                  <a:pt x="130343" y="95594"/>
                </a:lnTo>
                <a:lnTo>
                  <a:pt x="132288" y="94209"/>
                </a:lnTo>
                <a:lnTo>
                  <a:pt x="133584" y="92334"/>
                </a:lnTo>
                <a:lnTo>
                  <a:pt x="134447" y="90131"/>
                </a:lnTo>
                <a:lnTo>
                  <a:pt x="135976" y="87710"/>
                </a:lnTo>
                <a:lnTo>
                  <a:pt x="137947" y="85143"/>
                </a:lnTo>
                <a:lnTo>
                  <a:pt x="140214" y="82479"/>
                </a:lnTo>
                <a:lnTo>
                  <a:pt x="142678" y="80704"/>
                </a:lnTo>
                <a:lnTo>
                  <a:pt x="145273" y="79520"/>
                </a:lnTo>
                <a:lnTo>
                  <a:pt x="151731" y="77620"/>
                </a:lnTo>
                <a:lnTo>
                  <a:pt x="152260" y="76512"/>
                </a:lnTo>
                <a:lnTo>
                  <a:pt x="152613" y="74821"/>
                </a:lnTo>
                <a:lnTo>
                  <a:pt x="152849" y="72740"/>
                </a:lnTo>
                <a:lnTo>
                  <a:pt x="153958" y="70402"/>
                </a:lnTo>
                <a:lnTo>
                  <a:pt x="155651" y="67889"/>
                </a:lnTo>
                <a:lnTo>
                  <a:pt x="160660" y="61564"/>
                </a:lnTo>
                <a:lnTo>
                  <a:pt x="161345" y="58160"/>
                </a:lnTo>
                <a:lnTo>
                  <a:pt x="161527" y="55918"/>
                </a:lnTo>
                <a:lnTo>
                  <a:pt x="160696" y="53471"/>
                </a:lnTo>
                <a:lnTo>
                  <a:pt x="159190" y="50887"/>
                </a:lnTo>
                <a:lnTo>
                  <a:pt x="154480" y="44448"/>
                </a:lnTo>
                <a:lnTo>
                  <a:pt x="153141" y="42014"/>
                </a:lnTo>
                <a:lnTo>
                  <a:pt x="149113" y="34230"/>
                </a:lnTo>
                <a:lnTo>
                  <a:pt x="146705" y="31393"/>
                </a:lnTo>
                <a:lnTo>
                  <a:pt x="144148" y="29501"/>
                </a:lnTo>
                <a:lnTo>
                  <a:pt x="141490" y="28240"/>
                </a:lnTo>
                <a:lnTo>
                  <a:pt x="138766" y="26446"/>
                </a:lnTo>
                <a:lnTo>
                  <a:pt x="135997" y="24299"/>
                </a:lnTo>
                <a:lnTo>
                  <a:pt x="133199" y="21914"/>
                </a:lnTo>
                <a:lnTo>
                  <a:pt x="130381" y="20325"/>
                </a:lnTo>
                <a:lnTo>
                  <a:pt x="127550" y="19265"/>
                </a:lnTo>
                <a:lnTo>
                  <a:pt x="124710" y="18558"/>
                </a:lnTo>
                <a:lnTo>
                  <a:pt x="121864" y="17135"/>
                </a:lnTo>
                <a:lnTo>
                  <a:pt x="119014" y="15233"/>
                </a:lnTo>
                <a:lnTo>
                  <a:pt x="112148" y="9888"/>
                </a:lnTo>
                <a:lnTo>
                  <a:pt x="108669" y="6617"/>
                </a:lnTo>
                <a:lnTo>
                  <a:pt x="106408" y="4411"/>
                </a:lnTo>
                <a:lnTo>
                  <a:pt x="102995" y="2941"/>
                </a:lnTo>
                <a:lnTo>
                  <a:pt x="98815" y="1961"/>
                </a:lnTo>
                <a:lnTo>
                  <a:pt x="94124" y="1307"/>
                </a:lnTo>
                <a:lnTo>
                  <a:pt x="90043" y="872"/>
                </a:lnTo>
                <a:lnTo>
                  <a:pt x="86370" y="581"/>
                </a:lnTo>
                <a:lnTo>
                  <a:pt x="76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51"/>
          <p:cNvSpPr/>
          <p:nvPr/>
        </p:nvSpPr>
        <p:spPr>
          <a:xfrm>
            <a:off x="4281872" y="4714875"/>
            <a:ext cx="418716" cy="210414"/>
          </a:xfrm>
          <a:custGeom>
            <a:avLst/>
            <a:gdLst/>
            <a:ahLst/>
            <a:cxnLst/>
            <a:rect l="0" t="0" r="0" b="0"/>
            <a:pathLst>
              <a:path w="418716" h="210414">
                <a:moveTo>
                  <a:pt x="418715" y="102870"/>
                </a:moveTo>
                <a:lnTo>
                  <a:pt x="409614" y="98319"/>
                </a:lnTo>
                <a:lnTo>
                  <a:pt x="400065" y="96084"/>
                </a:lnTo>
                <a:lnTo>
                  <a:pt x="389471" y="95091"/>
                </a:lnTo>
                <a:lnTo>
                  <a:pt x="378412" y="94650"/>
                </a:lnTo>
                <a:lnTo>
                  <a:pt x="366028" y="94402"/>
                </a:lnTo>
                <a:lnTo>
                  <a:pt x="362635" y="93414"/>
                </a:lnTo>
                <a:lnTo>
                  <a:pt x="356326" y="89777"/>
                </a:lnTo>
                <a:lnTo>
                  <a:pt x="345266" y="87526"/>
                </a:lnTo>
                <a:lnTo>
                  <a:pt x="338317" y="86925"/>
                </a:lnTo>
                <a:lnTo>
                  <a:pt x="330827" y="86525"/>
                </a:lnTo>
                <a:lnTo>
                  <a:pt x="314883" y="86080"/>
                </a:lnTo>
                <a:lnTo>
                  <a:pt x="307584" y="85009"/>
                </a:lnTo>
                <a:lnTo>
                  <a:pt x="300813" y="83343"/>
                </a:lnTo>
                <a:lnTo>
                  <a:pt x="288209" y="79904"/>
                </a:lnTo>
                <a:lnTo>
                  <a:pt x="276257" y="78375"/>
                </a:lnTo>
                <a:lnTo>
                  <a:pt x="271356" y="78920"/>
                </a:lnTo>
                <a:lnTo>
                  <a:pt x="267135" y="80235"/>
                </a:lnTo>
                <a:lnTo>
                  <a:pt x="259906" y="83286"/>
                </a:lnTo>
                <a:lnTo>
                  <a:pt x="253518" y="84640"/>
                </a:lnTo>
                <a:lnTo>
                  <a:pt x="246671" y="85002"/>
                </a:lnTo>
                <a:lnTo>
                  <a:pt x="226364" y="85403"/>
                </a:lnTo>
                <a:lnTo>
                  <a:pt x="218090" y="86463"/>
                </a:lnTo>
                <a:lnTo>
                  <a:pt x="206359" y="90180"/>
                </a:lnTo>
                <a:lnTo>
                  <a:pt x="199039" y="91552"/>
                </a:lnTo>
                <a:lnTo>
                  <a:pt x="190349" y="92467"/>
                </a:lnTo>
                <a:lnTo>
                  <a:pt x="180747" y="93078"/>
                </a:lnTo>
                <a:lnTo>
                  <a:pt x="172439" y="94436"/>
                </a:lnTo>
                <a:lnTo>
                  <a:pt x="164996" y="96295"/>
                </a:lnTo>
                <a:lnTo>
                  <a:pt x="152599" y="99947"/>
                </a:lnTo>
                <a:lnTo>
                  <a:pt x="143914" y="101571"/>
                </a:lnTo>
                <a:lnTo>
                  <a:pt x="134549" y="102004"/>
                </a:lnTo>
                <a:lnTo>
                  <a:pt x="106364" y="102485"/>
                </a:lnTo>
                <a:lnTo>
                  <a:pt x="27293" y="102860"/>
                </a:lnTo>
                <a:lnTo>
                  <a:pt x="28227" y="106673"/>
                </a:lnTo>
                <a:lnTo>
                  <a:pt x="30755" y="113026"/>
                </a:lnTo>
                <a:lnTo>
                  <a:pt x="34345" y="121070"/>
                </a:lnTo>
                <a:lnTo>
                  <a:pt x="36738" y="127386"/>
                </a:lnTo>
                <a:lnTo>
                  <a:pt x="38334" y="132549"/>
                </a:lnTo>
                <a:lnTo>
                  <a:pt x="39397" y="136943"/>
                </a:lnTo>
                <a:lnTo>
                  <a:pt x="42964" y="142730"/>
                </a:lnTo>
                <a:lnTo>
                  <a:pt x="48199" y="149446"/>
                </a:lnTo>
                <a:lnTo>
                  <a:pt x="59731" y="162623"/>
                </a:lnTo>
                <a:lnTo>
                  <a:pt x="68032" y="171654"/>
                </a:lnTo>
                <a:lnTo>
                  <a:pt x="78059" y="182093"/>
                </a:lnTo>
                <a:lnTo>
                  <a:pt x="87064" y="191219"/>
                </a:lnTo>
                <a:lnTo>
                  <a:pt x="89982" y="193202"/>
                </a:lnTo>
                <a:lnTo>
                  <a:pt x="95764" y="195405"/>
                </a:lnTo>
                <a:lnTo>
                  <a:pt x="97687" y="196945"/>
                </a:lnTo>
                <a:lnTo>
                  <a:pt x="98969" y="198924"/>
                </a:lnTo>
                <a:lnTo>
                  <a:pt x="99823" y="201196"/>
                </a:lnTo>
                <a:lnTo>
                  <a:pt x="101346" y="202710"/>
                </a:lnTo>
                <a:lnTo>
                  <a:pt x="103313" y="203720"/>
                </a:lnTo>
                <a:lnTo>
                  <a:pt x="105577" y="204393"/>
                </a:lnTo>
                <a:lnTo>
                  <a:pt x="107086" y="205795"/>
                </a:lnTo>
                <a:lnTo>
                  <a:pt x="108092" y="207681"/>
                </a:lnTo>
                <a:lnTo>
                  <a:pt x="108763" y="209891"/>
                </a:lnTo>
                <a:lnTo>
                  <a:pt x="110163" y="210413"/>
                </a:lnTo>
                <a:lnTo>
                  <a:pt x="112049" y="209808"/>
                </a:lnTo>
                <a:lnTo>
                  <a:pt x="114258" y="208452"/>
                </a:lnTo>
                <a:lnTo>
                  <a:pt x="114779" y="207547"/>
                </a:lnTo>
                <a:lnTo>
                  <a:pt x="114174" y="206945"/>
                </a:lnTo>
                <a:lnTo>
                  <a:pt x="112817" y="206543"/>
                </a:lnTo>
                <a:lnTo>
                  <a:pt x="106358" y="201427"/>
                </a:lnTo>
                <a:lnTo>
                  <a:pt x="104749" y="199054"/>
                </a:lnTo>
                <a:lnTo>
                  <a:pt x="102963" y="193878"/>
                </a:lnTo>
                <a:lnTo>
                  <a:pt x="101533" y="192117"/>
                </a:lnTo>
                <a:lnTo>
                  <a:pt x="99628" y="190943"/>
                </a:lnTo>
                <a:lnTo>
                  <a:pt x="97405" y="190160"/>
                </a:lnTo>
                <a:lnTo>
                  <a:pt x="92396" y="186750"/>
                </a:lnTo>
                <a:lnTo>
                  <a:pt x="86994" y="182060"/>
                </a:lnTo>
                <a:lnTo>
                  <a:pt x="81419" y="176800"/>
                </a:lnTo>
                <a:lnTo>
                  <a:pt x="79551" y="173112"/>
                </a:lnTo>
                <a:lnTo>
                  <a:pt x="78306" y="168748"/>
                </a:lnTo>
                <a:lnTo>
                  <a:pt x="77475" y="163933"/>
                </a:lnTo>
                <a:lnTo>
                  <a:pt x="75017" y="158819"/>
                </a:lnTo>
                <a:lnTo>
                  <a:pt x="71473" y="153504"/>
                </a:lnTo>
                <a:lnTo>
                  <a:pt x="67205" y="148056"/>
                </a:lnTo>
                <a:lnTo>
                  <a:pt x="63408" y="144424"/>
                </a:lnTo>
                <a:lnTo>
                  <a:pt x="59924" y="142002"/>
                </a:lnTo>
                <a:lnTo>
                  <a:pt x="56648" y="140388"/>
                </a:lnTo>
                <a:lnTo>
                  <a:pt x="53512" y="137407"/>
                </a:lnTo>
                <a:lnTo>
                  <a:pt x="50469" y="133515"/>
                </a:lnTo>
                <a:lnTo>
                  <a:pt x="47488" y="129014"/>
                </a:lnTo>
                <a:lnTo>
                  <a:pt x="44548" y="125062"/>
                </a:lnTo>
                <a:lnTo>
                  <a:pt x="41635" y="121475"/>
                </a:lnTo>
                <a:lnTo>
                  <a:pt x="34668" y="113424"/>
                </a:lnTo>
                <a:lnTo>
                  <a:pt x="28910" y="107478"/>
                </a:lnTo>
                <a:lnTo>
                  <a:pt x="26447" y="105942"/>
                </a:lnTo>
                <a:lnTo>
                  <a:pt x="18431" y="102827"/>
                </a:lnTo>
                <a:lnTo>
                  <a:pt x="9729" y="96265"/>
                </a:lnTo>
                <a:lnTo>
                  <a:pt x="8898" y="95609"/>
                </a:lnTo>
                <a:lnTo>
                  <a:pt x="5434" y="94880"/>
                </a:lnTo>
                <a:lnTo>
                  <a:pt x="3177" y="94686"/>
                </a:lnTo>
                <a:lnTo>
                  <a:pt x="1672" y="93604"/>
                </a:lnTo>
                <a:lnTo>
                  <a:pt x="669" y="91930"/>
                </a:lnTo>
                <a:lnTo>
                  <a:pt x="0" y="89861"/>
                </a:lnTo>
                <a:lnTo>
                  <a:pt x="507" y="88482"/>
                </a:lnTo>
                <a:lnTo>
                  <a:pt x="1797" y="87563"/>
                </a:lnTo>
                <a:lnTo>
                  <a:pt x="3610" y="86950"/>
                </a:lnTo>
                <a:lnTo>
                  <a:pt x="4818" y="85589"/>
                </a:lnTo>
                <a:lnTo>
                  <a:pt x="5624" y="83730"/>
                </a:lnTo>
                <a:lnTo>
                  <a:pt x="6161" y="81537"/>
                </a:lnTo>
                <a:lnTo>
                  <a:pt x="8424" y="80075"/>
                </a:lnTo>
                <a:lnTo>
                  <a:pt x="19758" y="77066"/>
                </a:lnTo>
                <a:lnTo>
                  <a:pt x="29572" y="71518"/>
                </a:lnTo>
                <a:lnTo>
                  <a:pt x="39465" y="68497"/>
                </a:lnTo>
                <a:lnTo>
                  <a:pt x="48864" y="64416"/>
                </a:lnTo>
                <a:lnTo>
                  <a:pt x="83070" y="47661"/>
                </a:lnTo>
                <a:lnTo>
                  <a:pt x="93986" y="43204"/>
                </a:lnTo>
                <a:lnTo>
                  <a:pt x="103170" y="40232"/>
                </a:lnTo>
                <a:lnTo>
                  <a:pt x="111196" y="38251"/>
                </a:lnTo>
                <a:lnTo>
                  <a:pt x="120358" y="35026"/>
                </a:lnTo>
                <a:lnTo>
                  <a:pt x="130275" y="30970"/>
                </a:lnTo>
                <a:lnTo>
                  <a:pt x="149549" y="22337"/>
                </a:lnTo>
                <a:lnTo>
                  <a:pt x="164466" y="15325"/>
                </a:lnTo>
                <a:lnTo>
                  <a:pt x="174906" y="11573"/>
                </a:lnTo>
                <a:lnTo>
                  <a:pt x="179023" y="10573"/>
                </a:lnTo>
                <a:lnTo>
                  <a:pt x="186138" y="6921"/>
                </a:lnTo>
                <a:lnTo>
                  <a:pt x="2044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52"/>
          <p:cNvSpPr/>
          <p:nvPr/>
        </p:nvSpPr>
        <p:spPr>
          <a:xfrm>
            <a:off x="5189399" y="4723565"/>
            <a:ext cx="145277" cy="136932"/>
          </a:xfrm>
          <a:custGeom>
            <a:avLst/>
            <a:gdLst/>
            <a:ahLst/>
            <a:cxnLst/>
            <a:rect l="0" t="0" r="0" b="0"/>
            <a:pathLst>
              <a:path w="145277" h="136932">
                <a:moveTo>
                  <a:pt x="85546" y="25600"/>
                </a:moveTo>
                <a:lnTo>
                  <a:pt x="76444" y="21049"/>
                </a:lnTo>
                <a:lnTo>
                  <a:pt x="72810" y="19708"/>
                </a:lnTo>
                <a:lnTo>
                  <a:pt x="69435" y="18814"/>
                </a:lnTo>
                <a:lnTo>
                  <a:pt x="66233" y="18218"/>
                </a:lnTo>
                <a:lnTo>
                  <a:pt x="63145" y="18774"/>
                </a:lnTo>
                <a:lnTo>
                  <a:pt x="60135" y="20097"/>
                </a:lnTo>
                <a:lnTo>
                  <a:pt x="57175" y="21931"/>
                </a:lnTo>
                <a:lnTo>
                  <a:pt x="54249" y="23154"/>
                </a:lnTo>
                <a:lnTo>
                  <a:pt x="51347" y="23969"/>
                </a:lnTo>
                <a:lnTo>
                  <a:pt x="48458" y="24513"/>
                </a:lnTo>
                <a:lnTo>
                  <a:pt x="45581" y="24875"/>
                </a:lnTo>
                <a:lnTo>
                  <a:pt x="42710" y="25117"/>
                </a:lnTo>
                <a:lnTo>
                  <a:pt x="39843" y="25277"/>
                </a:lnTo>
                <a:lnTo>
                  <a:pt x="36980" y="27289"/>
                </a:lnTo>
                <a:lnTo>
                  <a:pt x="34118" y="30537"/>
                </a:lnTo>
                <a:lnTo>
                  <a:pt x="31259" y="34606"/>
                </a:lnTo>
                <a:lnTo>
                  <a:pt x="27447" y="38271"/>
                </a:lnTo>
                <a:lnTo>
                  <a:pt x="23000" y="41667"/>
                </a:lnTo>
                <a:lnTo>
                  <a:pt x="18131" y="44884"/>
                </a:lnTo>
                <a:lnTo>
                  <a:pt x="13933" y="47981"/>
                </a:lnTo>
                <a:lnTo>
                  <a:pt x="10181" y="50998"/>
                </a:lnTo>
                <a:lnTo>
                  <a:pt x="6728" y="53962"/>
                </a:lnTo>
                <a:lnTo>
                  <a:pt x="4425" y="56890"/>
                </a:lnTo>
                <a:lnTo>
                  <a:pt x="2890" y="59795"/>
                </a:lnTo>
                <a:lnTo>
                  <a:pt x="1867" y="62684"/>
                </a:lnTo>
                <a:lnTo>
                  <a:pt x="1185" y="65563"/>
                </a:lnTo>
                <a:lnTo>
                  <a:pt x="730" y="68434"/>
                </a:lnTo>
                <a:lnTo>
                  <a:pt x="427" y="71301"/>
                </a:lnTo>
                <a:lnTo>
                  <a:pt x="225" y="74165"/>
                </a:lnTo>
                <a:lnTo>
                  <a:pt x="90" y="77026"/>
                </a:lnTo>
                <a:lnTo>
                  <a:pt x="0" y="79887"/>
                </a:lnTo>
                <a:lnTo>
                  <a:pt x="893" y="85603"/>
                </a:lnTo>
                <a:lnTo>
                  <a:pt x="2440" y="93225"/>
                </a:lnTo>
                <a:lnTo>
                  <a:pt x="4424" y="102115"/>
                </a:lnTo>
                <a:lnTo>
                  <a:pt x="6700" y="108995"/>
                </a:lnTo>
                <a:lnTo>
                  <a:pt x="9170" y="114534"/>
                </a:lnTo>
                <a:lnTo>
                  <a:pt x="15426" y="125717"/>
                </a:lnTo>
                <a:lnTo>
                  <a:pt x="16891" y="126635"/>
                </a:lnTo>
                <a:lnTo>
                  <a:pt x="21060" y="127654"/>
                </a:lnTo>
                <a:lnTo>
                  <a:pt x="22553" y="128879"/>
                </a:lnTo>
                <a:lnTo>
                  <a:pt x="23548" y="130647"/>
                </a:lnTo>
                <a:lnTo>
                  <a:pt x="24211" y="132779"/>
                </a:lnTo>
                <a:lnTo>
                  <a:pt x="25606" y="134200"/>
                </a:lnTo>
                <a:lnTo>
                  <a:pt x="27489" y="135148"/>
                </a:lnTo>
                <a:lnTo>
                  <a:pt x="29696" y="135779"/>
                </a:lnTo>
                <a:lnTo>
                  <a:pt x="33072" y="136200"/>
                </a:lnTo>
                <a:lnTo>
                  <a:pt x="37228" y="136480"/>
                </a:lnTo>
                <a:lnTo>
                  <a:pt x="41904" y="136668"/>
                </a:lnTo>
                <a:lnTo>
                  <a:pt x="52179" y="136876"/>
                </a:lnTo>
                <a:lnTo>
                  <a:pt x="57586" y="136931"/>
                </a:lnTo>
                <a:lnTo>
                  <a:pt x="62144" y="136015"/>
                </a:lnTo>
                <a:lnTo>
                  <a:pt x="66134" y="134453"/>
                </a:lnTo>
                <a:lnTo>
                  <a:pt x="69747" y="132459"/>
                </a:lnTo>
                <a:lnTo>
                  <a:pt x="75014" y="130176"/>
                </a:lnTo>
                <a:lnTo>
                  <a:pt x="81381" y="127703"/>
                </a:lnTo>
                <a:lnTo>
                  <a:pt x="88485" y="125101"/>
                </a:lnTo>
                <a:lnTo>
                  <a:pt x="94173" y="122414"/>
                </a:lnTo>
                <a:lnTo>
                  <a:pt x="98917" y="119670"/>
                </a:lnTo>
                <a:lnTo>
                  <a:pt x="103032" y="116888"/>
                </a:lnTo>
                <a:lnTo>
                  <a:pt x="105776" y="114081"/>
                </a:lnTo>
                <a:lnTo>
                  <a:pt x="107605" y="111257"/>
                </a:lnTo>
                <a:lnTo>
                  <a:pt x="108824" y="108422"/>
                </a:lnTo>
                <a:lnTo>
                  <a:pt x="111542" y="104627"/>
                </a:lnTo>
                <a:lnTo>
                  <a:pt x="115259" y="100192"/>
                </a:lnTo>
                <a:lnTo>
                  <a:pt x="119642" y="95331"/>
                </a:lnTo>
                <a:lnTo>
                  <a:pt x="124469" y="88279"/>
                </a:lnTo>
                <a:lnTo>
                  <a:pt x="129592" y="79768"/>
                </a:lnTo>
                <a:lnTo>
                  <a:pt x="134912" y="70285"/>
                </a:lnTo>
                <a:lnTo>
                  <a:pt x="138459" y="63010"/>
                </a:lnTo>
                <a:lnTo>
                  <a:pt x="140824" y="57207"/>
                </a:lnTo>
                <a:lnTo>
                  <a:pt x="142401" y="52386"/>
                </a:lnTo>
                <a:lnTo>
                  <a:pt x="143451" y="48220"/>
                </a:lnTo>
                <a:lnTo>
                  <a:pt x="144152" y="44490"/>
                </a:lnTo>
                <a:lnTo>
                  <a:pt x="144619" y="41051"/>
                </a:lnTo>
                <a:lnTo>
                  <a:pt x="144930" y="37805"/>
                </a:lnTo>
                <a:lnTo>
                  <a:pt x="145138" y="34689"/>
                </a:lnTo>
                <a:lnTo>
                  <a:pt x="145276" y="31660"/>
                </a:lnTo>
                <a:lnTo>
                  <a:pt x="144416" y="28687"/>
                </a:lnTo>
                <a:lnTo>
                  <a:pt x="142890" y="25753"/>
                </a:lnTo>
                <a:lnTo>
                  <a:pt x="140920" y="22844"/>
                </a:lnTo>
                <a:lnTo>
                  <a:pt x="139607" y="19953"/>
                </a:lnTo>
                <a:lnTo>
                  <a:pt x="138732" y="17073"/>
                </a:lnTo>
                <a:lnTo>
                  <a:pt x="138148" y="14200"/>
                </a:lnTo>
                <a:lnTo>
                  <a:pt x="136806" y="12285"/>
                </a:lnTo>
                <a:lnTo>
                  <a:pt x="134959" y="11008"/>
                </a:lnTo>
                <a:lnTo>
                  <a:pt x="132775" y="10157"/>
                </a:lnTo>
                <a:lnTo>
                  <a:pt x="130367" y="8637"/>
                </a:lnTo>
                <a:lnTo>
                  <a:pt x="127809" y="6671"/>
                </a:lnTo>
                <a:lnTo>
                  <a:pt x="125151" y="4408"/>
                </a:lnTo>
                <a:lnTo>
                  <a:pt x="122427" y="2899"/>
                </a:lnTo>
                <a:lnTo>
                  <a:pt x="119658" y="1894"/>
                </a:lnTo>
                <a:lnTo>
                  <a:pt x="116860" y="1223"/>
                </a:lnTo>
                <a:lnTo>
                  <a:pt x="114042" y="776"/>
                </a:lnTo>
                <a:lnTo>
                  <a:pt x="111211" y="478"/>
                </a:lnTo>
                <a:lnTo>
                  <a:pt x="108371" y="280"/>
                </a:lnTo>
                <a:lnTo>
                  <a:pt x="97595" y="59"/>
                </a:lnTo>
                <a:lnTo>
                  <a:pt x="90721" y="0"/>
                </a:lnTo>
                <a:lnTo>
                  <a:pt x="85186" y="913"/>
                </a:lnTo>
                <a:lnTo>
                  <a:pt x="80544" y="2475"/>
                </a:lnTo>
                <a:lnTo>
                  <a:pt x="68401" y="84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53"/>
          <p:cNvSpPr/>
          <p:nvPr/>
        </p:nvSpPr>
        <p:spPr>
          <a:xfrm>
            <a:off x="5334952" y="4723482"/>
            <a:ext cx="548221" cy="128554"/>
          </a:xfrm>
          <a:custGeom>
            <a:avLst/>
            <a:gdLst/>
            <a:ahLst/>
            <a:cxnLst/>
            <a:rect l="0" t="0" r="0" b="0"/>
            <a:pathLst>
              <a:path w="548221" h="128554">
                <a:moveTo>
                  <a:pt x="0" y="59972"/>
                </a:moveTo>
                <a:lnTo>
                  <a:pt x="416365" y="59972"/>
                </a:lnTo>
                <a:lnTo>
                  <a:pt x="421404" y="60925"/>
                </a:lnTo>
                <a:lnTo>
                  <a:pt x="429543" y="64524"/>
                </a:lnTo>
                <a:lnTo>
                  <a:pt x="434930" y="67354"/>
                </a:lnTo>
                <a:lnTo>
                  <a:pt x="438730" y="68016"/>
                </a:lnTo>
                <a:lnTo>
                  <a:pt x="441076" y="68192"/>
                </a:lnTo>
                <a:lnTo>
                  <a:pt x="442641" y="67357"/>
                </a:lnTo>
                <a:lnTo>
                  <a:pt x="443684" y="65848"/>
                </a:lnTo>
                <a:lnTo>
                  <a:pt x="445358" y="61133"/>
                </a:lnTo>
                <a:lnTo>
                  <a:pt x="444543" y="60746"/>
                </a:lnTo>
                <a:lnTo>
                  <a:pt x="441097" y="60316"/>
                </a:lnTo>
                <a:lnTo>
                  <a:pt x="438845" y="59250"/>
                </a:lnTo>
                <a:lnTo>
                  <a:pt x="433802" y="55523"/>
                </a:lnTo>
                <a:lnTo>
                  <a:pt x="430159" y="52622"/>
                </a:lnTo>
                <a:lnTo>
                  <a:pt x="426767" y="49403"/>
                </a:lnTo>
                <a:lnTo>
                  <a:pt x="424529" y="47211"/>
                </a:lnTo>
                <a:lnTo>
                  <a:pt x="422084" y="45750"/>
                </a:lnTo>
                <a:lnTo>
                  <a:pt x="414093" y="42741"/>
                </a:lnTo>
                <a:lnTo>
                  <a:pt x="411317" y="40865"/>
                </a:lnTo>
                <a:lnTo>
                  <a:pt x="408514" y="38662"/>
                </a:lnTo>
                <a:lnTo>
                  <a:pt x="402859" y="36213"/>
                </a:lnTo>
                <a:lnTo>
                  <a:pt x="400018" y="35560"/>
                </a:lnTo>
                <a:lnTo>
                  <a:pt x="394321" y="32295"/>
                </a:lnTo>
                <a:lnTo>
                  <a:pt x="391468" y="30091"/>
                </a:lnTo>
                <a:lnTo>
                  <a:pt x="388614" y="27669"/>
                </a:lnTo>
                <a:lnTo>
                  <a:pt x="385758" y="25102"/>
                </a:lnTo>
                <a:lnTo>
                  <a:pt x="382902" y="22438"/>
                </a:lnTo>
                <a:lnTo>
                  <a:pt x="378141" y="19709"/>
                </a:lnTo>
                <a:lnTo>
                  <a:pt x="372109" y="16938"/>
                </a:lnTo>
                <a:lnTo>
                  <a:pt x="365230" y="14138"/>
                </a:lnTo>
                <a:lnTo>
                  <a:pt x="350998" y="10197"/>
                </a:lnTo>
                <a:lnTo>
                  <a:pt x="343959" y="6735"/>
                </a:lnTo>
                <a:lnTo>
                  <a:pt x="340748" y="4479"/>
                </a:lnTo>
                <a:lnTo>
                  <a:pt x="334641" y="1971"/>
                </a:lnTo>
                <a:lnTo>
                  <a:pt x="325848" y="559"/>
                </a:lnTo>
                <a:lnTo>
                  <a:pt x="318895" y="83"/>
                </a:lnTo>
                <a:lnTo>
                  <a:pt x="322241" y="0"/>
                </a:lnTo>
                <a:lnTo>
                  <a:pt x="329273" y="2521"/>
                </a:lnTo>
                <a:lnTo>
                  <a:pt x="337796" y="5863"/>
                </a:lnTo>
                <a:lnTo>
                  <a:pt x="347949" y="7745"/>
                </a:lnTo>
                <a:lnTo>
                  <a:pt x="363658" y="8303"/>
                </a:lnTo>
                <a:lnTo>
                  <a:pt x="423115" y="8507"/>
                </a:lnTo>
                <a:lnTo>
                  <a:pt x="436019" y="11064"/>
                </a:lnTo>
                <a:lnTo>
                  <a:pt x="448103" y="14423"/>
                </a:lnTo>
                <a:lnTo>
                  <a:pt x="464665" y="16314"/>
                </a:lnTo>
                <a:lnTo>
                  <a:pt x="477933" y="16874"/>
                </a:lnTo>
                <a:lnTo>
                  <a:pt x="491497" y="17005"/>
                </a:lnTo>
                <a:lnTo>
                  <a:pt x="497210" y="17993"/>
                </a:lnTo>
                <a:lnTo>
                  <a:pt x="506097" y="21630"/>
                </a:lnTo>
                <a:lnTo>
                  <a:pt x="513222" y="23882"/>
                </a:lnTo>
                <a:lnTo>
                  <a:pt x="516455" y="24482"/>
                </a:lnTo>
                <a:lnTo>
                  <a:pt x="518611" y="25834"/>
                </a:lnTo>
                <a:lnTo>
                  <a:pt x="520048" y="27689"/>
                </a:lnTo>
                <a:lnTo>
                  <a:pt x="521006" y="29878"/>
                </a:lnTo>
                <a:lnTo>
                  <a:pt x="523550" y="31337"/>
                </a:lnTo>
                <a:lnTo>
                  <a:pt x="537516" y="33871"/>
                </a:lnTo>
                <a:lnTo>
                  <a:pt x="543862" y="34141"/>
                </a:lnTo>
                <a:lnTo>
                  <a:pt x="545455" y="35132"/>
                </a:lnTo>
                <a:lnTo>
                  <a:pt x="546517" y="36745"/>
                </a:lnTo>
                <a:lnTo>
                  <a:pt x="547224" y="38773"/>
                </a:lnTo>
                <a:lnTo>
                  <a:pt x="547696" y="41076"/>
                </a:lnTo>
                <a:lnTo>
                  <a:pt x="548011" y="43565"/>
                </a:lnTo>
                <a:lnTo>
                  <a:pt x="548220" y="46177"/>
                </a:lnTo>
                <a:lnTo>
                  <a:pt x="547408" y="47918"/>
                </a:lnTo>
                <a:lnTo>
                  <a:pt x="545913" y="49079"/>
                </a:lnTo>
                <a:lnTo>
                  <a:pt x="539809" y="51321"/>
                </a:lnTo>
                <a:lnTo>
                  <a:pt x="527570" y="55493"/>
                </a:lnTo>
                <a:lnTo>
                  <a:pt x="513716" y="58645"/>
                </a:lnTo>
                <a:lnTo>
                  <a:pt x="501686" y="61923"/>
                </a:lnTo>
                <a:lnTo>
                  <a:pt x="494477" y="64130"/>
                </a:lnTo>
                <a:lnTo>
                  <a:pt x="489671" y="66554"/>
                </a:lnTo>
                <a:lnTo>
                  <a:pt x="486468" y="69123"/>
                </a:lnTo>
                <a:lnTo>
                  <a:pt x="484331" y="71788"/>
                </a:lnTo>
                <a:lnTo>
                  <a:pt x="475288" y="76422"/>
                </a:lnTo>
                <a:lnTo>
                  <a:pt x="461639" y="82369"/>
                </a:lnTo>
                <a:lnTo>
                  <a:pt x="444919" y="89191"/>
                </a:lnTo>
                <a:lnTo>
                  <a:pt x="432820" y="93739"/>
                </a:lnTo>
                <a:lnTo>
                  <a:pt x="423802" y="96771"/>
                </a:lnTo>
                <a:lnTo>
                  <a:pt x="416837" y="98793"/>
                </a:lnTo>
                <a:lnTo>
                  <a:pt x="411241" y="101093"/>
                </a:lnTo>
                <a:lnTo>
                  <a:pt x="406559" y="103579"/>
                </a:lnTo>
                <a:lnTo>
                  <a:pt x="402484" y="106188"/>
                </a:lnTo>
                <a:lnTo>
                  <a:pt x="398815" y="108880"/>
                </a:lnTo>
                <a:lnTo>
                  <a:pt x="395417" y="111628"/>
                </a:lnTo>
                <a:lnTo>
                  <a:pt x="392199" y="114412"/>
                </a:lnTo>
                <a:lnTo>
                  <a:pt x="389101" y="116268"/>
                </a:lnTo>
                <a:lnTo>
                  <a:pt x="383119" y="118330"/>
                </a:lnTo>
                <a:lnTo>
                  <a:pt x="370565" y="120607"/>
                </a:lnTo>
                <a:lnTo>
                  <a:pt x="361228" y="124386"/>
                </a:lnTo>
                <a:lnTo>
                  <a:pt x="351473" y="1285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54"/>
          <p:cNvSpPr/>
          <p:nvPr/>
        </p:nvSpPr>
        <p:spPr>
          <a:xfrm>
            <a:off x="6107054" y="4672565"/>
            <a:ext cx="149062" cy="170777"/>
          </a:xfrm>
          <a:custGeom>
            <a:avLst/>
            <a:gdLst/>
            <a:ahLst/>
            <a:cxnLst/>
            <a:rect l="0" t="0" r="0" b="0"/>
            <a:pathLst>
              <a:path w="149062" h="170777">
                <a:moveTo>
                  <a:pt x="50858" y="16592"/>
                </a:moveTo>
                <a:lnTo>
                  <a:pt x="41757" y="16592"/>
                </a:lnTo>
                <a:lnTo>
                  <a:pt x="38123" y="17545"/>
                </a:lnTo>
                <a:lnTo>
                  <a:pt x="34748" y="19132"/>
                </a:lnTo>
                <a:lnTo>
                  <a:pt x="31545" y="21143"/>
                </a:lnTo>
                <a:lnTo>
                  <a:pt x="29410" y="23436"/>
                </a:lnTo>
                <a:lnTo>
                  <a:pt x="27987" y="25917"/>
                </a:lnTo>
                <a:lnTo>
                  <a:pt x="27038" y="28524"/>
                </a:lnTo>
                <a:lnTo>
                  <a:pt x="24501" y="32166"/>
                </a:lnTo>
                <a:lnTo>
                  <a:pt x="20904" y="36500"/>
                </a:lnTo>
                <a:lnTo>
                  <a:pt x="16602" y="41294"/>
                </a:lnTo>
                <a:lnTo>
                  <a:pt x="12780" y="49253"/>
                </a:lnTo>
                <a:lnTo>
                  <a:pt x="9281" y="59320"/>
                </a:lnTo>
                <a:lnTo>
                  <a:pt x="5995" y="70795"/>
                </a:lnTo>
                <a:lnTo>
                  <a:pt x="3804" y="79398"/>
                </a:lnTo>
                <a:lnTo>
                  <a:pt x="2344" y="86085"/>
                </a:lnTo>
                <a:lnTo>
                  <a:pt x="1370" y="91496"/>
                </a:lnTo>
                <a:lnTo>
                  <a:pt x="721" y="99865"/>
                </a:lnTo>
                <a:lnTo>
                  <a:pt x="288" y="110208"/>
                </a:lnTo>
                <a:lnTo>
                  <a:pt x="0" y="121865"/>
                </a:lnTo>
                <a:lnTo>
                  <a:pt x="760" y="130589"/>
                </a:lnTo>
                <a:lnTo>
                  <a:pt x="2219" y="137358"/>
                </a:lnTo>
                <a:lnTo>
                  <a:pt x="4145" y="142822"/>
                </a:lnTo>
                <a:lnTo>
                  <a:pt x="6381" y="147419"/>
                </a:lnTo>
                <a:lnTo>
                  <a:pt x="8824" y="151435"/>
                </a:lnTo>
                <a:lnTo>
                  <a:pt x="11405" y="155065"/>
                </a:lnTo>
                <a:lnTo>
                  <a:pt x="14079" y="157485"/>
                </a:lnTo>
                <a:lnTo>
                  <a:pt x="16814" y="159098"/>
                </a:lnTo>
                <a:lnTo>
                  <a:pt x="19589" y="160174"/>
                </a:lnTo>
                <a:lnTo>
                  <a:pt x="23345" y="161843"/>
                </a:lnTo>
                <a:lnTo>
                  <a:pt x="32597" y="166238"/>
                </a:lnTo>
                <a:lnTo>
                  <a:pt x="36779" y="167791"/>
                </a:lnTo>
                <a:lnTo>
                  <a:pt x="40519" y="168827"/>
                </a:lnTo>
                <a:lnTo>
                  <a:pt x="43965" y="169517"/>
                </a:lnTo>
                <a:lnTo>
                  <a:pt x="47216" y="169977"/>
                </a:lnTo>
                <a:lnTo>
                  <a:pt x="50335" y="170284"/>
                </a:lnTo>
                <a:lnTo>
                  <a:pt x="53367" y="170488"/>
                </a:lnTo>
                <a:lnTo>
                  <a:pt x="57293" y="170625"/>
                </a:lnTo>
                <a:lnTo>
                  <a:pt x="66736" y="170776"/>
                </a:lnTo>
                <a:lnTo>
                  <a:pt x="70968" y="169864"/>
                </a:lnTo>
                <a:lnTo>
                  <a:pt x="74742" y="168303"/>
                </a:lnTo>
                <a:lnTo>
                  <a:pt x="78211" y="166310"/>
                </a:lnTo>
                <a:lnTo>
                  <a:pt x="81476" y="164029"/>
                </a:lnTo>
                <a:lnTo>
                  <a:pt x="84605" y="161556"/>
                </a:lnTo>
                <a:lnTo>
                  <a:pt x="87643" y="158955"/>
                </a:lnTo>
                <a:lnTo>
                  <a:pt x="90621" y="156268"/>
                </a:lnTo>
                <a:lnTo>
                  <a:pt x="96471" y="150743"/>
                </a:lnTo>
                <a:lnTo>
                  <a:pt x="99364" y="146984"/>
                </a:lnTo>
                <a:lnTo>
                  <a:pt x="102246" y="142572"/>
                </a:lnTo>
                <a:lnTo>
                  <a:pt x="105119" y="137726"/>
                </a:lnTo>
                <a:lnTo>
                  <a:pt x="109892" y="131639"/>
                </a:lnTo>
                <a:lnTo>
                  <a:pt x="115932" y="124722"/>
                </a:lnTo>
                <a:lnTo>
                  <a:pt x="122815" y="117254"/>
                </a:lnTo>
                <a:lnTo>
                  <a:pt x="127404" y="110370"/>
                </a:lnTo>
                <a:lnTo>
                  <a:pt x="130464" y="103876"/>
                </a:lnTo>
                <a:lnTo>
                  <a:pt x="132504" y="97641"/>
                </a:lnTo>
                <a:lnTo>
                  <a:pt x="134816" y="89675"/>
                </a:lnTo>
                <a:lnTo>
                  <a:pt x="139925" y="70663"/>
                </a:lnTo>
                <a:lnTo>
                  <a:pt x="145371" y="46974"/>
                </a:lnTo>
                <a:lnTo>
                  <a:pt x="148157" y="33989"/>
                </a:lnTo>
                <a:lnTo>
                  <a:pt x="149061" y="25333"/>
                </a:lnTo>
                <a:lnTo>
                  <a:pt x="148712" y="19562"/>
                </a:lnTo>
                <a:lnTo>
                  <a:pt x="147527" y="15714"/>
                </a:lnTo>
                <a:lnTo>
                  <a:pt x="144831" y="12197"/>
                </a:lnTo>
                <a:lnTo>
                  <a:pt x="141129" y="8900"/>
                </a:lnTo>
                <a:lnTo>
                  <a:pt x="136756" y="5749"/>
                </a:lnTo>
                <a:lnTo>
                  <a:pt x="132889" y="3648"/>
                </a:lnTo>
                <a:lnTo>
                  <a:pt x="129358" y="2248"/>
                </a:lnTo>
                <a:lnTo>
                  <a:pt x="126051" y="1314"/>
                </a:lnTo>
                <a:lnTo>
                  <a:pt x="122894" y="692"/>
                </a:lnTo>
                <a:lnTo>
                  <a:pt x="119837" y="277"/>
                </a:lnTo>
                <a:lnTo>
                  <a:pt x="116847" y="0"/>
                </a:lnTo>
                <a:lnTo>
                  <a:pt x="112948" y="768"/>
                </a:lnTo>
                <a:lnTo>
                  <a:pt x="108444" y="2233"/>
                </a:lnTo>
                <a:lnTo>
                  <a:pt x="103536" y="4162"/>
                </a:lnTo>
                <a:lnTo>
                  <a:pt x="96454" y="6400"/>
                </a:lnTo>
                <a:lnTo>
                  <a:pt x="87923" y="8845"/>
                </a:lnTo>
                <a:lnTo>
                  <a:pt x="59430" y="251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55"/>
          <p:cNvSpPr/>
          <p:nvPr/>
        </p:nvSpPr>
        <p:spPr>
          <a:xfrm>
            <a:off x="6286500" y="4620626"/>
            <a:ext cx="308610" cy="209498"/>
          </a:xfrm>
          <a:custGeom>
            <a:avLst/>
            <a:gdLst/>
            <a:ahLst/>
            <a:cxnLst/>
            <a:rect l="0" t="0" r="0" b="0"/>
            <a:pathLst>
              <a:path w="308610" h="209498">
                <a:moveTo>
                  <a:pt x="0" y="17096"/>
                </a:moveTo>
                <a:lnTo>
                  <a:pt x="19312" y="36409"/>
                </a:lnTo>
                <a:lnTo>
                  <a:pt x="21447" y="40449"/>
                </a:lnTo>
                <a:lnTo>
                  <a:pt x="22871" y="45047"/>
                </a:lnTo>
                <a:lnTo>
                  <a:pt x="23819" y="50017"/>
                </a:lnTo>
                <a:lnTo>
                  <a:pt x="25405" y="55236"/>
                </a:lnTo>
                <a:lnTo>
                  <a:pt x="27414" y="60620"/>
                </a:lnTo>
                <a:lnTo>
                  <a:pt x="29705" y="66115"/>
                </a:lnTo>
                <a:lnTo>
                  <a:pt x="31234" y="70730"/>
                </a:lnTo>
                <a:lnTo>
                  <a:pt x="32252" y="74759"/>
                </a:lnTo>
                <a:lnTo>
                  <a:pt x="38438" y="106274"/>
                </a:lnTo>
                <a:lnTo>
                  <a:pt x="40865" y="115600"/>
                </a:lnTo>
                <a:lnTo>
                  <a:pt x="43436" y="123723"/>
                </a:lnTo>
                <a:lnTo>
                  <a:pt x="46102" y="131043"/>
                </a:lnTo>
                <a:lnTo>
                  <a:pt x="47880" y="140686"/>
                </a:lnTo>
                <a:lnTo>
                  <a:pt x="49065" y="151877"/>
                </a:lnTo>
                <a:lnTo>
                  <a:pt x="49854" y="164100"/>
                </a:lnTo>
                <a:lnTo>
                  <a:pt x="50732" y="185301"/>
                </a:lnTo>
                <a:lnTo>
                  <a:pt x="50966" y="194956"/>
                </a:lnTo>
                <a:lnTo>
                  <a:pt x="50170" y="201391"/>
                </a:lnTo>
                <a:lnTo>
                  <a:pt x="48686" y="205682"/>
                </a:lnTo>
                <a:lnTo>
                  <a:pt x="46745" y="208543"/>
                </a:lnTo>
                <a:lnTo>
                  <a:pt x="45450" y="209497"/>
                </a:lnTo>
                <a:lnTo>
                  <a:pt x="44587" y="209181"/>
                </a:lnTo>
                <a:lnTo>
                  <a:pt x="44013" y="208018"/>
                </a:lnTo>
                <a:lnTo>
                  <a:pt x="43374" y="201645"/>
                </a:lnTo>
                <a:lnTo>
                  <a:pt x="43203" y="197279"/>
                </a:lnTo>
                <a:lnTo>
                  <a:pt x="42137" y="193416"/>
                </a:lnTo>
                <a:lnTo>
                  <a:pt x="40473" y="189888"/>
                </a:lnTo>
                <a:lnTo>
                  <a:pt x="38413" y="186583"/>
                </a:lnTo>
                <a:lnTo>
                  <a:pt x="37038" y="182475"/>
                </a:lnTo>
                <a:lnTo>
                  <a:pt x="36122" y="177831"/>
                </a:lnTo>
                <a:lnTo>
                  <a:pt x="35511" y="172830"/>
                </a:lnTo>
                <a:lnTo>
                  <a:pt x="35104" y="167591"/>
                </a:lnTo>
                <a:lnTo>
                  <a:pt x="34833" y="162194"/>
                </a:lnTo>
                <a:lnTo>
                  <a:pt x="34531" y="151116"/>
                </a:lnTo>
                <a:lnTo>
                  <a:pt x="34321" y="127337"/>
                </a:lnTo>
                <a:lnTo>
                  <a:pt x="35263" y="122975"/>
                </a:lnTo>
                <a:lnTo>
                  <a:pt x="36844" y="118163"/>
                </a:lnTo>
                <a:lnTo>
                  <a:pt x="50775" y="83097"/>
                </a:lnTo>
                <a:lnTo>
                  <a:pt x="55757" y="72527"/>
                </a:lnTo>
                <a:lnTo>
                  <a:pt x="60984" y="62622"/>
                </a:lnTo>
                <a:lnTo>
                  <a:pt x="66374" y="53162"/>
                </a:lnTo>
                <a:lnTo>
                  <a:pt x="71871" y="44950"/>
                </a:lnTo>
                <a:lnTo>
                  <a:pt x="77442" y="37570"/>
                </a:lnTo>
                <a:lnTo>
                  <a:pt x="83060" y="30746"/>
                </a:lnTo>
                <a:lnTo>
                  <a:pt x="88711" y="25243"/>
                </a:lnTo>
                <a:lnTo>
                  <a:pt x="94383" y="20623"/>
                </a:lnTo>
                <a:lnTo>
                  <a:pt x="100069" y="16590"/>
                </a:lnTo>
                <a:lnTo>
                  <a:pt x="104813" y="12948"/>
                </a:lnTo>
                <a:lnTo>
                  <a:pt x="108927" y="9568"/>
                </a:lnTo>
                <a:lnTo>
                  <a:pt x="112624" y="6363"/>
                </a:lnTo>
                <a:lnTo>
                  <a:pt x="119269" y="2801"/>
                </a:lnTo>
                <a:lnTo>
                  <a:pt x="126351" y="1218"/>
                </a:lnTo>
                <a:lnTo>
                  <a:pt x="135848" y="514"/>
                </a:lnTo>
                <a:lnTo>
                  <a:pt x="143879" y="201"/>
                </a:lnTo>
                <a:lnTo>
                  <a:pt x="153756" y="26"/>
                </a:lnTo>
                <a:lnTo>
                  <a:pt x="156796" y="0"/>
                </a:lnTo>
                <a:lnTo>
                  <a:pt x="159776" y="936"/>
                </a:lnTo>
                <a:lnTo>
                  <a:pt x="165626" y="4517"/>
                </a:lnTo>
                <a:lnTo>
                  <a:pt x="167567" y="6805"/>
                </a:lnTo>
                <a:lnTo>
                  <a:pt x="168862" y="9283"/>
                </a:lnTo>
                <a:lnTo>
                  <a:pt x="169724" y="11887"/>
                </a:lnTo>
                <a:lnTo>
                  <a:pt x="170300" y="15528"/>
                </a:lnTo>
                <a:lnTo>
                  <a:pt x="170683" y="19861"/>
                </a:lnTo>
                <a:lnTo>
                  <a:pt x="170938" y="24655"/>
                </a:lnTo>
                <a:lnTo>
                  <a:pt x="171222" y="35061"/>
                </a:lnTo>
                <a:lnTo>
                  <a:pt x="171405" y="57263"/>
                </a:lnTo>
                <a:lnTo>
                  <a:pt x="169515" y="63876"/>
                </a:lnTo>
                <a:lnTo>
                  <a:pt x="166350" y="71143"/>
                </a:lnTo>
                <a:lnTo>
                  <a:pt x="162335" y="78845"/>
                </a:lnTo>
                <a:lnTo>
                  <a:pt x="158705" y="84932"/>
                </a:lnTo>
                <a:lnTo>
                  <a:pt x="155334" y="89943"/>
                </a:lnTo>
                <a:lnTo>
                  <a:pt x="152133" y="94235"/>
                </a:lnTo>
                <a:lnTo>
                  <a:pt x="149047" y="98050"/>
                </a:lnTo>
                <a:lnTo>
                  <a:pt x="146037" y="101545"/>
                </a:lnTo>
                <a:lnTo>
                  <a:pt x="143078" y="104828"/>
                </a:lnTo>
                <a:lnTo>
                  <a:pt x="140153" y="108922"/>
                </a:lnTo>
                <a:lnTo>
                  <a:pt x="137250" y="113555"/>
                </a:lnTo>
                <a:lnTo>
                  <a:pt x="134362" y="118550"/>
                </a:lnTo>
                <a:lnTo>
                  <a:pt x="131484" y="122832"/>
                </a:lnTo>
                <a:lnTo>
                  <a:pt x="128614" y="126639"/>
                </a:lnTo>
                <a:lnTo>
                  <a:pt x="125748" y="130130"/>
                </a:lnTo>
                <a:lnTo>
                  <a:pt x="122884" y="132457"/>
                </a:lnTo>
                <a:lnTo>
                  <a:pt x="120022" y="134008"/>
                </a:lnTo>
                <a:lnTo>
                  <a:pt x="117163" y="135043"/>
                </a:lnTo>
                <a:lnTo>
                  <a:pt x="111445" y="138732"/>
                </a:lnTo>
                <a:lnTo>
                  <a:pt x="108586" y="141050"/>
                </a:lnTo>
                <a:lnTo>
                  <a:pt x="104776" y="142594"/>
                </a:lnTo>
                <a:lnTo>
                  <a:pt x="95462" y="144310"/>
                </a:lnTo>
                <a:lnTo>
                  <a:pt x="93168" y="145721"/>
                </a:lnTo>
                <a:lnTo>
                  <a:pt x="92592" y="147613"/>
                </a:lnTo>
                <a:lnTo>
                  <a:pt x="93160" y="149828"/>
                </a:lnTo>
                <a:lnTo>
                  <a:pt x="94492" y="151304"/>
                </a:lnTo>
                <a:lnTo>
                  <a:pt x="96332" y="152288"/>
                </a:lnTo>
                <a:lnTo>
                  <a:pt x="101578" y="153867"/>
                </a:lnTo>
                <a:lnTo>
                  <a:pt x="107038" y="158692"/>
                </a:lnTo>
                <a:lnTo>
                  <a:pt x="110411" y="160071"/>
                </a:lnTo>
                <a:lnTo>
                  <a:pt x="119239" y="161603"/>
                </a:lnTo>
                <a:lnTo>
                  <a:pt x="126972" y="164824"/>
                </a:lnTo>
                <a:lnTo>
                  <a:pt x="133584" y="168478"/>
                </a:lnTo>
                <a:lnTo>
                  <a:pt x="139698" y="170102"/>
                </a:lnTo>
                <a:lnTo>
                  <a:pt x="144567" y="172440"/>
                </a:lnTo>
                <a:lnTo>
                  <a:pt x="150670" y="175904"/>
                </a:lnTo>
                <a:lnTo>
                  <a:pt x="157596" y="180118"/>
                </a:lnTo>
                <a:lnTo>
                  <a:pt x="164119" y="183880"/>
                </a:lnTo>
                <a:lnTo>
                  <a:pt x="176447" y="190600"/>
                </a:lnTo>
                <a:lnTo>
                  <a:pt x="182401" y="192773"/>
                </a:lnTo>
                <a:lnTo>
                  <a:pt x="188275" y="194221"/>
                </a:lnTo>
                <a:lnTo>
                  <a:pt x="194097" y="195187"/>
                </a:lnTo>
                <a:lnTo>
                  <a:pt x="199883" y="196783"/>
                </a:lnTo>
                <a:lnTo>
                  <a:pt x="205645" y="198800"/>
                </a:lnTo>
                <a:lnTo>
                  <a:pt x="211391" y="201097"/>
                </a:lnTo>
                <a:lnTo>
                  <a:pt x="219033" y="202628"/>
                </a:lnTo>
                <a:lnTo>
                  <a:pt x="227937" y="203650"/>
                </a:lnTo>
                <a:lnTo>
                  <a:pt x="245133" y="204784"/>
                </a:lnTo>
                <a:lnTo>
                  <a:pt x="255951" y="205288"/>
                </a:lnTo>
                <a:lnTo>
                  <a:pt x="266472" y="205511"/>
                </a:lnTo>
                <a:lnTo>
                  <a:pt x="284199" y="205656"/>
                </a:lnTo>
                <a:lnTo>
                  <a:pt x="286621" y="204715"/>
                </a:lnTo>
                <a:lnTo>
                  <a:pt x="288235" y="203136"/>
                </a:lnTo>
                <a:lnTo>
                  <a:pt x="289312" y="201130"/>
                </a:lnTo>
                <a:lnTo>
                  <a:pt x="308609" y="162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56"/>
          <p:cNvSpPr/>
          <p:nvPr/>
        </p:nvSpPr>
        <p:spPr>
          <a:xfrm>
            <a:off x="4284198" y="5255091"/>
            <a:ext cx="201573" cy="153794"/>
          </a:xfrm>
          <a:custGeom>
            <a:avLst/>
            <a:gdLst/>
            <a:ahLst/>
            <a:cxnLst/>
            <a:rect l="0" t="0" r="0" b="0"/>
            <a:pathLst>
              <a:path w="201573" h="153794">
                <a:moveTo>
                  <a:pt x="47772" y="34141"/>
                </a:moveTo>
                <a:lnTo>
                  <a:pt x="43221" y="34141"/>
                </a:lnTo>
                <a:lnTo>
                  <a:pt x="40928" y="35094"/>
                </a:lnTo>
                <a:lnTo>
                  <a:pt x="35840" y="38692"/>
                </a:lnTo>
                <a:lnTo>
                  <a:pt x="33150" y="40033"/>
                </a:lnTo>
                <a:lnTo>
                  <a:pt x="27620" y="41522"/>
                </a:lnTo>
                <a:lnTo>
                  <a:pt x="21988" y="44724"/>
                </a:lnTo>
                <a:lnTo>
                  <a:pt x="19153" y="46911"/>
                </a:lnTo>
                <a:lnTo>
                  <a:pt x="13462" y="49342"/>
                </a:lnTo>
                <a:lnTo>
                  <a:pt x="10611" y="49990"/>
                </a:lnTo>
                <a:lnTo>
                  <a:pt x="8710" y="51375"/>
                </a:lnTo>
                <a:lnTo>
                  <a:pt x="7443" y="53250"/>
                </a:lnTo>
                <a:lnTo>
                  <a:pt x="6035" y="57874"/>
                </a:lnTo>
                <a:lnTo>
                  <a:pt x="5660" y="60440"/>
                </a:lnTo>
                <a:lnTo>
                  <a:pt x="5410" y="63104"/>
                </a:lnTo>
                <a:lnTo>
                  <a:pt x="5243" y="65832"/>
                </a:lnTo>
                <a:lnTo>
                  <a:pt x="5058" y="71404"/>
                </a:lnTo>
                <a:lnTo>
                  <a:pt x="4056" y="75175"/>
                </a:lnTo>
                <a:lnTo>
                  <a:pt x="2435" y="79595"/>
                </a:lnTo>
                <a:lnTo>
                  <a:pt x="402" y="84446"/>
                </a:lnTo>
                <a:lnTo>
                  <a:pt x="0" y="89585"/>
                </a:lnTo>
                <a:lnTo>
                  <a:pt x="683" y="94916"/>
                </a:lnTo>
                <a:lnTo>
                  <a:pt x="2092" y="100375"/>
                </a:lnTo>
                <a:lnTo>
                  <a:pt x="3984" y="104967"/>
                </a:lnTo>
                <a:lnTo>
                  <a:pt x="6197" y="108981"/>
                </a:lnTo>
                <a:lnTo>
                  <a:pt x="8626" y="112610"/>
                </a:lnTo>
                <a:lnTo>
                  <a:pt x="10244" y="115981"/>
                </a:lnTo>
                <a:lnTo>
                  <a:pt x="11323" y="119181"/>
                </a:lnTo>
                <a:lnTo>
                  <a:pt x="12043" y="122267"/>
                </a:lnTo>
                <a:lnTo>
                  <a:pt x="13475" y="125277"/>
                </a:lnTo>
                <a:lnTo>
                  <a:pt x="15382" y="128236"/>
                </a:lnTo>
                <a:lnTo>
                  <a:pt x="17606" y="131161"/>
                </a:lnTo>
                <a:lnTo>
                  <a:pt x="20041" y="133111"/>
                </a:lnTo>
                <a:lnTo>
                  <a:pt x="22617" y="134411"/>
                </a:lnTo>
                <a:lnTo>
                  <a:pt x="25287" y="135278"/>
                </a:lnTo>
                <a:lnTo>
                  <a:pt x="27067" y="136808"/>
                </a:lnTo>
                <a:lnTo>
                  <a:pt x="28254" y="138781"/>
                </a:lnTo>
                <a:lnTo>
                  <a:pt x="29045" y="141048"/>
                </a:lnTo>
                <a:lnTo>
                  <a:pt x="31477" y="142560"/>
                </a:lnTo>
                <a:lnTo>
                  <a:pt x="35003" y="143568"/>
                </a:lnTo>
                <a:lnTo>
                  <a:pt x="45250" y="145185"/>
                </a:lnTo>
                <a:lnTo>
                  <a:pt x="49190" y="147947"/>
                </a:lnTo>
                <a:lnTo>
                  <a:pt x="51575" y="150016"/>
                </a:lnTo>
                <a:lnTo>
                  <a:pt x="54117" y="151397"/>
                </a:lnTo>
                <a:lnTo>
                  <a:pt x="59482" y="152930"/>
                </a:lnTo>
                <a:lnTo>
                  <a:pt x="65041" y="153611"/>
                </a:lnTo>
                <a:lnTo>
                  <a:pt x="67857" y="153793"/>
                </a:lnTo>
                <a:lnTo>
                  <a:pt x="73544" y="152962"/>
                </a:lnTo>
                <a:lnTo>
                  <a:pt x="81146" y="151455"/>
                </a:lnTo>
                <a:lnTo>
                  <a:pt x="90023" y="149497"/>
                </a:lnTo>
                <a:lnTo>
                  <a:pt x="96894" y="147240"/>
                </a:lnTo>
                <a:lnTo>
                  <a:pt x="102428" y="144783"/>
                </a:lnTo>
                <a:lnTo>
                  <a:pt x="107069" y="142193"/>
                </a:lnTo>
                <a:lnTo>
                  <a:pt x="111115" y="139513"/>
                </a:lnTo>
                <a:lnTo>
                  <a:pt x="114766" y="136774"/>
                </a:lnTo>
                <a:lnTo>
                  <a:pt x="118152" y="133996"/>
                </a:lnTo>
                <a:lnTo>
                  <a:pt x="121362" y="131191"/>
                </a:lnTo>
                <a:lnTo>
                  <a:pt x="124454" y="128369"/>
                </a:lnTo>
                <a:lnTo>
                  <a:pt x="130430" y="122693"/>
                </a:lnTo>
                <a:lnTo>
                  <a:pt x="144899" y="108432"/>
                </a:lnTo>
                <a:lnTo>
                  <a:pt x="148718" y="103671"/>
                </a:lnTo>
                <a:lnTo>
                  <a:pt x="153169" y="97640"/>
                </a:lnTo>
                <a:lnTo>
                  <a:pt x="158042" y="90761"/>
                </a:lnTo>
                <a:lnTo>
                  <a:pt x="162242" y="84270"/>
                </a:lnTo>
                <a:lnTo>
                  <a:pt x="165995" y="78038"/>
                </a:lnTo>
                <a:lnTo>
                  <a:pt x="169450" y="71978"/>
                </a:lnTo>
                <a:lnTo>
                  <a:pt x="172705" y="66986"/>
                </a:lnTo>
                <a:lnTo>
                  <a:pt x="175828" y="62705"/>
                </a:lnTo>
                <a:lnTo>
                  <a:pt x="178862" y="58898"/>
                </a:lnTo>
                <a:lnTo>
                  <a:pt x="181838" y="55408"/>
                </a:lnTo>
                <a:lnTo>
                  <a:pt x="184774" y="52130"/>
                </a:lnTo>
                <a:lnTo>
                  <a:pt x="190576" y="45946"/>
                </a:lnTo>
                <a:lnTo>
                  <a:pt x="196330" y="40023"/>
                </a:lnTo>
                <a:lnTo>
                  <a:pt x="198246" y="37110"/>
                </a:lnTo>
                <a:lnTo>
                  <a:pt x="199523" y="34215"/>
                </a:lnTo>
                <a:lnTo>
                  <a:pt x="200374" y="31333"/>
                </a:lnTo>
                <a:lnTo>
                  <a:pt x="200942" y="28459"/>
                </a:lnTo>
                <a:lnTo>
                  <a:pt x="201320" y="25590"/>
                </a:lnTo>
                <a:lnTo>
                  <a:pt x="201572" y="22726"/>
                </a:lnTo>
                <a:lnTo>
                  <a:pt x="199835" y="19863"/>
                </a:lnTo>
                <a:lnTo>
                  <a:pt x="196773" y="17003"/>
                </a:lnTo>
                <a:lnTo>
                  <a:pt x="192826" y="14143"/>
                </a:lnTo>
                <a:lnTo>
                  <a:pt x="190194" y="11284"/>
                </a:lnTo>
                <a:lnTo>
                  <a:pt x="188440" y="8426"/>
                </a:lnTo>
                <a:lnTo>
                  <a:pt x="187270" y="5567"/>
                </a:lnTo>
                <a:lnTo>
                  <a:pt x="185538" y="3662"/>
                </a:lnTo>
                <a:lnTo>
                  <a:pt x="183431" y="2392"/>
                </a:lnTo>
                <a:lnTo>
                  <a:pt x="181074" y="1545"/>
                </a:lnTo>
                <a:lnTo>
                  <a:pt x="177597" y="980"/>
                </a:lnTo>
                <a:lnTo>
                  <a:pt x="173374" y="604"/>
                </a:lnTo>
                <a:lnTo>
                  <a:pt x="168655" y="353"/>
                </a:lnTo>
                <a:lnTo>
                  <a:pt x="150710" y="75"/>
                </a:lnTo>
                <a:lnTo>
                  <a:pt x="139257" y="0"/>
                </a:lnTo>
                <a:lnTo>
                  <a:pt x="129717" y="1855"/>
                </a:lnTo>
                <a:lnTo>
                  <a:pt x="121452" y="4998"/>
                </a:lnTo>
                <a:lnTo>
                  <a:pt x="114037" y="8997"/>
                </a:lnTo>
                <a:lnTo>
                  <a:pt x="108140" y="12616"/>
                </a:lnTo>
                <a:lnTo>
                  <a:pt x="103258" y="15981"/>
                </a:lnTo>
                <a:lnTo>
                  <a:pt x="99050" y="19177"/>
                </a:lnTo>
                <a:lnTo>
                  <a:pt x="95292" y="21307"/>
                </a:lnTo>
                <a:lnTo>
                  <a:pt x="91834" y="22728"/>
                </a:lnTo>
                <a:lnTo>
                  <a:pt x="88577" y="23675"/>
                </a:lnTo>
                <a:lnTo>
                  <a:pt x="86405" y="25258"/>
                </a:lnTo>
                <a:lnTo>
                  <a:pt x="84957" y="27267"/>
                </a:lnTo>
                <a:lnTo>
                  <a:pt x="82061" y="341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57"/>
          <p:cNvSpPr/>
          <p:nvPr/>
        </p:nvSpPr>
        <p:spPr>
          <a:xfrm>
            <a:off x="4460557" y="5295765"/>
            <a:ext cx="891541" cy="44903"/>
          </a:xfrm>
          <a:custGeom>
            <a:avLst/>
            <a:gdLst/>
            <a:ahLst/>
            <a:cxnLst/>
            <a:rect l="0" t="0" r="0" b="0"/>
            <a:pathLst>
              <a:path w="891541" h="44903">
                <a:moveTo>
                  <a:pt x="0" y="44902"/>
                </a:moveTo>
                <a:lnTo>
                  <a:pt x="18204" y="40351"/>
                </a:lnTo>
                <a:lnTo>
                  <a:pt x="33091" y="39010"/>
                </a:lnTo>
                <a:lnTo>
                  <a:pt x="52541" y="38117"/>
                </a:lnTo>
                <a:lnTo>
                  <a:pt x="101456" y="37124"/>
                </a:lnTo>
                <a:lnTo>
                  <a:pt x="161297" y="36683"/>
                </a:lnTo>
                <a:lnTo>
                  <a:pt x="195161" y="37517"/>
                </a:lnTo>
                <a:lnTo>
                  <a:pt x="268348" y="40985"/>
                </a:lnTo>
                <a:lnTo>
                  <a:pt x="309391" y="41339"/>
                </a:lnTo>
                <a:lnTo>
                  <a:pt x="352946" y="40621"/>
                </a:lnTo>
                <a:lnTo>
                  <a:pt x="398175" y="39191"/>
                </a:lnTo>
                <a:lnTo>
                  <a:pt x="442615" y="36332"/>
                </a:lnTo>
                <a:lnTo>
                  <a:pt x="486529" y="32522"/>
                </a:lnTo>
                <a:lnTo>
                  <a:pt x="530093" y="28076"/>
                </a:lnTo>
                <a:lnTo>
                  <a:pt x="629297" y="15516"/>
                </a:lnTo>
                <a:lnTo>
                  <a:pt x="682422" y="8167"/>
                </a:lnTo>
                <a:lnTo>
                  <a:pt x="727363" y="3267"/>
                </a:lnTo>
                <a:lnTo>
                  <a:pt x="766848" y="0"/>
                </a:lnTo>
                <a:lnTo>
                  <a:pt x="891540" y="20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58"/>
          <p:cNvSpPr/>
          <p:nvPr/>
        </p:nvSpPr>
        <p:spPr>
          <a:xfrm>
            <a:off x="5283517" y="5177901"/>
            <a:ext cx="175254" cy="184377"/>
          </a:xfrm>
          <a:custGeom>
            <a:avLst/>
            <a:gdLst/>
            <a:ahLst/>
            <a:cxnLst/>
            <a:rect l="0" t="0" r="0" b="0"/>
            <a:pathLst>
              <a:path w="175254" h="184377">
                <a:moveTo>
                  <a:pt x="120015" y="25606"/>
                </a:moveTo>
                <a:lnTo>
                  <a:pt x="106362" y="30157"/>
                </a:lnTo>
                <a:lnTo>
                  <a:pt x="101388" y="31498"/>
                </a:lnTo>
                <a:lnTo>
                  <a:pt x="97120" y="32391"/>
                </a:lnTo>
                <a:lnTo>
                  <a:pt x="93322" y="32987"/>
                </a:lnTo>
                <a:lnTo>
                  <a:pt x="89837" y="34337"/>
                </a:lnTo>
                <a:lnTo>
                  <a:pt x="86561" y="36189"/>
                </a:lnTo>
                <a:lnTo>
                  <a:pt x="83425" y="38376"/>
                </a:lnTo>
                <a:lnTo>
                  <a:pt x="80382" y="40787"/>
                </a:lnTo>
                <a:lnTo>
                  <a:pt x="77401" y="43347"/>
                </a:lnTo>
                <a:lnTo>
                  <a:pt x="74460" y="46006"/>
                </a:lnTo>
                <a:lnTo>
                  <a:pt x="68654" y="51501"/>
                </a:lnTo>
                <a:lnTo>
                  <a:pt x="48582" y="71337"/>
                </a:lnTo>
                <a:lnTo>
                  <a:pt x="44771" y="74191"/>
                </a:lnTo>
                <a:lnTo>
                  <a:pt x="40324" y="77046"/>
                </a:lnTo>
                <a:lnTo>
                  <a:pt x="35456" y="79902"/>
                </a:lnTo>
                <a:lnTo>
                  <a:pt x="31257" y="83711"/>
                </a:lnTo>
                <a:lnTo>
                  <a:pt x="27505" y="88155"/>
                </a:lnTo>
                <a:lnTo>
                  <a:pt x="24052" y="93023"/>
                </a:lnTo>
                <a:lnTo>
                  <a:pt x="21750" y="98173"/>
                </a:lnTo>
                <a:lnTo>
                  <a:pt x="20215" y="103511"/>
                </a:lnTo>
                <a:lnTo>
                  <a:pt x="19192" y="108975"/>
                </a:lnTo>
                <a:lnTo>
                  <a:pt x="15514" y="125207"/>
                </a:lnTo>
                <a:lnTo>
                  <a:pt x="13201" y="134869"/>
                </a:lnTo>
                <a:lnTo>
                  <a:pt x="11658" y="143215"/>
                </a:lnTo>
                <a:lnTo>
                  <a:pt x="10630" y="150685"/>
                </a:lnTo>
                <a:lnTo>
                  <a:pt x="9944" y="157569"/>
                </a:lnTo>
                <a:lnTo>
                  <a:pt x="10439" y="163112"/>
                </a:lnTo>
                <a:lnTo>
                  <a:pt x="11722" y="167759"/>
                </a:lnTo>
                <a:lnTo>
                  <a:pt x="16074" y="177510"/>
                </a:lnTo>
                <a:lnTo>
                  <a:pt x="19288" y="179263"/>
                </a:lnTo>
                <a:lnTo>
                  <a:pt x="24289" y="181385"/>
                </a:lnTo>
                <a:lnTo>
                  <a:pt x="30480" y="183751"/>
                </a:lnTo>
                <a:lnTo>
                  <a:pt x="35560" y="184376"/>
                </a:lnTo>
                <a:lnTo>
                  <a:pt x="39899" y="183840"/>
                </a:lnTo>
                <a:lnTo>
                  <a:pt x="43745" y="182530"/>
                </a:lnTo>
                <a:lnTo>
                  <a:pt x="48213" y="181658"/>
                </a:lnTo>
                <a:lnTo>
                  <a:pt x="53097" y="181075"/>
                </a:lnTo>
                <a:lnTo>
                  <a:pt x="58258" y="180687"/>
                </a:lnTo>
                <a:lnTo>
                  <a:pt x="63604" y="180428"/>
                </a:lnTo>
                <a:lnTo>
                  <a:pt x="74623" y="180141"/>
                </a:lnTo>
                <a:lnTo>
                  <a:pt x="79276" y="179112"/>
                </a:lnTo>
                <a:lnTo>
                  <a:pt x="83331" y="177474"/>
                </a:lnTo>
                <a:lnTo>
                  <a:pt x="86986" y="175429"/>
                </a:lnTo>
                <a:lnTo>
                  <a:pt x="96128" y="170617"/>
                </a:lnTo>
                <a:lnTo>
                  <a:pt x="101233" y="167999"/>
                </a:lnTo>
                <a:lnTo>
                  <a:pt x="105589" y="165303"/>
                </a:lnTo>
                <a:lnTo>
                  <a:pt x="109445" y="162552"/>
                </a:lnTo>
                <a:lnTo>
                  <a:pt x="112968" y="159766"/>
                </a:lnTo>
                <a:lnTo>
                  <a:pt x="117222" y="157908"/>
                </a:lnTo>
                <a:lnTo>
                  <a:pt x="121963" y="156671"/>
                </a:lnTo>
                <a:lnTo>
                  <a:pt x="127029" y="155845"/>
                </a:lnTo>
                <a:lnTo>
                  <a:pt x="131359" y="154342"/>
                </a:lnTo>
                <a:lnTo>
                  <a:pt x="135197" y="152387"/>
                </a:lnTo>
                <a:lnTo>
                  <a:pt x="138709" y="150132"/>
                </a:lnTo>
                <a:lnTo>
                  <a:pt x="142003" y="146723"/>
                </a:lnTo>
                <a:lnTo>
                  <a:pt x="145151" y="142546"/>
                </a:lnTo>
                <a:lnTo>
                  <a:pt x="148203" y="137856"/>
                </a:lnTo>
                <a:lnTo>
                  <a:pt x="151189" y="132825"/>
                </a:lnTo>
                <a:lnTo>
                  <a:pt x="154133" y="127565"/>
                </a:lnTo>
                <a:lnTo>
                  <a:pt x="157048" y="122154"/>
                </a:lnTo>
                <a:lnTo>
                  <a:pt x="159944" y="117593"/>
                </a:lnTo>
                <a:lnTo>
                  <a:pt x="162827" y="113601"/>
                </a:lnTo>
                <a:lnTo>
                  <a:pt x="165701" y="109987"/>
                </a:lnTo>
                <a:lnTo>
                  <a:pt x="168569" y="103767"/>
                </a:lnTo>
                <a:lnTo>
                  <a:pt x="171435" y="95811"/>
                </a:lnTo>
                <a:lnTo>
                  <a:pt x="174297" y="86697"/>
                </a:lnTo>
                <a:lnTo>
                  <a:pt x="175253" y="78716"/>
                </a:lnTo>
                <a:lnTo>
                  <a:pt x="174938" y="71490"/>
                </a:lnTo>
                <a:lnTo>
                  <a:pt x="173776" y="64768"/>
                </a:lnTo>
                <a:lnTo>
                  <a:pt x="173000" y="59334"/>
                </a:lnTo>
                <a:lnTo>
                  <a:pt x="172483" y="54759"/>
                </a:lnTo>
                <a:lnTo>
                  <a:pt x="172139" y="50756"/>
                </a:lnTo>
                <a:lnTo>
                  <a:pt x="170957" y="47135"/>
                </a:lnTo>
                <a:lnTo>
                  <a:pt x="169216" y="43769"/>
                </a:lnTo>
                <a:lnTo>
                  <a:pt x="167104" y="40572"/>
                </a:lnTo>
                <a:lnTo>
                  <a:pt x="164742" y="37489"/>
                </a:lnTo>
                <a:lnTo>
                  <a:pt x="162216" y="34480"/>
                </a:lnTo>
                <a:lnTo>
                  <a:pt x="159579" y="31522"/>
                </a:lnTo>
                <a:lnTo>
                  <a:pt x="156868" y="27645"/>
                </a:lnTo>
                <a:lnTo>
                  <a:pt x="154109" y="23156"/>
                </a:lnTo>
                <a:lnTo>
                  <a:pt x="151317" y="18257"/>
                </a:lnTo>
                <a:lnTo>
                  <a:pt x="148503" y="14992"/>
                </a:lnTo>
                <a:lnTo>
                  <a:pt x="145674" y="12815"/>
                </a:lnTo>
                <a:lnTo>
                  <a:pt x="142837" y="11364"/>
                </a:lnTo>
                <a:lnTo>
                  <a:pt x="139992" y="10397"/>
                </a:lnTo>
                <a:lnTo>
                  <a:pt x="137143" y="9751"/>
                </a:lnTo>
                <a:lnTo>
                  <a:pt x="134291" y="9321"/>
                </a:lnTo>
                <a:lnTo>
                  <a:pt x="130485" y="8082"/>
                </a:lnTo>
                <a:lnTo>
                  <a:pt x="126043" y="6303"/>
                </a:lnTo>
                <a:lnTo>
                  <a:pt x="121176" y="4166"/>
                </a:lnTo>
                <a:lnTo>
                  <a:pt x="115074" y="2740"/>
                </a:lnTo>
                <a:lnTo>
                  <a:pt x="108148" y="1789"/>
                </a:lnTo>
                <a:lnTo>
                  <a:pt x="100674" y="1156"/>
                </a:lnTo>
                <a:lnTo>
                  <a:pt x="93786" y="734"/>
                </a:lnTo>
                <a:lnTo>
                  <a:pt x="81053" y="264"/>
                </a:lnTo>
                <a:lnTo>
                  <a:pt x="67725" y="0"/>
                </a:lnTo>
                <a:lnTo>
                  <a:pt x="64200" y="915"/>
                </a:lnTo>
                <a:lnTo>
                  <a:pt x="60897" y="2478"/>
                </a:lnTo>
                <a:lnTo>
                  <a:pt x="57744" y="4472"/>
                </a:lnTo>
                <a:lnTo>
                  <a:pt x="54688" y="6755"/>
                </a:lnTo>
                <a:lnTo>
                  <a:pt x="51699" y="9229"/>
                </a:lnTo>
                <a:lnTo>
                  <a:pt x="48754" y="11830"/>
                </a:lnTo>
                <a:lnTo>
                  <a:pt x="45837" y="13565"/>
                </a:lnTo>
                <a:lnTo>
                  <a:pt x="42941" y="14721"/>
                </a:lnTo>
                <a:lnTo>
                  <a:pt x="40057" y="15492"/>
                </a:lnTo>
                <a:lnTo>
                  <a:pt x="37183" y="16958"/>
                </a:lnTo>
                <a:lnTo>
                  <a:pt x="34313" y="18888"/>
                </a:lnTo>
                <a:lnTo>
                  <a:pt x="31448" y="21128"/>
                </a:lnTo>
                <a:lnTo>
                  <a:pt x="26680" y="25478"/>
                </a:lnTo>
                <a:lnTo>
                  <a:pt x="13763" y="37932"/>
                </a:lnTo>
                <a:lnTo>
                  <a:pt x="9175" y="44300"/>
                </a:lnTo>
                <a:lnTo>
                  <a:pt x="6117" y="50452"/>
                </a:lnTo>
                <a:lnTo>
                  <a:pt x="0" y="684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59"/>
          <p:cNvSpPr/>
          <p:nvPr/>
        </p:nvSpPr>
        <p:spPr>
          <a:xfrm>
            <a:off x="5304610" y="5177790"/>
            <a:ext cx="152478" cy="171406"/>
          </a:xfrm>
          <a:custGeom>
            <a:avLst/>
            <a:gdLst/>
            <a:ahLst/>
            <a:cxnLst/>
            <a:rect l="0" t="0" r="0" b="0"/>
            <a:pathLst>
              <a:path w="152478" h="171406">
                <a:moveTo>
                  <a:pt x="56060" y="8572"/>
                </a:moveTo>
                <a:lnTo>
                  <a:pt x="46958" y="17674"/>
                </a:lnTo>
                <a:lnTo>
                  <a:pt x="43324" y="22260"/>
                </a:lnTo>
                <a:lnTo>
                  <a:pt x="39949" y="27222"/>
                </a:lnTo>
                <a:lnTo>
                  <a:pt x="36747" y="32436"/>
                </a:lnTo>
                <a:lnTo>
                  <a:pt x="33659" y="36864"/>
                </a:lnTo>
                <a:lnTo>
                  <a:pt x="30649" y="40768"/>
                </a:lnTo>
                <a:lnTo>
                  <a:pt x="27689" y="44324"/>
                </a:lnTo>
                <a:lnTo>
                  <a:pt x="25716" y="47646"/>
                </a:lnTo>
                <a:lnTo>
                  <a:pt x="24400" y="50814"/>
                </a:lnTo>
                <a:lnTo>
                  <a:pt x="23523" y="53879"/>
                </a:lnTo>
                <a:lnTo>
                  <a:pt x="21986" y="56874"/>
                </a:lnTo>
                <a:lnTo>
                  <a:pt x="20009" y="59824"/>
                </a:lnTo>
                <a:lnTo>
                  <a:pt x="17739" y="62742"/>
                </a:lnTo>
                <a:lnTo>
                  <a:pt x="15272" y="65641"/>
                </a:lnTo>
                <a:lnTo>
                  <a:pt x="12675" y="68525"/>
                </a:lnTo>
                <a:lnTo>
                  <a:pt x="9992" y="71401"/>
                </a:lnTo>
                <a:lnTo>
                  <a:pt x="8203" y="74271"/>
                </a:lnTo>
                <a:lnTo>
                  <a:pt x="7010" y="77136"/>
                </a:lnTo>
                <a:lnTo>
                  <a:pt x="6215" y="79999"/>
                </a:lnTo>
                <a:lnTo>
                  <a:pt x="545" y="97680"/>
                </a:lnTo>
                <a:lnTo>
                  <a:pt x="0" y="103220"/>
                </a:lnTo>
                <a:lnTo>
                  <a:pt x="589" y="107866"/>
                </a:lnTo>
                <a:lnTo>
                  <a:pt x="1934" y="111916"/>
                </a:lnTo>
                <a:lnTo>
                  <a:pt x="2831" y="115568"/>
                </a:lnTo>
                <a:lnTo>
                  <a:pt x="3429" y="118955"/>
                </a:lnTo>
                <a:lnTo>
                  <a:pt x="3827" y="122165"/>
                </a:lnTo>
                <a:lnTo>
                  <a:pt x="5046" y="126211"/>
                </a:lnTo>
                <a:lnTo>
                  <a:pt x="6811" y="130813"/>
                </a:lnTo>
                <a:lnTo>
                  <a:pt x="8940" y="135786"/>
                </a:lnTo>
                <a:lnTo>
                  <a:pt x="11311" y="140054"/>
                </a:lnTo>
                <a:lnTo>
                  <a:pt x="13845" y="143852"/>
                </a:lnTo>
                <a:lnTo>
                  <a:pt x="16486" y="147336"/>
                </a:lnTo>
                <a:lnTo>
                  <a:pt x="20153" y="150612"/>
                </a:lnTo>
                <a:lnTo>
                  <a:pt x="24502" y="153747"/>
                </a:lnTo>
                <a:lnTo>
                  <a:pt x="29306" y="156790"/>
                </a:lnTo>
                <a:lnTo>
                  <a:pt x="33461" y="159772"/>
                </a:lnTo>
                <a:lnTo>
                  <a:pt x="37184" y="162712"/>
                </a:lnTo>
                <a:lnTo>
                  <a:pt x="40618" y="165624"/>
                </a:lnTo>
                <a:lnTo>
                  <a:pt x="43861" y="167566"/>
                </a:lnTo>
                <a:lnTo>
                  <a:pt x="46974" y="168861"/>
                </a:lnTo>
                <a:lnTo>
                  <a:pt x="50003" y="169724"/>
                </a:lnTo>
                <a:lnTo>
                  <a:pt x="53927" y="170299"/>
                </a:lnTo>
                <a:lnTo>
                  <a:pt x="58447" y="170683"/>
                </a:lnTo>
                <a:lnTo>
                  <a:pt x="63367" y="170938"/>
                </a:lnTo>
                <a:lnTo>
                  <a:pt x="73912" y="171223"/>
                </a:lnTo>
                <a:lnTo>
                  <a:pt x="91654" y="171405"/>
                </a:lnTo>
                <a:lnTo>
                  <a:pt x="95982" y="170467"/>
                </a:lnTo>
                <a:lnTo>
                  <a:pt x="100772" y="168889"/>
                </a:lnTo>
                <a:lnTo>
                  <a:pt x="105870" y="166886"/>
                </a:lnTo>
                <a:lnTo>
                  <a:pt x="110221" y="165549"/>
                </a:lnTo>
                <a:lnTo>
                  <a:pt x="114075" y="164659"/>
                </a:lnTo>
                <a:lnTo>
                  <a:pt x="117597" y="164065"/>
                </a:lnTo>
                <a:lnTo>
                  <a:pt x="119944" y="162716"/>
                </a:lnTo>
                <a:lnTo>
                  <a:pt x="121509" y="160865"/>
                </a:lnTo>
                <a:lnTo>
                  <a:pt x="122553" y="158678"/>
                </a:lnTo>
                <a:lnTo>
                  <a:pt x="125153" y="156268"/>
                </a:lnTo>
                <a:lnTo>
                  <a:pt x="128792" y="153708"/>
                </a:lnTo>
                <a:lnTo>
                  <a:pt x="133123" y="151050"/>
                </a:lnTo>
                <a:lnTo>
                  <a:pt x="136010" y="147372"/>
                </a:lnTo>
                <a:lnTo>
                  <a:pt x="137935" y="143015"/>
                </a:lnTo>
                <a:lnTo>
                  <a:pt x="139218" y="138206"/>
                </a:lnTo>
                <a:lnTo>
                  <a:pt x="141979" y="130237"/>
                </a:lnTo>
                <a:lnTo>
                  <a:pt x="150126" y="108683"/>
                </a:lnTo>
                <a:lnTo>
                  <a:pt x="152108" y="97220"/>
                </a:lnTo>
                <a:lnTo>
                  <a:pt x="152477" y="85768"/>
                </a:lnTo>
                <a:lnTo>
                  <a:pt x="150776" y="58217"/>
                </a:lnTo>
                <a:lnTo>
                  <a:pt x="150543" y="51909"/>
                </a:lnTo>
                <a:lnTo>
                  <a:pt x="150481" y="48893"/>
                </a:lnTo>
                <a:lnTo>
                  <a:pt x="149487" y="45930"/>
                </a:lnTo>
                <a:lnTo>
                  <a:pt x="147872" y="43003"/>
                </a:lnTo>
                <a:lnTo>
                  <a:pt x="145843" y="40098"/>
                </a:lnTo>
                <a:lnTo>
                  <a:pt x="144490" y="37210"/>
                </a:lnTo>
                <a:lnTo>
                  <a:pt x="143588" y="34331"/>
                </a:lnTo>
                <a:lnTo>
                  <a:pt x="142987" y="31460"/>
                </a:lnTo>
                <a:lnTo>
                  <a:pt x="141634" y="28593"/>
                </a:lnTo>
                <a:lnTo>
                  <a:pt x="139779" y="25729"/>
                </a:lnTo>
                <a:lnTo>
                  <a:pt x="137590" y="22868"/>
                </a:lnTo>
                <a:lnTo>
                  <a:pt x="135178" y="20960"/>
                </a:lnTo>
                <a:lnTo>
                  <a:pt x="132618" y="19688"/>
                </a:lnTo>
                <a:lnTo>
                  <a:pt x="129958" y="18840"/>
                </a:lnTo>
                <a:lnTo>
                  <a:pt x="126280" y="17323"/>
                </a:lnTo>
                <a:lnTo>
                  <a:pt x="121923" y="15358"/>
                </a:lnTo>
                <a:lnTo>
                  <a:pt x="117114" y="13097"/>
                </a:lnTo>
                <a:lnTo>
                  <a:pt x="113907" y="10636"/>
                </a:lnTo>
                <a:lnTo>
                  <a:pt x="111770" y="8043"/>
                </a:lnTo>
                <a:lnTo>
                  <a:pt x="110345" y="5362"/>
                </a:lnTo>
                <a:lnTo>
                  <a:pt x="107490" y="3574"/>
                </a:lnTo>
                <a:lnTo>
                  <a:pt x="103681" y="2383"/>
                </a:lnTo>
                <a:lnTo>
                  <a:pt x="9034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60"/>
          <p:cNvSpPr/>
          <p:nvPr/>
        </p:nvSpPr>
        <p:spPr>
          <a:xfrm>
            <a:off x="5223509" y="5272087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19313" y="8573"/>
                </a:lnTo>
                <a:lnTo>
                  <a:pt x="27163" y="7620"/>
                </a:lnTo>
                <a:lnTo>
                  <a:pt x="60754" y="2681"/>
                </a:lnTo>
                <a:lnTo>
                  <a:pt x="68125" y="1787"/>
                </a:lnTo>
                <a:lnTo>
                  <a:pt x="73992" y="1191"/>
                </a:lnTo>
                <a:lnTo>
                  <a:pt x="78856" y="795"/>
                </a:lnTo>
                <a:lnTo>
                  <a:pt x="83051" y="529"/>
                </a:lnTo>
                <a:lnTo>
                  <a:pt x="90252" y="236"/>
                </a:lnTo>
                <a:lnTo>
                  <a:pt x="99661" y="70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1"/>
          <p:cNvSpPr/>
          <p:nvPr/>
        </p:nvSpPr>
        <p:spPr>
          <a:xfrm>
            <a:off x="5840729" y="5126724"/>
            <a:ext cx="188597" cy="248234"/>
          </a:xfrm>
          <a:custGeom>
            <a:avLst/>
            <a:gdLst/>
            <a:ahLst/>
            <a:cxnLst/>
            <a:rect l="0" t="0" r="0" b="0"/>
            <a:pathLst>
              <a:path w="188597" h="248234">
                <a:moveTo>
                  <a:pt x="0" y="248233"/>
                </a:moveTo>
                <a:lnTo>
                  <a:pt x="4551" y="239132"/>
                </a:lnTo>
                <a:lnTo>
                  <a:pt x="6844" y="232641"/>
                </a:lnTo>
                <a:lnTo>
                  <a:pt x="9325" y="224503"/>
                </a:lnTo>
                <a:lnTo>
                  <a:pt x="11932" y="215268"/>
                </a:lnTo>
                <a:lnTo>
                  <a:pt x="14622" y="203396"/>
                </a:lnTo>
                <a:lnTo>
                  <a:pt x="20152" y="174965"/>
                </a:lnTo>
                <a:lnTo>
                  <a:pt x="22959" y="162241"/>
                </a:lnTo>
                <a:lnTo>
                  <a:pt x="25785" y="150900"/>
                </a:lnTo>
                <a:lnTo>
                  <a:pt x="28620" y="140482"/>
                </a:lnTo>
                <a:lnTo>
                  <a:pt x="34310" y="121287"/>
                </a:lnTo>
                <a:lnTo>
                  <a:pt x="45409" y="86794"/>
                </a:lnTo>
                <a:lnTo>
                  <a:pt x="50276" y="72027"/>
                </a:lnTo>
                <a:lnTo>
                  <a:pt x="56377" y="59325"/>
                </a:lnTo>
                <a:lnTo>
                  <a:pt x="63302" y="48000"/>
                </a:lnTo>
                <a:lnTo>
                  <a:pt x="70776" y="37592"/>
                </a:lnTo>
                <a:lnTo>
                  <a:pt x="76712" y="28748"/>
                </a:lnTo>
                <a:lnTo>
                  <a:pt x="81622" y="20947"/>
                </a:lnTo>
                <a:lnTo>
                  <a:pt x="85847" y="13841"/>
                </a:lnTo>
                <a:lnTo>
                  <a:pt x="89617" y="9105"/>
                </a:lnTo>
                <a:lnTo>
                  <a:pt x="93082" y="5946"/>
                </a:lnTo>
                <a:lnTo>
                  <a:pt x="96345" y="3841"/>
                </a:lnTo>
                <a:lnTo>
                  <a:pt x="99473" y="2438"/>
                </a:lnTo>
                <a:lnTo>
                  <a:pt x="102510" y="1502"/>
                </a:lnTo>
                <a:lnTo>
                  <a:pt x="105488" y="878"/>
                </a:lnTo>
                <a:lnTo>
                  <a:pt x="111336" y="185"/>
                </a:lnTo>
                <a:lnTo>
                  <a:pt x="114229" y="0"/>
                </a:lnTo>
                <a:lnTo>
                  <a:pt x="116158" y="829"/>
                </a:lnTo>
                <a:lnTo>
                  <a:pt x="117444" y="2335"/>
                </a:lnTo>
                <a:lnTo>
                  <a:pt x="120778" y="8453"/>
                </a:lnTo>
                <a:lnTo>
                  <a:pt x="128610" y="20697"/>
                </a:lnTo>
                <a:lnTo>
                  <a:pt x="132412" y="27010"/>
                </a:lnTo>
                <a:lnTo>
                  <a:pt x="135900" y="33123"/>
                </a:lnTo>
                <a:lnTo>
                  <a:pt x="139178" y="39104"/>
                </a:lnTo>
                <a:lnTo>
                  <a:pt x="141363" y="44996"/>
                </a:lnTo>
                <a:lnTo>
                  <a:pt x="142820" y="50830"/>
                </a:lnTo>
                <a:lnTo>
                  <a:pt x="143791" y="56623"/>
                </a:lnTo>
                <a:lnTo>
                  <a:pt x="144438" y="62391"/>
                </a:lnTo>
                <a:lnTo>
                  <a:pt x="144869" y="68141"/>
                </a:lnTo>
                <a:lnTo>
                  <a:pt x="145157" y="73879"/>
                </a:lnTo>
                <a:lnTo>
                  <a:pt x="146302" y="80562"/>
                </a:lnTo>
                <a:lnTo>
                  <a:pt x="148017" y="87875"/>
                </a:lnTo>
                <a:lnTo>
                  <a:pt x="150113" y="95608"/>
                </a:lnTo>
                <a:lnTo>
                  <a:pt x="152463" y="102668"/>
                </a:lnTo>
                <a:lnTo>
                  <a:pt x="154982" y="109280"/>
                </a:lnTo>
                <a:lnTo>
                  <a:pt x="157614" y="115593"/>
                </a:lnTo>
                <a:lnTo>
                  <a:pt x="159369" y="121706"/>
                </a:lnTo>
                <a:lnTo>
                  <a:pt x="160539" y="127687"/>
                </a:lnTo>
                <a:lnTo>
                  <a:pt x="161318" y="133579"/>
                </a:lnTo>
                <a:lnTo>
                  <a:pt x="163744" y="141317"/>
                </a:lnTo>
                <a:lnTo>
                  <a:pt x="167265" y="150286"/>
                </a:lnTo>
                <a:lnTo>
                  <a:pt x="171517" y="160075"/>
                </a:lnTo>
                <a:lnTo>
                  <a:pt x="174353" y="168506"/>
                </a:lnTo>
                <a:lnTo>
                  <a:pt x="176243" y="176032"/>
                </a:lnTo>
                <a:lnTo>
                  <a:pt x="177503" y="182954"/>
                </a:lnTo>
                <a:lnTo>
                  <a:pt x="179295" y="189473"/>
                </a:lnTo>
                <a:lnTo>
                  <a:pt x="181443" y="195725"/>
                </a:lnTo>
                <a:lnTo>
                  <a:pt x="183827" y="201798"/>
                </a:lnTo>
                <a:lnTo>
                  <a:pt x="185416" y="207751"/>
                </a:lnTo>
                <a:lnTo>
                  <a:pt x="186476" y="213626"/>
                </a:lnTo>
                <a:lnTo>
                  <a:pt x="188596" y="2310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62"/>
          <p:cNvSpPr/>
          <p:nvPr/>
        </p:nvSpPr>
        <p:spPr>
          <a:xfrm>
            <a:off x="5857875" y="5220652"/>
            <a:ext cx="240030" cy="68581"/>
          </a:xfrm>
          <a:custGeom>
            <a:avLst/>
            <a:gdLst/>
            <a:ahLst/>
            <a:cxnLst/>
            <a:rect l="0" t="0" r="0" b="0"/>
            <a:pathLst>
              <a:path w="240030" h="68581">
                <a:moveTo>
                  <a:pt x="0" y="68580"/>
                </a:moveTo>
                <a:lnTo>
                  <a:pt x="13652" y="59479"/>
                </a:lnTo>
                <a:lnTo>
                  <a:pt x="18626" y="56797"/>
                </a:lnTo>
                <a:lnTo>
                  <a:pt x="22895" y="55010"/>
                </a:lnTo>
                <a:lnTo>
                  <a:pt x="26693" y="53818"/>
                </a:lnTo>
                <a:lnTo>
                  <a:pt x="31130" y="52071"/>
                </a:lnTo>
                <a:lnTo>
                  <a:pt x="35994" y="49954"/>
                </a:lnTo>
                <a:lnTo>
                  <a:pt x="41140" y="47590"/>
                </a:lnTo>
                <a:lnTo>
                  <a:pt x="48382" y="45062"/>
                </a:lnTo>
                <a:lnTo>
                  <a:pt x="57019" y="42424"/>
                </a:lnTo>
                <a:lnTo>
                  <a:pt x="76777" y="36953"/>
                </a:lnTo>
                <a:lnTo>
                  <a:pt x="98258" y="31346"/>
                </a:lnTo>
                <a:lnTo>
                  <a:pt x="107415" y="29470"/>
                </a:lnTo>
                <a:lnTo>
                  <a:pt x="115425" y="28219"/>
                </a:lnTo>
                <a:lnTo>
                  <a:pt x="122670" y="27386"/>
                </a:lnTo>
                <a:lnTo>
                  <a:pt x="129405" y="25877"/>
                </a:lnTo>
                <a:lnTo>
                  <a:pt x="135800" y="23919"/>
                </a:lnTo>
                <a:lnTo>
                  <a:pt x="141968" y="21661"/>
                </a:lnTo>
                <a:lnTo>
                  <a:pt x="147985" y="20156"/>
                </a:lnTo>
                <a:lnTo>
                  <a:pt x="153902" y="19152"/>
                </a:lnTo>
                <a:lnTo>
                  <a:pt x="159751" y="18484"/>
                </a:lnTo>
                <a:lnTo>
                  <a:pt x="165555" y="18037"/>
                </a:lnTo>
                <a:lnTo>
                  <a:pt x="171330" y="17740"/>
                </a:lnTo>
                <a:lnTo>
                  <a:pt x="177085" y="17542"/>
                </a:lnTo>
                <a:lnTo>
                  <a:pt x="182826" y="16457"/>
                </a:lnTo>
                <a:lnTo>
                  <a:pt x="188559" y="14781"/>
                </a:lnTo>
                <a:lnTo>
                  <a:pt x="194286" y="12712"/>
                </a:lnTo>
                <a:lnTo>
                  <a:pt x="200009" y="11332"/>
                </a:lnTo>
                <a:lnTo>
                  <a:pt x="205729" y="10412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63"/>
          <p:cNvSpPr/>
          <p:nvPr/>
        </p:nvSpPr>
        <p:spPr>
          <a:xfrm>
            <a:off x="6175057" y="5049202"/>
            <a:ext cx="231459" cy="293953"/>
          </a:xfrm>
          <a:custGeom>
            <a:avLst/>
            <a:gdLst/>
            <a:ahLst/>
            <a:cxnLst/>
            <a:rect l="0" t="0" r="0" b="0"/>
            <a:pathLst>
              <a:path w="231459" h="293953">
                <a:moveTo>
                  <a:pt x="0" y="102870"/>
                </a:moveTo>
                <a:lnTo>
                  <a:pt x="4551" y="116523"/>
                </a:lnTo>
                <a:lnTo>
                  <a:pt x="5892" y="121497"/>
                </a:lnTo>
                <a:lnTo>
                  <a:pt x="7381" y="129564"/>
                </a:lnTo>
                <a:lnTo>
                  <a:pt x="9683" y="135906"/>
                </a:lnTo>
                <a:lnTo>
                  <a:pt x="13123" y="143944"/>
                </a:lnTo>
                <a:lnTo>
                  <a:pt x="17322" y="153113"/>
                </a:lnTo>
                <a:lnTo>
                  <a:pt x="20120" y="162083"/>
                </a:lnTo>
                <a:lnTo>
                  <a:pt x="21986" y="170920"/>
                </a:lnTo>
                <a:lnTo>
                  <a:pt x="23230" y="179669"/>
                </a:lnTo>
                <a:lnTo>
                  <a:pt x="24059" y="192170"/>
                </a:lnTo>
                <a:lnTo>
                  <a:pt x="24612" y="207170"/>
                </a:lnTo>
                <a:lnTo>
                  <a:pt x="24981" y="223839"/>
                </a:lnTo>
                <a:lnTo>
                  <a:pt x="26178" y="236856"/>
                </a:lnTo>
                <a:lnTo>
                  <a:pt x="27930" y="247439"/>
                </a:lnTo>
                <a:lnTo>
                  <a:pt x="30050" y="256399"/>
                </a:lnTo>
                <a:lnTo>
                  <a:pt x="32416" y="264278"/>
                </a:lnTo>
                <a:lnTo>
                  <a:pt x="34946" y="271436"/>
                </a:lnTo>
                <a:lnTo>
                  <a:pt x="37585" y="278112"/>
                </a:lnTo>
                <a:lnTo>
                  <a:pt x="39344" y="283515"/>
                </a:lnTo>
                <a:lnTo>
                  <a:pt x="41299" y="292059"/>
                </a:lnTo>
                <a:lnTo>
                  <a:pt x="41820" y="293766"/>
                </a:lnTo>
                <a:lnTo>
                  <a:pt x="42168" y="293952"/>
                </a:lnTo>
                <a:lnTo>
                  <a:pt x="42725" y="291956"/>
                </a:lnTo>
                <a:lnTo>
                  <a:pt x="42822" y="287060"/>
                </a:lnTo>
                <a:lnTo>
                  <a:pt x="40930" y="280908"/>
                </a:lnTo>
                <a:lnTo>
                  <a:pt x="37765" y="272044"/>
                </a:lnTo>
                <a:lnTo>
                  <a:pt x="33749" y="261373"/>
                </a:lnTo>
                <a:lnTo>
                  <a:pt x="31072" y="246639"/>
                </a:lnTo>
                <a:lnTo>
                  <a:pt x="29287" y="229196"/>
                </a:lnTo>
                <a:lnTo>
                  <a:pt x="28097" y="209947"/>
                </a:lnTo>
                <a:lnTo>
                  <a:pt x="26352" y="193305"/>
                </a:lnTo>
                <a:lnTo>
                  <a:pt x="24235" y="178400"/>
                </a:lnTo>
                <a:lnTo>
                  <a:pt x="21872" y="164653"/>
                </a:lnTo>
                <a:lnTo>
                  <a:pt x="20297" y="153584"/>
                </a:lnTo>
                <a:lnTo>
                  <a:pt x="19246" y="144299"/>
                </a:lnTo>
                <a:lnTo>
                  <a:pt x="18546" y="136205"/>
                </a:lnTo>
                <a:lnTo>
                  <a:pt x="19031" y="128903"/>
                </a:lnTo>
                <a:lnTo>
                  <a:pt x="20307" y="122130"/>
                </a:lnTo>
                <a:lnTo>
                  <a:pt x="22111" y="115711"/>
                </a:lnTo>
                <a:lnTo>
                  <a:pt x="23313" y="110478"/>
                </a:lnTo>
                <a:lnTo>
                  <a:pt x="24649" y="102124"/>
                </a:lnTo>
                <a:lnTo>
                  <a:pt x="25401" y="96616"/>
                </a:lnTo>
                <a:lnTo>
                  <a:pt x="27412" y="95844"/>
                </a:lnTo>
                <a:lnTo>
                  <a:pt x="30657" y="95328"/>
                </a:lnTo>
                <a:lnTo>
                  <a:pt x="34725" y="94985"/>
                </a:lnTo>
                <a:lnTo>
                  <a:pt x="41786" y="94603"/>
                </a:lnTo>
                <a:lnTo>
                  <a:pt x="45002" y="94501"/>
                </a:lnTo>
                <a:lnTo>
                  <a:pt x="48099" y="95386"/>
                </a:lnTo>
                <a:lnTo>
                  <a:pt x="54080" y="98909"/>
                </a:lnTo>
                <a:lnTo>
                  <a:pt x="59913" y="106189"/>
                </a:lnTo>
                <a:lnTo>
                  <a:pt x="65681" y="114823"/>
                </a:lnTo>
                <a:lnTo>
                  <a:pt x="71419" y="121835"/>
                </a:lnTo>
                <a:lnTo>
                  <a:pt x="77144" y="130666"/>
                </a:lnTo>
                <a:lnTo>
                  <a:pt x="80004" y="135689"/>
                </a:lnTo>
                <a:lnTo>
                  <a:pt x="84769" y="141894"/>
                </a:lnTo>
                <a:lnTo>
                  <a:pt x="90803" y="148889"/>
                </a:lnTo>
                <a:lnTo>
                  <a:pt x="97682" y="156409"/>
                </a:lnTo>
                <a:lnTo>
                  <a:pt x="103222" y="163328"/>
                </a:lnTo>
                <a:lnTo>
                  <a:pt x="107867" y="169845"/>
                </a:lnTo>
                <a:lnTo>
                  <a:pt x="111917" y="176095"/>
                </a:lnTo>
                <a:lnTo>
                  <a:pt x="115569" y="181215"/>
                </a:lnTo>
                <a:lnTo>
                  <a:pt x="122167" y="189442"/>
                </a:lnTo>
                <a:lnTo>
                  <a:pt x="128274" y="196274"/>
                </a:lnTo>
                <a:lnTo>
                  <a:pt x="131235" y="199429"/>
                </a:lnTo>
                <a:lnTo>
                  <a:pt x="149057" y="217523"/>
                </a:lnTo>
                <a:lnTo>
                  <a:pt x="155569" y="222168"/>
                </a:lnTo>
                <a:lnTo>
                  <a:pt x="161815" y="225265"/>
                </a:lnTo>
                <a:lnTo>
                  <a:pt x="167884" y="227329"/>
                </a:lnTo>
                <a:lnTo>
                  <a:pt x="171930" y="229658"/>
                </a:lnTo>
                <a:lnTo>
                  <a:pt x="174628" y="232163"/>
                </a:lnTo>
                <a:lnTo>
                  <a:pt x="176427" y="234785"/>
                </a:lnTo>
                <a:lnTo>
                  <a:pt x="178578" y="236533"/>
                </a:lnTo>
                <a:lnTo>
                  <a:pt x="180964" y="237699"/>
                </a:lnTo>
                <a:lnTo>
                  <a:pt x="183508" y="238476"/>
                </a:lnTo>
                <a:lnTo>
                  <a:pt x="186156" y="238042"/>
                </a:lnTo>
                <a:lnTo>
                  <a:pt x="191639" y="235019"/>
                </a:lnTo>
                <a:lnTo>
                  <a:pt x="195529" y="232513"/>
                </a:lnTo>
                <a:lnTo>
                  <a:pt x="196076" y="221684"/>
                </a:lnTo>
                <a:lnTo>
                  <a:pt x="197024" y="141259"/>
                </a:lnTo>
                <a:lnTo>
                  <a:pt x="197125" y="117208"/>
                </a:lnTo>
                <a:lnTo>
                  <a:pt x="198091" y="108619"/>
                </a:lnTo>
                <a:lnTo>
                  <a:pt x="199689" y="99082"/>
                </a:lnTo>
                <a:lnTo>
                  <a:pt x="201706" y="88915"/>
                </a:lnTo>
                <a:lnTo>
                  <a:pt x="203050" y="80232"/>
                </a:lnTo>
                <a:lnTo>
                  <a:pt x="203947" y="72538"/>
                </a:lnTo>
                <a:lnTo>
                  <a:pt x="204545" y="65504"/>
                </a:lnTo>
                <a:lnTo>
                  <a:pt x="205209" y="55148"/>
                </a:lnTo>
                <a:lnTo>
                  <a:pt x="205386" y="51052"/>
                </a:lnTo>
                <a:lnTo>
                  <a:pt x="206456" y="46418"/>
                </a:lnTo>
                <a:lnTo>
                  <a:pt x="208123" y="41423"/>
                </a:lnTo>
                <a:lnTo>
                  <a:pt x="210186" y="36188"/>
                </a:lnTo>
                <a:lnTo>
                  <a:pt x="212514" y="30793"/>
                </a:lnTo>
                <a:lnTo>
                  <a:pt x="217641" y="19718"/>
                </a:lnTo>
                <a:lnTo>
                  <a:pt x="223094" y="1098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64"/>
          <p:cNvSpPr/>
          <p:nvPr/>
        </p:nvSpPr>
        <p:spPr>
          <a:xfrm>
            <a:off x="6492240" y="5057775"/>
            <a:ext cx="42863" cy="212678"/>
          </a:xfrm>
          <a:custGeom>
            <a:avLst/>
            <a:gdLst/>
            <a:ahLst/>
            <a:cxnLst/>
            <a:rect l="0" t="0" r="0" b="0"/>
            <a:pathLst>
              <a:path w="42863" h="212678">
                <a:moveTo>
                  <a:pt x="0" y="0"/>
                </a:moveTo>
                <a:lnTo>
                  <a:pt x="0" y="52277"/>
                </a:lnTo>
                <a:lnTo>
                  <a:pt x="952" y="63426"/>
                </a:lnTo>
                <a:lnTo>
                  <a:pt x="2540" y="73717"/>
                </a:lnTo>
                <a:lnTo>
                  <a:pt x="4551" y="83434"/>
                </a:lnTo>
                <a:lnTo>
                  <a:pt x="5891" y="91818"/>
                </a:lnTo>
                <a:lnTo>
                  <a:pt x="6785" y="99312"/>
                </a:lnTo>
                <a:lnTo>
                  <a:pt x="7381" y="106212"/>
                </a:lnTo>
                <a:lnTo>
                  <a:pt x="8730" y="116528"/>
                </a:lnTo>
                <a:lnTo>
                  <a:pt x="12770" y="143230"/>
                </a:lnTo>
                <a:lnTo>
                  <a:pt x="15181" y="153589"/>
                </a:lnTo>
                <a:lnTo>
                  <a:pt x="17740" y="161448"/>
                </a:lnTo>
                <a:lnTo>
                  <a:pt x="20399" y="167640"/>
                </a:lnTo>
                <a:lnTo>
                  <a:pt x="22172" y="173672"/>
                </a:lnTo>
                <a:lnTo>
                  <a:pt x="23353" y="179599"/>
                </a:lnTo>
                <a:lnTo>
                  <a:pt x="24142" y="185455"/>
                </a:lnTo>
                <a:lnTo>
                  <a:pt x="25619" y="189359"/>
                </a:lnTo>
                <a:lnTo>
                  <a:pt x="27557" y="191961"/>
                </a:lnTo>
                <a:lnTo>
                  <a:pt x="29801" y="193697"/>
                </a:lnTo>
                <a:lnTo>
                  <a:pt x="31297" y="195806"/>
                </a:lnTo>
                <a:lnTo>
                  <a:pt x="32295" y="198165"/>
                </a:lnTo>
                <a:lnTo>
                  <a:pt x="32960" y="200690"/>
                </a:lnTo>
                <a:lnTo>
                  <a:pt x="34356" y="203325"/>
                </a:lnTo>
                <a:lnTo>
                  <a:pt x="36239" y="206035"/>
                </a:lnTo>
                <a:lnTo>
                  <a:pt x="41554" y="212677"/>
                </a:lnTo>
                <a:lnTo>
                  <a:pt x="41990" y="212269"/>
                </a:lnTo>
                <a:lnTo>
                  <a:pt x="42281" y="211046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65"/>
          <p:cNvSpPr/>
          <p:nvPr/>
        </p:nvSpPr>
        <p:spPr>
          <a:xfrm>
            <a:off x="6492240" y="5058146"/>
            <a:ext cx="213685" cy="248232"/>
          </a:xfrm>
          <a:custGeom>
            <a:avLst/>
            <a:gdLst/>
            <a:ahLst/>
            <a:cxnLst/>
            <a:rect l="0" t="0" r="0" b="0"/>
            <a:pathLst>
              <a:path w="213685" h="248232">
                <a:moveTo>
                  <a:pt x="0" y="25346"/>
                </a:moveTo>
                <a:lnTo>
                  <a:pt x="0" y="16245"/>
                </a:lnTo>
                <a:lnTo>
                  <a:pt x="952" y="13563"/>
                </a:lnTo>
                <a:lnTo>
                  <a:pt x="2540" y="11776"/>
                </a:lnTo>
                <a:lnTo>
                  <a:pt x="4551" y="10584"/>
                </a:lnTo>
                <a:lnTo>
                  <a:pt x="7796" y="9790"/>
                </a:lnTo>
                <a:lnTo>
                  <a:pt x="11865" y="9260"/>
                </a:lnTo>
                <a:lnTo>
                  <a:pt x="16482" y="8907"/>
                </a:lnTo>
                <a:lnTo>
                  <a:pt x="22418" y="7719"/>
                </a:lnTo>
                <a:lnTo>
                  <a:pt x="29233" y="5975"/>
                </a:lnTo>
                <a:lnTo>
                  <a:pt x="36634" y="3859"/>
                </a:lnTo>
                <a:lnTo>
                  <a:pt x="46329" y="2449"/>
                </a:lnTo>
                <a:lnTo>
                  <a:pt x="57557" y="1509"/>
                </a:lnTo>
                <a:lnTo>
                  <a:pt x="69803" y="882"/>
                </a:lnTo>
                <a:lnTo>
                  <a:pt x="93571" y="186"/>
                </a:lnTo>
                <a:lnTo>
                  <a:pt x="105243" y="0"/>
                </a:lnTo>
                <a:lnTo>
                  <a:pt x="116834" y="829"/>
                </a:lnTo>
                <a:lnTo>
                  <a:pt x="128372" y="2334"/>
                </a:lnTo>
                <a:lnTo>
                  <a:pt x="139874" y="4289"/>
                </a:lnTo>
                <a:lnTo>
                  <a:pt x="149446" y="6546"/>
                </a:lnTo>
                <a:lnTo>
                  <a:pt x="157733" y="9003"/>
                </a:lnTo>
                <a:lnTo>
                  <a:pt x="165163" y="11592"/>
                </a:lnTo>
                <a:lnTo>
                  <a:pt x="171068" y="14272"/>
                </a:lnTo>
                <a:lnTo>
                  <a:pt x="175958" y="17011"/>
                </a:lnTo>
                <a:lnTo>
                  <a:pt x="180170" y="19789"/>
                </a:lnTo>
                <a:lnTo>
                  <a:pt x="184883" y="23547"/>
                </a:lnTo>
                <a:lnTo>
                  <a:pt x="189930" y="27957"/>
                </a:lnTo>
                <a:lnTo>
                  <a:pt x="195200" y="32802"/>
                </a:lnTo>
                <a:lnTo>
                  <a:pt x="199666" y="37936"/>
                </a:lnTo>
                <a:lnTo>
                  <a:pt x="203595" y="43265"/>
                </a:lnTo>
                <a:lnTo>
                  <a:pt x="207168" y="48722"/>
                </a:lnTo>
                <a:lnTo>
                  <a:pt x="209549" y="53312"/>
                </a:lnTo>
                <a:lnTo>
                  <a:pt x="212195" y="60953"/>
                </a:lnTo>
                <a:lnTo>
                  <a:pt x="212901" y="65276"/>
                </a:lnTo>
                <a:lnTo>
                  <a:pt x="213371" y="70064"/>
                </a:lnTo>
                <a:lnTo>
                  <a:pt x="213684" y="75161"/>
                </a:lnTo>
                <a:lnTo>
                  <a:pt x="212941" y="80463"/>
                </a:lnTo>
                <a:lnTo>
                  <a:pt x="211494" y="85903"/>
                </a:lnTo>
                <a:lnTo>
                  <a:pt x="209575" y="91435"/>
                </a:lnTo>
                <a:lnTo>
                  <a:pt x="207344" y="98933"/>
                </a:lnTo>
                <a:lnTo>
                  <a:pt x="202325" y="117424"/>
                </a:lnTo>
                <a:lnTo>
                  <a:pt x="198701" y="125784"/>
                </a:lnTo>
                <a:lnTo>
                  <a:pt x="194380" y="133262"/>
                </a:lnTo>
                <a:lnTo>
                  <a:pt x="189594" y="140153"/>
                </a:lnTo>
                <a:lnTo>
                  <a:pt x="185451" y="146651"/>
                </a:lnTo>
                <a:lnTo>
                  <a:pt x="181736" y="152889"/>
                </a:lnTo>
                <a:lnTo>
                  <a:pt x="178307" y="158952"/>
                </a:lnTo>
                <a:lnTo>
                  <a:pt x="173164" y="166804"/>
                </a:lnTo>
                <a:lnTo>
                  <a:pt x="166878" y="175850"/>
                </a:lnTo>
                <a:lnTo>
                  <a:pt x="159829" y="185689"/>
                </a:lnTo>
                <a:lnTo>
                  <a:pt x="153225" y="193202"/>
                </a:lnTo>
                <a:lnTo>
                  <a:pt x="146918" y="199162"/>
                </a:lnTo>
                <a:lnTo>
                  <a:pt x="140807" y="204088"/>
                </a:lnTo>
                <a:lnTo>
                  <a:pt x="134829" y="209278"/>
                </a:lnTo>
                <a:lnTo>
                  <a:pt x="128938" y="214642"/>
                </a:lnTo>
                <a:lnTo>
                  <a:pt x="123106" y="220124"/>
                </a:lnTo>
                <a:lnTo>
                  <a:pt x="117313" y="223778"/>
                </a:lnTo>
                <a:lnTo>
                  <a:pt x="111546" y="226214"/>
                </a:lnTo>
                <a:lnTo>
                  <a:pt x="105796" y="227838"/>
                </a:lnTo>
                <a:lnTo>
                  <a:pt x="101011" y="229873"/>
                </a:lnTo>
                <a:lnTo>
                  <a:pt x="96868" y="232183"/>
                </a:lnTo>
                <a:lnTo>
                  <a:pt x="93154" y="234674"/>
                </a:lnTo>
                <a:lnTo>
                  <a:pt x="86487" y="239984"/>
                </a:lnTo>
                <a:lnTo>
                  <a:pt x="83374" y="242733"/>
                </a:lnTo>
                <a:lnTo>
                  <a:pt x="79396" y="244565"/>
                </a:lnTo>
                <a:lnTo>
                  <a:pt x="74838" y="245787"/>
                </a:lnTo>
                <a:lnTo>
                  <a:pt x="69895" y="246602"/>
                </a:lnTo>
                <a:lnTo>
                  <a:pt x="65646" y="247145"/>
                </a:lnTo>
                <a:lnTo>
                  <a:pt x="61861" y="247507"/>
                </a:lnTo>
                <a:lnTo>
                  <a:pt x="42862" y="2482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Interval notation (page 1)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Lower boundary: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( if not equal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[ if equal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Upper boundary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) if not equal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] if equal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x&gt;a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X extends towards </a:t>
            </a:r>
            <a:r>
              <a:rPr lang="en-US" sz="20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>
                <a:cs typeface="Arial" charset="0"/>
              </a:rPr>
              <a:t>In interval notation (a, ∞)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x&lt;a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X extends towards -</a:t>
            </a:r>
            <a:r>
              <a:rPr lang="en-US" sz="20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>
                <a:cs typeface="Arial" charset="0"/>
              </a:rPr>
              <a:t>In interval notation (-∞, a)</a:t>
            </a:r>
          </a:p>
        </p:txBody>
      </p:sp>
      <p:sp>
        <p:nvSpPr>
          <p:cNvPr id="4" name="SMARTPenAnnotation1607"/>
          <p:cNvSpPr/>
          <p:nvPr/>
        </p:nvSpPr>
        <p:spPr>
          <a:xfrm>
            <a:off x="5124608" y="1878683"/>
            <a:ext cx="278925" cy="220712"/>
          </a:xfrm>
          <a:custGeom>
            <a:avLst/>
            <a:gdLst/>
            <a:ahLst/>
            <a:cxnLst/>
            <a:rect l="0" t="0" r="0" b="0"/>
            <a:pathLst>
              <a:path w="278925" h="220712">
                <a:moveTo>
                  <a:pt x="133192" y="24412"/>
                </a:moveTo>
                <a:lnTo>
                  <a:pt x="133192" y="19861"/>
                </a:lnTo>
                <a:lnTo>
                  <a:pt x="132239" y="18520"/>
                </a:lnTo>
                <a:lnTo>
                  <a:pt x="130652" y="17627"/>
                </a:lnTo>
                <a:lnTo>
                  <a:pt x="128641" y="17031"/>
                </a:lnTo>
                <a:lnTo>
                  <a:pt x="123866" y="13829"/>
                </a:lnTo>
                <a:lnTo>
                  <a:pt x="116124" y="7178"/>
                </a:lnTo>
                <a:lnTo>
                  <a:pt x="111953" y="3100"/>
                </a:lnTo>
                <a:lnTo>
                  <a:pt x="108555" y="1631"/>
                </a:lnTo>
                <a:lnTo>
                  <a:pt x="104385" y="652"/>
                </a:lnTo>
                <a:lnTo>
                  <a:pt x="99699" y="0"/>
                </a:lnTo>
                <a:lnTo>
                  <a:pt x="94671" y="517"/>
                </a:lnTo>
                <a:lnTo>
                  <a:pt x="89414" y="1814"/>
                </a:lnTo>
                <a:lnTo>
                  <a:pt x="84004" y="3632"/>
                </a:lnTo>
                <a:lnTo>
                  <a:pt x="78492" y="4843"/>
                </a:lnTo>
                <a:lnTo>
                  <a:pt x="72913" y="5651"/>
                </a:lnTo>
                <a:lnTo>
                  <a:pt x="67288" y="6190"/>
                </a:lnTo>
                <a:lnTo>
                  <a:pt x="62586" y="8454"/>
                </a:lnTo>
                <a:lnTo>
                  <a:pt x="58499" y="11868"/>
                </a:lnTo>
                <a:lnTo>
                  <a:pt x="54821" y="16049"/>
                </a:lnTo>
                <a:lnTo>
                  <a:pt x="48196" y="23235"/>
                </a:lnTo>
                <a:lnTo>
                  <a:pt x="39110" y="32635"/>
                </a:lnTo>
                <a:lnTo>
                  <a:pt x="33275" y="39497"/>
                </a:lnTo>
                <a:lnTo>
                  <a:pt x="30385" y="43993"/>
                </a:lnTo>
                <a:lnTo>
                  <a:pt x="27507" y="48896"/>
                </a:lnTo>
                <a:lnTo>
                  <a:pt x="24635" y="53117"/>
                </a:lnTo>
                <a:lnTo>
                  <a:pt x="21768" y="56884"/>
                </a:lnTo>
                <a:lnTo>
                  <a:pt x="18904" y="60347"/>
                </a:lnTo>
                <a:lnTo>
                  <a:pt x="16043" y="64561"/>
                </a:lnTo>
                <a:lnTo>
                  <a:pt x="13182" y="69275"/>
                </a:lnTo>
                <a:lnTo>
                  <a:pt x="10323" y="74323"/>
                </a:lnTo>
                <a:lnTo>
                  <a:pt x="8417" y="79594"/>
                </a:lnTo>
                <a:lnTo>
                  <a:pt x="7146" y="85012"/>
                </a:lnTo>
                <a:lnTo>
                  <a:pt x="6299" y="90529"/>
                </a:lnTo>
                <a:lnTo>
                  <a:pt x="4782" y="98018"/>
                </a:lnTo>
                <a:lnTo>
                  <a:pt x="555" y="116498"/>
                </a:lnTo>
                <a:lnTo>
                  <a:pt x="0" y="124855"/>
                </a:lnTo>
                <a:lnTo>
                  <a:pt x="582" y="132331"/>
                </a:lnTo>
                <a:lnTo>
                  <a:pt x="1922" y="139220"/>
                </a:lnTo>
                <a:lnTo>
                  <a:pt x="2817" y="145718"/>
                </a:lnTo>
                <a:lnTo>
                  <a:pt x="3413" y="151955"/>
                </a:lnTo>
                <a:lnTo>
                  <a:pt x="3810" y="158018"/>
                </a:lnTo>
                <a:lnTo>
                  <a:pt x="5027" y="163965"/>
                </a:lnTo>
                <a:lnTo>
                  <a:pt x="6791" y="169835"/>
                </a:lnTo>
                <a:lnTo>
                  <a:pt x="8920" y="175653"/>
                </a:lnTo>
                <a:lnTo>
                  <a:pt x="11291" y="180484"/>
                </a:lnTo>
                <a:lnTo>
                  <a:pt x="13825" y="184657"/>
                </a:lnTo>
                <a:lnTo>
                  <a:pt x="16466" y="188392"/>
                </a:lnTo>
                <a:lnTo>
                  <a:pt x="24481" y="195082"/>
                </a:lnTo>
                <a:lnTo>
                  <a:pt x="29285" y="198199"/>
                </a:lnTo>
                <a:lnTo>
                  <a:pt x="36298" y="202183"/>
                </a:lnTo>
                <a:lnTo>
                  <a:pt x="54250" y="211688"/>
                </a:lnTo>
                <a:lnTo>
                  <a:pt x="62467" y="214985"/>
                </a:lnTo>
                <a:lnTo>
                  <a:pt x="69849" y="217183"/>
                </a:lnTo>
                <a:lnTo>
                  <a:pt x="76676" y="218649"/>
                </a:lnTo>
                <a:lnTo>
                  <a:pt x="82179" y="219625"/>
                </a:lnTo>
                <a:lnTo>
                  <a:pt x="90834" y="220711"/>
                </a:lnTo>
                <a:lnTo>
                  <a:pt x="94476" y="220048"/>
                </a:lnTo>
                <a:lnTo>
                  <a:pt x="101062" y="216771"/>
                </a:lnTo>
                <a:lnTo>
                  <a:pt x="107164" y="212140"/>
                </a:lnTo>
                <a:lnTo>
                  <a:pt x="113052" y="206906"/>
                </a:lnTo>
                <a:lnTo>
                  <a:pt x="118843" y="201405"/>
                </a:lnTo>
                <a:lnTo>
                  <a:pt x="120768" y="198605"/>
                </a:lnTo>
                <a:lnTo>
                  <a:pt x="122908" y="192953"/>
                </a:lnTo>
                <a:lnTo>
                  <a:pt x="124431" y="189160"/>
                </a:lnTo>
                <a:lnTo>
                  <a:pt x="126399" y="184727"/>
                </a:lnTo>
                <a:lnTo>
                  <a:pt x="128663" y="179866"/>
                </a:lnTo>
                <a:lnTo>
                  <a:pt x="131125" y="172815"/>
                </a:lnTo>
                <a:lnTo>
                  <a:pt x="133719" y="164305"/>
                </a:lnTo>
                <a:lnTo>
                  <a:pt x="136401" y="154821"/>
                </a:lnTo>
                <a:lnTo>
                  <a:pt x="138188" y="146594"/>
                </a:lnTo>
                <a:lnTo>
                  <a:pt x="139380" y="139204"/>
                </a:lnTo>
                <a:lnTo>
                  <a:pt x="140175" y="132372"/>
                </a:lnTo>
                <a:lnTo>
                  <a:pt x="139752" y="121150"/>
                </a:lnTo>
                <a:lnTo>
                  <a:pt x="138518" y="107002"/>
                </a:lnTo>
                <a:lnTo>
                  <a:pt x="135558" y="79216"/>
                </a:lnTo>
                <a:lnTo>
                  <a:pt x="134244" y="63692"/>
                </a:lnTo>
                <a:lnTo>
                  <a:pt x="132940" y="57266"/>
                </a:lnTo>
                <a:lnTo>
                  <a:pt x="131119" y="51077"/>
                </a:lnTo>
                <a:lnTo>
                  <a:pt x="125903" y="36558"/>
                </a:lnTo>
                <a:lnTo>
                  <a:pt x="124523" y="36319"/>
                </a:lnTo>
                <a:lnTo>
                  <a:pt x="122650" y="37112"/>
                </a:lnTo>
                <a:lnTo>
                  <a:pt x="120449" y="38594"/>
                </a:lnTo>
                <a:lnTo>
                  <a:pt x="118981" y="40534"/>
                </a:lnTo>
                <a:lnTo>
                  <a:pt x="118003" y="42780"/>
                </a:lnTo>
                <a:lnTo>
                  <a:pt x="116916" y="47815"/>
                </a:lnTo>
                <a:lnTo>
                  <a:pt x="116433" y="53228"/>
                </a:lnTo>
                <a:lnTo>
                  <a:pt x="116161" y="88936"/>
                </a:lnTo>
                <a:lnTo>
                  <a:pt x="117076" y="100765"/>
                </a:lnTo>
                <a:lnTo>
                  <a:pt x="118637" y="110557"/>
                </a:lnTo>
                <a:lnTo>
                  <a:pt x="120631" y="118989"/>
                </a:lnTo>
                <a:lnTo>
                  <a:pt x="122913" y="126516"/>
                </a:lnTo>
                <a:lnTo>
                  <a:pt x="125387" y="133438"/>
                </a:lnTo>
                <a:lnTo>
                  <a:pt x="127989" y="139959"/>
                </a:lnTo>
                <a:lnTo>
                  <a:pt x="131628" y="148115"/>
                </a:lnTo>
                <a:lnTo>
                  <a:pt x="140752" y="167339"/>
                </a:lnTo>
                <a:lnTo>
                  <a:pt x="145852" y="174941"/>
                </a:lnTo>
                <a:lnTo>
                  <a:pt x="151157" y="180962"/>
                </a:lnTo>
                <a:lnTo>
                  <a:pt x="161178" y="190192"/>
                </a:lnTo>
                <a:lnTo>
                  <a:pt x="168808" y="197469"/>
                </a:lnTo>
                <a:lnTo>
                  <a:pt x="172176" y="199791"/>
                </a:lnTo>
                <a:lnTo>
                  <a:pt x="178458" y="202370"/>
                </a:lnTo>
                <a:lnTo>
                  <a:pt x="186965" y="206057"/>
                </a:lnTo>
                <a:lnTo>
                  <a:pt x="191900" y="208374"/>
                </a:lnTo>
                <a:lnTo>
                  <a:pt x="199925" y="210947"/>
                </a:lnTo>
                <a:lnTo>
                  <a:pt x="206666" y="212091"/>
                </a:lnTo>
                <a:lnTo>
                  <a:pt x="212837" y="212600"/>
                </a:lnTo>
                <a:lnTo>
                  <a:pt x="221295" y="210286"/>
                </a:lnTo>
                <a:lnTo>
                  <a:pt x="226217" y="208335"/>
                </a:lnTo>
                <a:lnTo>
                  <a:pt x="234226" y="206168"/>
                </a:lnTo>
                <a:lnTo>
                  <a:pt x="237696" y="205590"/>
                </a:lnTo>
                <a:lnTo>
                  <a:pt x="241913" y="203300"/>
                </a:lnTo>
                <a:lnTo>
                  <a:pt x="246630" y="199868"/>
                </a:lnTo>
                <a:lnTo>
                  <a:pt x="251680" y="195675"/>
                </a:lnTo>
                <a:lnTo>
                  <a:pt x="278924" y="178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08"/>
          <p:cNvSpPr/>
          <p:nvPr/>
        </p:nvSpPr>
        <p:spPr>
          <a:xfrm>
            <a:off x="5532120" y="1911667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0" y="13653"/>
                </a:lnTo>
                <a:lnTo>
                  <a:pt x="952" y="20532"/>
                </a:lnTo>
                <a:lnTo>
                  <a:pt x="2540" y="27975"/>
                </a:lnTo>
                <a:lnTo>
                  <a:pt x="4550" y="35795"/>
                </a:lnTo>
                <a:lnTo>
                  <a:pt x="6843" y="43866"/>
                </a:lnTo>
                <a:lnTo>
                  <a:pt x="11931" y="60454"/>
                </a:lnTo>
                <a:lnTo>
                  <a:pt x="13669" y="67925"/>
                </a:lnTo>
                <a:lnTo>
                  <a:pt x="14828" y="74811"/>
                </a:lnTo>
                <a:lnTo>
                  <a:pt x="15600" y="81306"/>
                </a:lnTo>
                <a:lnTo>
                  <a:pt x="17067" y="87542"/>
                </a:lnTo>
                <a:lnTo>
                  <a:pt x="18998" y="93604"/>
                </a:lnTo>
                <a:lnTo>
                  <a:pt x="21238" y="99550"/>
                </a:lnTo>
                <a:lnTo>
                  <a:pt x="22731" y="106372"/>
                </a:lnTo>
                <a:lnTo>
                  <a:pt x="23726" y="113777"/>
                </a:lnTo>
                <a:lnTo>
                  <a:pt x="24390" y="121571"/>
                </a:lnTo>
                <a:lnTo>
                  <a:pt x="25785" y="129625"/>
                </a:lnTo>
                <a:lnTo>
                  <a:pt x="27667" y="137852"/>
                </a:lnTo>
                <a:lnTo>
                  <a:pt x="29874" y="146194"/>
                </a:lnTo>
                <a:lnTo>
                  <a:pt x="32299" y="153660"/>
                </a:lnTo>
                <a:lnTo>
                  <a:pt x="34868" y="160542"/>
                </a:lnTo>
                <a:lnTo>
                  <a:pt x="37532" y="167036"/>
                </a:lnTo>
                <a:lnTo>
                  <a:pt x="39309" y="172317"/>
                </a:lnTo>
                <a:lnTo>
                  <a:pt x="40493" y="176791"/>
                </a:lnTo>
                <a:lnTo>
                  <a:pt x="41809" y="182396"/>
                </a:lnTo>
                <a:lnTo>
                  <a:pt x="42160" y="182557"/>
                </a:lnTo>
                <a:lnTo>
                  <a:pt x="42394" y="181712"/>
                </a:lnTo>
                <a:lnTo>
                  <a:pt x="40114" y="175694"/>
                </a:lnTo>
                <a:lnTo>
                  <a:pt x="38173" y="171422"/>
                </a:lnTo>
                <a:lnTo>
                  <a:pt x="36878" y="163811"/>
                </a:lnTo>
                <a:lnTo>
                  <a:pt x="36016" y="153975"/>
                </a:lnTo>
                <a:lnTo>
                  <a:pt x="35056" y="133203"/>
                </a:lnTo>
                <a:lnTo>
                  <a:pt x="34631" y="117622"/>
                </a:lnTo>
                <a:lnTo>
                  <a:pt x="35470" y="107942"/>
                </a:lnTo>
                <a:lnTo>
                  <a:pt x="36981" y="96726"/>
                </a:lnTo>
                <a:lnTo>
                  <a:pt x="38941" y="84487"/>
                </a:lnTo>
                <a:lnTo>
                  <a:pt x="42153" y="73469"/>
                </a:lnTo>
                <a:lnTo>
                  <a:pt x="46199" y="63267"/>
                </a:lnTo>
                <a:lnTo>
                  <a:pt x="50802" y="53608"/>
                </a:lnTo>
                <a:lnTo>
                  <a:pt x="54823" y="46216"/>
                </a:lnTo>
                <a:lnTo>
                  <a:pt x="58456" y="40336"/>
                </a:lnTo>
                <a:lnTo>
                  <a:pt x="61830" y="35463"/>
                </a:lnTo>
                <a:lnTo>
                  <a:pt x="65032" y="32215"/>
                </a:lnTo>
                <a:lnTo>
                  <a:pt x="68120" y="30049"/>
                </a:lnTo>
                <a:lnTo>
                  <a:pt x="71131" y="28605"/>
                </a:lnTo>
                <a:lnTo>
                  <a:pt x="74090" y="26690"/>
                </a:lnTo>
                <a:lnTo>
                  <a:pt x="77016" y="24461"/>
                </a:lnTo>
                <a:lnTo>
                  <a:pt x="79919" y="22022"/>
                </a:lnTo>
                <a:lnTo>
                  <a:pt x="82807" y="21349"/>
                </a:lnTo>
                <a:lnTo>
                  <a:pt x="85684" y="21853"/>
                </a:lnTo>
                <a:lnTo>
                  <a:pt x="88555" y="23141"/>
                </a:lnTo>
                <a:lnTo>
                  <a:pt x="91422" y="24952"/>
                </a:lnTo>
                <a:lnTo>
                  <a:pt x="94285" y="27112"/>
                </a:lnTo>
                <a:lnTo>
                  <a:pt x="97146" y="29505"/>
                </a:lnTo>
                <a:lnTo>
                  <a:pt x="100006" y="32052"/>
                </a:lnTo>
                <a:lnTo>
                  <a:pt x="105725" y="37423"/>
                </a:lnTo>
                <a:lnTo>
                  <a:pt x="114299" y="45802"/>
                </a:lnTo>
                <a:lnTo>
                  <a:pt x="116205" y="49584"/>
                </a:lnTo>
                <a:lnTo>
                  <a:pt x="117474" y="54011"/>
                </a:lnTo>
                <a:lnTo>
                  <a:pt x="118321" y="58868"/>
                </a:lnTo>
                <a:lnTo>
                  <a:pt x="120790" y="64963"/>
                </a:lnTo>
                <a:lnTo>
                  <a:pt x="124342" y="71883"/>
                </a:lnTo>
                <a:lnTo>
                  <a:pt x="128614" y="79355"/>
                </a:lnTo>
                <a:lnTo>
                  <a:pt x="131462" y="87193"/>
                </a:lnTo>
                <a:lnTo>
                  <a:pt x="133362" y="95276"/>
                </a:lnTo>
                <a:lnTo>
                  <a:pt x="134628" y="103523"/>
                </a:lnTo>
                <a:lnTo>
                  <a:pt x="136424" y="110925"/>
                </a:lnTo>
                <a:lnTo>
                  <a:pt x="138574" y="117765"/>
                </a:lnTo>
                <a:lnTo>
                  <a:pt x="140960" y="124230"/>
                </a:lnTo>
                <a:lnTo>
                  <a:pt x="143504" y="136160"/>
                </a:lnTo>
                <a:lnTo>
                  <a:pt x="146151" y="151733"/>
                </a:lnTo>
                <a:lnTo>
                  <a:pt x="148869" y="169735"/>
                </a:lnTo>
                <a:lnTo>
                  <a:pt x="151633" y="182690"/>
                </a:lnTo>
                <a:lnTo>
                  <a:pt x="154429" y="192278"/>
                </a:lnTo>
                <a:lnTo>
                  <a:pt x="160374" y="207784"/>
                </a:lnTo>
                <a:lnTo>
                  <a:pt x="17145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09"/>
          <p:cNvSpPr/>
          <p:nvPr/>
        </p:nvSpPr>
        <p:spPr>
          <a:xfrm>
            <a:off x="5772150" y="1937385"/>
            <a:ext cx="257176" cy="196213"/>
          </a:xfrm>
          <a:custGeom>
            <a:avLst/>
            <a:gdLst/>
            <a:ahLst/>
            <a:cxnLst/>
            <a:rect l="0" t="0" r="0" b="0"/>
            <a:pathLst>
              <a:path w="257176" h="196213">
                <a:moveTo>
                  <a:pt x="0" y="0"/>
                </a:moveTo>
                <a:lnTo>
                  <a:pt x="4550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0" y="31244"/>
                </a:lnTo>
                <a:lnTo>
                  <a:pt x="8730" y="37022"/>
                </a:lnTo>
                <a:lnTo>
                  <a:pt x="10583" y="42779"/>
                </a:lnTo>
                <a:lnTo>
                  <a:pt x="12770" y="48521"/>
                </a:lnTo>
                <a:lnTo>
                  <a:pt x="14228" y="54255"/>
                </a:lnTo>
                <a:lnTo>
                  <a:pt x="15200" y="59982"/>
                </a:lnTo>
                <a:lnTo>
                  <a:pt x="15849" y="65705"/>
                </a:lnTo>
                <a:lnTo>
                  <a:pt x="17233" y="74283"/>
                </a:lnTo>
                <a:lnTo>
                  <a:pt x="21311" y="96515"/>
                </a:lnTo>
                <a:lnTo>
                  <a:pt x="23733" y="106253"/>
                </a:lnTo>
                <a:lnTo>
                  <a:pt x="26299" y="114650"/>
                </a:lnTo>
                <a:lnTo>
                  <a:pt x="28962" y="122153"/>
                </a:lnTo>
                <a:lnTo>
                  <a:pt x="31691" y="129060"/>
                </a:lnTo>
                <a:lnTo>
                  <a:pt x="34462" y="135570"/>
                </a:lnTo>
                <a:lnTo>
                  <a:pt x="37262" y="141815"/>
                </a:lnTo>
                <a:lnTo>
                  <a:pt x="40081" y="146931"/>
                </a:lnTo>
                <a:lnTo>
                  <a:pt x="42913" y="151294"/>
                </a:lnTo>
                <a:lnTo>
                  <a:pt x="45754" y="155155"/>
                </a:lnTo>
                <a:lnTo>
                  <a:pt x="49552" y="158681"/>
                </a:lnTo>
                <a:lnTo>
                  <a:pt x="53990" y="161985"/>
                </a:lnTo>
                <a:lnTo>
                  <a:pt x="58853" y="165140"/>
                </a:lnTo>
                <a:lnTo>
                  <a:pt x="64000" y="167243"/>
                </a:lnTo>
                <a:lnTo>
                  <a:pt x="69337" y="168645"/>
                </a:lnTo>
                <a:lnTo>
                  <a:pt x="74800" y="169580"/>
                </a:lnTo>
                <a:lnTo>
                  <a:pt x="78441" y="169251"/>
                </a:lnTo>
                <a:lnTo>
                  <a:pt x="80869" y="168079"/>
                </a:lnTo>
                <a:lnTo>
                  <a:pt x="84519" y="164236"/>
                </a:lnTo>
                <a:lnTo>
                  <a:pt x="89317" y="159354"/>
                </a:lnTo>
                <a:lnTo>
                  <a:pt x="92882" y="152908"/>
                </a:lnTo>
                <a:lnTo>
                  <a:pt x="97163" y="143849"/>
                </a:lnTo>
                <a:lnTo>
                  <a:pt x="101923" y="133046"/>
                </a:lnTo>
                <a:lnTo>
                  <a:pt x="105096" y="123940"/>
                </a:lnTo>
                <a:lnTo>
                  <a:pt x="107211" y="115964"/>
                </a:lnTo>
                <a:lnTo>
                  <a:pt x="108622" y="108742"/>
                </a:lnTo>
                <a:lnTo>
                  <a:pt x="110514" y="102022"/>
                </a:lnTo>
                <a:lnTo>
                  <a:pt x="112729" y="95637"/>
                </a:lnTo>
                <a:lnTo>
                  <a:pt x="115158" y="89475"/>
                </a:lnTo>
                <a:lnTo>
                  <a:pt x="115824" y="84415"/>
                </a:lnTo>
                <a:lnTo>
                  <a:pt x="115316" y="80089"/>
                </a:lnTo>
                <a:lnTo>
                  <a:pt x="114025" y="76253"/>
                </a:lnTo>
                <a:lnTo>
                  <a:pt x="113164" y="71790"/>
                </a:lnTo>
                <a:lnTo>
                  <a:pt x="112590" y="66910"/>
                </a:lnTo>
                <a:lnTo>
                  <a:pt x="112207" y="61751"/>
                </a:lnTo>
                <a:lnTo>
                  <a:pt x="111000" y="58312"/>
                </a:lnTo>
                <a:lnTo>
                  <a:pt x="109242" y="56020"/>
                </a:lnTo>
                <a:lnTo>
                  <a:pt x="107118" y="54492"/>
                </a:lnTo>
                <a:lnTo>
                  <a:pt x="105702" y="52520"/>
                </a:lnTo>
                <a:lnTo>
                  <a:pt x="104128" y="47789"/>
                </a:lnTo>
                <a:lnTo>
                  <a:pt x="102756" y="46147"/>
                </a:lnTo>
                <a:lnTo>
                  <a:pt x="100889" y="45052"/>
                </a:lnTo>
                <a:lnTo>
                  <a:pt x="98692" y="44322"/>
                </a:lnTo>
                <a:lnTo>
                  <a:pt x="97227" y="44788"/>
                </a:lnTo>
                <a:lnTo>
                  <a:pt x="96250" y="46051"/>
                </a:lnTo>
                <a:lnTo>
                  <a:pt x="95599" y="47845"/>
                </a:lnTo>
                <a:lnTo>
                  <a:pt x="96118" y="50947"/>
                </a:lnTo>
                <a:lnTo>
                  <a:pt x="97416" y="54919"/>
                </a:lnTo>
                <a:lnTo>
                  <a:pt x="113953" y="95012"/>
                </a:lnTo>
                <a:lnTo>
                  <a:pt x="124546" y="120491"/>
                </a:lnTo>
                <a:lnTo>
                  <a:pt x="134466" y="139382"/>
                </a:lnTo>
                <a:lnTo>
                  <a:pt x="143936" y="153881"/>
                </a:lnTo>
                <a:lnTo>
                  <a:pt x="153107" y="165453"/>
                </a:lnTo>
                <a:lnTo>
                  <a:pt x="161126" y="174119"/>
                </a:lnTo>
                <a:lnTo>
                  <a:pt x="168378" y="180849"/>
                </a:lnTo>
                <a:lnTo>
                  <a:pt x="175117" y="186288"/>
                </a:lnTo>
                <a:lnTo>
                  <a:pt x="180562" y="189915"/>
                </a:lnTo>
                <a:lnTo>
                  <a:pt x="185144" y="192332"/>
                </a:lnTo>
                <a:lnTo>
                  <a:pt x="189152" y="193944"/>
                </a:lnTo>
                <a:lnTo>
                  <a:pt x="193729" y="195018"/>
                </a:lnTo>
                <a:lnTo>
                  <a:pt x="198685" y="195734"/>
                </a:lnTo>
                <a:lnTo>
                  <a:pt x="203894" y="196212"/>
                </a:lnTo>
                <a:lnTo>
                  <a:pt x="208319" y="195578"/>
                </a:lnTo>
                <a:lnTo>
                  <a:pt x="215776" y="192333"/>
                </a:lnTo>
                <a:lnTo>
                  <a:pt x="221003" y="188230"/>
                </a:lnTo>
                <a:lnTo>
                  <a:pt x="227345" y="182636"/>
                </a:lnTo>
                <a:lnTo>
                  <a:pt x="257175" y="15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10"/>
          <p:cNvSpPr/>
          <p:nvPr/>
        </p:nvSpPr>
        <p:spPr>
          <a:xfrm>
            <a:off x="6037897" y="1954530"/>
            <a:ext cx="317183" cy="165424"/>
          </a:xfrm>
          <a:custGeom>
            <a:avLst/>
            <a:gdLst/>
            <a:ahLst/>
            <a:cxnLst/>
            <a:rect l="0" t="0" r="0" b="0"/>
            <a:pathLst>
              <a:path w="317183" h="165424">
                <a:moveTo>
                  <a:pt x="0" y="0"/>
                </a:moveTo>
                <a:lnTo>
                  <a:pt x="4551" y="13652"/>
                </a:lnTo>
                <a:lnTo>
                  <a:pt x="6844" y="22436"/>
                </a:lnTo>
                <a:lnTo>
                  <a:pt x="11932" y="44896"/>
                </a:lnTo>
                <a:lnTo>
                  <a:pt x="14622" y="55648"/>
                </a:lnTo>
                <a:lnTo>
                  <a:pt x="17368" y="65674"/>
                </a:lnTo>
                <a:lnTo>
                  <a:pt x="20151" y="75215"/>
                </a:lnTo>
                <a:lnTo>
                  <a:pt x="22007" y="83481"/>
                </a:lnTo>
                <a:lnTo>
                  <a:pt x="23244" y="90896"/>
                </a:lnTo>
                <a:lnTo>
                  <a:pt x="24068" y="97745"/>
                </a:lnTo>
                <a:lnTo>
                  <a:pt x="25570" y="105168"/>
                </a:lnTo>
                <a:lnTo>
                  <a:pt x="27525" y="112975"/>
                </a:lnTo>
                <a:lnTo>
                  <a:pt x="29780" y="121036"/>
                </a:lnTo>
                <a:lnTo>
                  <a:pt x="33188" y="130221"/>
                </a:lnTo>
                <a:lnTo>
                  <a:pt x="37365" y="140153"/>
                </a:lnTo>
                <a:lnTo>
                  <a:pt x="48656" y="165268"/>
                </a:lnTo>
                <a:lnTo>
                  <a:pt x="49582" y="165423"/>
                </a:lnTo>
                <a:lnTo>
                  <a:pt x="50200" y="163622"/>
                </a:lnTo>
                <a:lnTo>
                  <a:pt x="50611" y="160516"/>
                </a:lnTo>
                <a:lnTo>
                  <a:pt x="49933" y="156541"/>
                </a:lnTo>
                <a:lnTo>
                  <a:pt x="48529" y="151985"/>
                </a:lnTo>
                <a:lnTo>
                  <a:pt x="46640" y="147044"/>
                </a:lnTo>
                <a:lnTo>
                  <a:pt x="45381" y="140891"/>
                </a:lnTo>
                <a:lnTo>
                  <a:pt x="44542" y="133932"/>
                </a:lnTo>
                <a:lnTo>
                  <a:pt x="43982" y="126436"/>
                </a:lnTo>
                <a:lnTo>
                  <a:pt x="43608" y="116675"/>
                </a:lnTo>
                <a:lnTo>
                  <a:pt x="43194" y="93131"/>
                </a:lnTo>
                <a:lnTo>
                  <a:pt x="44036" y="83042"/>
                </a:lnTo>
                <a:lnTo>
                  <a:pt x="45550" y="74411"/>
                </a:lnTo>
                <a:lnTo>
                  <a:pt x="47511" y="66752"/>
                </a:lnTo>
                <a:lnTo>
                  <a:pt x="49772" y="60694"/>
                </a:lnTo>
                <a:lnTo>
                  <a:pt x="52231" y="55702"/>
                </a:lnTo>
                <a:lnTo>
                  <a:pt x="54823" y="51422"/>
                </a:lnTo>
                <a:lnTo>
                  <a:pt x="57504" y="47616"/>
                </a:lnTo>
                <a:lnTo>
                  <a:pt x="60243" y="44127"/>
                </a:lnTo>
                <a:lnTo>
                  <a:pt x="63022" y="40848"/>
                </a:lnTo>
                <a:lnTo>
                  <a:pt x="65827" y="37709"/>
                </a:lnTo>
                <a:lnTo>
                  <a:pt x="71484" y="31682"/>
                </a:lnTo>
                <a:lnTo>
                  <a:pt x="74326" y="29694"/>
                </a:lnTo>
                <a:lnTo>
                  <a:pt x="80024" y="27484"/>
                </a:lnTo>
                <a:lnTo>
                  <a:pt x="88272" y="26502"/>
                </a:lnTo>
                <a:lnTo>
                  <a:pt x="93138" y="26241"/>
                </a:lnTo>
                <a:lnTo>
                  <a:pt x="97334" y="27019"/>
                </a:lnTo>
                <a:lnTo>
                  <a:pt x="104537" y="30423"/>
                </a:lnTo>
                <a:lnTo>
                  <a:pt x="110914" y="35111"/>
                </a:lnTo>
                <a:lnTo>
                  <a:pt x="113948" y="37695"/>
                </a:lnTo>
                <a:lnTo>
                  <a:pt x="116923" y="41322"/>
                </a:lnTo>
                <a:lnTo>
                  <a:pt x="119858" y="45645"/>
                </a:lnTo>
                <a:lnTo>
                  <a:pt x="122768" y="50433"/>
                </a:lnTo>
                <a:lnTo>
                  <a:pt x="125660" y="56482"/>
                </a:lnTo>
                <a:lnTo>
                  <a:pt x="128541" y="63372"/>
                </a:lnTo>
                <a:lnTo>
                  <a:pt x="131414" y="70823"/>
                </a:lnTo>
                <a:lnTo>
                  <a:pt x="135235" y="77695"/>
                </a:lnTo>
                <a:lnTo>
                  <a:pt x="139686" y="84181"/>
                </a:lnTo>
                <a:lnTo>
                  <a:pt x="144560" y="90411"/>
                </a:lnTo>
                <a:lnTo>
                  <a:pt x="147808" y="96469"/>
                </a:lnTo>
                <a:lnTo>
                  <a:pt x="149974" y="102412"/>
                </a:lnTo>
                <a:lnTo>
                  <a:pt x="151417" y="108280"/>
                </a:lnTo>
                <a:lnTo>
                  <a:pt x="153332" y="114096"/>
                </a:lnTo>
                <a:lnTo>
                  <a:pt x="155562" y="119879"/>
                </a:lnTo>
                <a:lnTo>
                  <a:pt x="158001" y="125639"/>
                </a:lnTo>
                <a:lnTo>
                  <a:pt x="159626" y="130432"/>
                </a:lnTo>
                <a:lnTo>
                  <a:pt x="160710" y="134580"/>
                </a:lnTo>
                <a:lnTo>
                  <a:pt x="161432" y="138297"/>
                </a:lnTo>
                <a:lnTo>
                  <a:pt x="160961" y="142680"/>
                </a:lnTo>
                <a:lnTo>
                  <a:pt x="159695" y="147508"/>
                </a:lnTo>
                <a:lnTo>
                  <a:pt x="154621" y="161978"/>
                </a:lnTo>
                <a:lnTo>
                  <a:pt x="154399" y="158060"/>
                </a:lnTo>
                <a:lnTo>
                  <a:pt x="149782" y="123561"/>
                </a:lnTo>
                <a:lnTo>
                  <a:pt x="149385" y="111902"/>
                </a:lnTo>
                <a:lnTo>
                  <a:pt x="150072" y="102223"/>
                </a:lnTo>
                <a:lnTo>
                  <a:pt x="151483" y="93866"/>
                </a:lnTo>
                <a:lnTo>
                  <a:pt x="153376" y="86390"/>
                </a:lnTo>
                <a:lnTo>
                  <a:pt x="155591" y="79501"/>
                </a:lnTo>
                <a:lnTo>
                  <a:pt x="158020" y="73003"/>
                </a:lnTo>
                <a:lnTo>
                  <a:pt x="160592" y="66766"/>
                </a:lnTo>
                <a:lnTo>
                  <a:pt x="163258" y="60703"/>
                </a:lnTo>
                <a:lnTo>
                  <a:pt x="165989" y="54756"/>
                </a:lnTo>
                <a:lnTo>
                  <a:pt x="168762" y="49839"/>
                </a:lnTo>
                <a:lnTo>
                  <a:pt x="171563" y="45608"/>
                </a:lnTo>
                <a:lnTo>
                  <a:pt x="174383" y="41835"/>
                </a:lnTo>
                <a:lnTo>
                  <a:pt x="178168" y="38368"/>
                </a:lnTo>
                <a:lnTo>
                  <a:pt x="182596" y="35103"/>
                </a:lnTo>
                <a:lnTo>
                  <a:pt x="187454" y="31975"/>
                </a:lnTo>
                <a:lnTo>
                  <a:pt x="192596" y="28936"/>
                </a:lnTo>
                <a:lnTo>
                  <a:pt x="197930" y="25958"/>
                </a:lnTo>
                <a:lnTo>
                  <a:pt x="203391" y="23020"/>
                </a:lnTo>
                <a:lnTo>
                  <a:pt x="208936" y="21062"/>
                </a:lnTo>
                <a:lnTo>
                  <a:pt x="214539" y="19756"/>
                </a:lnTo>
                <a:lnTo>
                  <a:pt x="220178" y="18885"/>
                </a:lnTo>
                <a:lnTo>
                  <a:pt x="228985" y="17918"/>
                </a:lnTo>
                <a:lnTo>
                  <a:pt x="232667" y="17660"/>
                </a:lnTo>
                <a:lnTo>
                  <a:pt x="236073" y="19393"/>
                </a:lnTo>
                <a:lnTo>
                  <a:pt x="239298" y="22454"/>
                </a:lnTo>
                <a:lnTo>
                  <a:pt x="242399" y="26399"/>
                </a:lnTo>
                <a:lnTo>
                  <a:pt x="245420" y="29982"/>
                </a:lnTo>
                <a:lnTo>
                  <a:pt x="248385" y="33323"/>
                </a:lnTo>
                <a:lnTo>
                  <a:pt x="251316" y="36502"/>
                </a:lnTo>
                <a:lnTo>
                  <a:pt x="254221" y="40527"/>
                </a:lnTo>
                <a:lnTo>
                  <a:pt x="257111" y="45115"/>
                </a:lnTo>
                <a:lnTo>
                  <a:pt x="259990" y="50079"/>
                </a:lnTo>
                <a:lnTo>
                  <a:pt x="263814" y="55294"/>
                </a:lnTo>
                <a:lnTo>
                  <a:pt x="268268" y="60675"/>
                </a:lnTo>
                <a:lnTo>
                  <a:pt x="273143" y="66167"/>
                </a:lnTo>
                <a:lnTo>
                  <a:pt x="277346" y="71734"/>
                </a:lnTo>
                <a:lnTo>
                  <a:pt x="281099" y="77350"/>
                </a:lnTo>
                <a:lnTo>
                  <a:pt x="284555" y="82999"/>
                </a:lnTo>
                <a:lnTo>
                  <a:pt x="286858" y="88670"/>
                </a:lnTo>
                <a:lnTo>
                  <a:pt x="288394" y="94356"/>
                </a:lnTo>
                <a:lnTo>
                  <a:pt x="289417" y="100051"/>
                </a:lnTo>
                <a:lnTo>
                  <a:pt x="291053" y="106706"/>
                </a:lnTo>
                <a:lnTo>
                  <a:pt x="293096" y="113999"/>
                </a:lnTo>
                <a:lnTo>
                  <a:pt x="295409" y="121720"/>
                </a:lnTo>
                <a:lnTo>
                  <a:pt x="297904" y="127819"/>
                </a:lnTo>
                <a:lnTo>
                  <a:pt x="300520" y="132837"/>
                </a:lnTo>
                <a:lnTo>
                  <a:pt x="303217" y="137135"/>
                </a:lnTo>
                <a:lnTo>
                  <a:pt x="305967" y="140954"/>
                </a:lnTo>
                <a:lnTo>
                  <a:pt x="308753" y="144451"/>
                </a:lnTo>
                <a:lnTo>
                  <a:pt x="317182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11"/>
          <p:cNvSpPr/>
          <p:nvPr/>
        </p:nvSpPr>
        <p:spPr>
          <a:xfrm>
            <a:off x="6380797" y="1825942"/>
            <a:ext cx="205226" cy="325087"/>
          </a:xfrm>
          <a:custGeom>
            <a:avLst/>
            <a:gdLst/>
            <a:ahLst/>
            <a:cxnLst/>
            <a:rect l="0" t="0" r="0" b="0"/>
            <a:pathLst>
              <a:path w="205226" h="325087">
                <a:moveTo>
                  <a:pt x="0" y="0"/>
                </a:moveTo>
                <a:lnTo>
                  <a:pt x="0" y="9102"/>
                </a:lnTo>
                <a:lnTo>
                  <a:pt x="1905" y="16545"/>
                </a:lnTo>
                <a:lnTo>
                  <a:pt x="5080" y="26270"/>
                </a:lnTo>
                <a:lnTo>
                  <a:pt x="19313" y="66996"/>
                </a:lnTo>
                <a:lnTo>
                  <a:pt x="28371" y="93828"/>
                </a:lnTo>
                <a:lnTo>
                  <a:pt x="30344" y="102557"/>
                </a:lnTo>
                <a:lnTo>
                  <a:pt x="31659" y="111234"/>
                </a:lnTo>
                <a:lnTo>
                  <a:pt x="32536" y="119876"/>
                </a:lnTo>
                <a:lnTo>
                  <a:pt x="34073" y="129447"/>
                </a:lnTo>
                <a:lnTo>
                  <a:pt x="36051" y="139638"/>
                </a:lnTo>
                <a:lnTo>
                  <a:pt x="38322" y="150242"/>
                </a:lnTo>
                <a:lnTo>
                  <a:pt x="41740" y="163979"/>
                </a:lnTo>
                <a:lnTo>
                  <a:pt x="53748" y="209453"/>
                </a:lnTo>
                <a:lnTo>
                  <a:pt x="55835" y="218693"/>
                </a:lnTo>
                <a:lnTo>
                  <a:pt x="57225" y="225805"/>
                </a:lnTo>
                <a:lnTo>
                  <a:pt x="58153" y="232452"/>
                </a:lnTo>
                <a:lnTo>
                  <a:pt x="58771" y="238788"/>
                </a:lnTo>
                <a:lnTo>
                  <a:pt x="59458" y="249956"/>
                </a:lnTo>
                <a:lnTo>
                  <a:pt x="59764" y="258094"/>
                </a:lnTo>
                <a:lnTo>
                  <a:pt x="59935" y="268031"/>
                </a:lnTo>
                <a:lnTo>
                  <a:pt x="59007" y="269175"/>
                </a:lnTo>
                <a:lnTo>
                  <a:pt x="57435" y="268985"/>
                </a:lnTo>
                <a:lnTo>
                  <a:pt x="55436" y="267906"/>
                </a:lnTo>
                <a:lnTo>
                  <a:pt x="54102" y="266234"/>
                </a:lnTo>
                <a:lnTo>
                  <a:pt x="53213" y="264167"/>
                </a:lnTo>
                <a:lnTo>
                  <a:pt x="51273" y="257425"/>
                </a:lnTo>
                <a:lnTo>
                  <a:pt x="47236" y="244904"/>
                </a:lnTo>
                <a:lnTo>
                  <a:pt x="45778" y="238517"/>
                </a:lnTo>
                <a:lnTo>
                  <a:pt x="44806" y="232354"/>
                </a:lnTo>
                <a:lnTo>
                  <a:pt x="44158" y="226340"/>
                </a:lnTo>
                <a:lnTo>
                  <a:pt x="44679" y="219473"/>
                </a:lnTo>
                <a:lnTo>
                  <a:pt x="45978" y="212038"/>
                </a:lnTo>
                <a:lnTo>
                  <a:pt x="47798" y="204224"/>
                </a:lnTo>
                <a:lnTo>
                  <a:pt x="49963" y="197109"/>
                </a:lnTo>
                <a:lnTo>
                  <a:pt x="52359" y="190461"/>
                </a:lnTo>
                <a:lnTo>
                  <a:pt x="54908" y="184124"/>
                </a:lnTo>
                <a:lnTo>
                  <a:pt x="57560" y="177994"/>
                </a:lnTo>
                <a:lnTo>
                  <a:pt x="63048" y="166104"/>
                </a:lnTo>
                <a:lnTo>
                  <a:pt x="68661" y="157009"/>
                </a:lnTo>
                <a:lnTo>
                  <a:pt x="71492" y="153250"/>
                </a:lnTo>
                <a:lnTo>
                  <a:pt x="75284" y="149792"/>
                </a:lnTo>
                <a:lnTo>
                  <a:pt x="79717" y="146534"/>
                </a:lnTo>
                <a:lnTo>
                  <a:pt x="84577" y="143409"/>
                </a:lnTo>
                <a:lnTo>
                  <a:pt x="90675" y="140374"/>
                </a:lnTo>
                <a:lnTo>
                  <a:pt x="97597" y="137398"/>
                </a:lnTo>
                <a:lnTo>
                  <a:pt x="105070" y="134461"/>
                </a:lnTo>
                <a:lnTo>
                  <a:pt x="111004" y="131551"/>
                </a:lnTo>
                <a:lnTo>
                  <a:pt x="115913" y="128658"/>
                </a:lnTo>
                <a:lnTo>
                  <a:pt x="120138" y="125777"/>
                </a:lnTo>
                <a:lnTo>
                  <a:pt x="124860" y="123857"/>
                </a:lnTo>
                <a:lnTo>
                  <a:pt x="129912" y="122576"/>
                </a:lnTo>
                <a:lnTo>
                  <a:pt x="135185" y="121722"/>
                </a:lnTo>
                <a:lnTo>
                  <a:pt x="140607" y="122106"/>
                </a:lnTo>
                <a:lnTo>
                  <a:pt x="146125" y="123314"/>
                </a:lnTo>
                <a:lnTo>
                  <a:pt x="151709" y="125072"/>
                </a:lnTo>
                <a:lnTo>
                  <a:pt x="157337" y="127196"/>
                </a:lnTo>
                <a:lnTo>
                  <a:pt x="162995" y="129565"/>
                </a:lnTo>
                <a:lnTo>
                  <a:pt x="168670" y="132097"/>
                </a:lnTo>
                <a:lnTo>
                  <a:pt x="173407" y="135689"/>
                </a:lnTo>
                <a:lnTo>
                  <a:pt x="177518" y="139990"/>
                </a:lnTo>
                <a:lnTo>
                  <a:pt x="181210" y="144761"/>
                </a:lnTo>
                <a:lnTo>
                  <a:pt x="184624" y="149848"/>
                </a:lnTo>
                <a:lnTo>
                  <a:pt x="187853" y="155144"/>
                </a:lnTo>
                <a:lnTo>
                  <a:pt x="190958" y="160579"/>
                </a:lnTo>
                <a:lnTo>
                  <a:pt x="196948" y="171698"/>
                </a:lnTo>
                <a:lnTo>
                  <a:pt x="199878" y="177331"/>
                </a:lnTo>
                <a:lnTo>
                  <a:pt x="201832" y="182990"/>
                </a:lnTo>
                <a:lnTo>
                  <a:pt x="203135" y="188669"/>
                </a:lnTo>
                <a:lnTo>
                  <a:pt x="204004" y="194359"/>
                </a:lnTo>
                <a:lnTo>
                  <a:pt x="204582" y="201010"/>
                </a:lnTo>
                <a:lnTo>
                  <a:pt x="204968" y="208302"/>
                </a:lnTo>
                <a:lnTo>
                  <a:pt x="205225" y="216020"/>
                </a:lnTo>
                <a:lnTo>
                  <a:pt x="204445" y="223071"/>
                </a:lnTo>
                <a:lnTo>
                  <a:pt x="202972" y="229677"/>
                </a:lnTo>
                <a:lnTo>
                  <a:pt x="201036" y="235985"/>
                </a:lnTo>
                <a:lnTo>
                  <a:pt x="196889" y="244001"/>
                </a:lnTo>
                <a:lnTo>
                  <a:pt x="191267" y="253155"/>
                </a:lnTo>
                <a:lnTo>
                  <a:pt x="184661" y="263067"/>
                </a:lnTo>
                <a:lnTo>
                  <a:pt x="178353" y="271581"/>
                </a:lnTo>
                <a:lnTo>
                  <a:pt x="172242" y="279161"/>
                </a:lnTo>
                <a:lnTo>
                  <a:pt x="166263" y="286120"/>
                </a:lnTo>
                <a:lnTo>
                  <a:pt x="158467" y="292664"/>
                </a:lnTo>
                <a:lnTo>
                  <a:pt x="149460" y="298932"/>
                </a:lnTo>
                <a:lnTo>
                  <a:pt x="139645" y="305015"/>
                </a:lnTo>
                <a:lnTo>
                  <a:pt x="131196" y="310024"/>
                </a:lnTo>
                <a:lnTo>
                  <a:pt x="123659" y="314315"/>
                </a:lnTo>
                <a:lnTo>
                  <a:pt x="116730" y="318128"/>
                </a:lnTo>
                <a:lnTo>
                  <a:pt x="110205" y="320671"/>
                </a:lnTo>
                <a:lnTo>
                  <a:pt x="103950" y="322366"/>
                </a:lnTo>
                <a:lnTo>
                  <a:pt x="97875" y="323495"/>
                </a:lnTo>
                <a:lnTo>
                  <a:pt x="92873" y="324249"/>
                </a:lnTo>
                <a:lnTo>
                  <a:pt x="88585" y="324751"/>
                </a:lnTo>
                <a:lnTo>
                  <a:pt x="84774" y="325086"/>
                </a:lnTo>
                <a:lnTo>
                  <a:pt x="81281" y="324356"/>
                </a:lnTo>
                <a:lnTo>
                  <a:pt x="78000" y="322917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12"/>
          <p:cNvSpPr/>
          <p:nvPr/>
        </p:nvSpPr>
        <p:spPr>
          <a:xfrm>
            <a:off x="6603682" y="1964445"/>
            <a:ext cx="214313" cy="202949"/>
          </a:xfrm>
          <a:custGeom>
            <a:avLst/>
            <a:gdLst/>
            <a:ahLst/>
            <a:cxnLst/>
            <a:rect l="0" t="0" r="0" b="0"/>
            <a:pathLst>
              <a:path w="214313" h="202949">
                <a:moveTo>
                  <a:pt x="0" y="110100"/>
                </a:moveTo>
                <a:lnTo>
                  <a:pt x="22143" y="117481"/>
                </a:lnTo>
                <a:lnTo>
                  <a:pt x="25239" y="117878"/>
                </a:lnTo>
                <a:lnTo>
                  <a:pt x="29209" y="118142"/>
                </a:lnTo>
                <a:lnTo>
                  <a:pt x="33760" y="118319"/>
                </a:lnTo>
                <a:lnTo>
                  <a:pt x="38699" y="117484"/>
                </a:lnTo>
                <a:lnTo>
                  <a:pt x="43897" y="115975"/>
                </a:lnTo>
                <a:lnTo>
                  <a:pt x="49267" y="114017"/>
                </a:lnTo>
                <a:lnTo>
                  <a:pt x="53800" y="111758"/>
                </a:lnTo>
                <a:lnTo>
                  <a:pt x="57774" y="109301"/>
                </a:lnTo>
                <a:lnTo>
                  <a:pt x="61377" y="106709"/>
                </a:lnTo>
                <a:lnTo>
                  <a:pt x="65683" y="104029"/>
                </a:lnTo>
                <a:lnTo>
                  <a:pt x="70458" y="101290"/>
                </a:lnTo>
                <a:lnTo>
                  <a:pt x="80845" y="95707"/>
                </a:lnTo>
                <a:lnTo>
                  <a:pt x="91811" y="90050"/>
                </a:lnTo>
                <a:lnTo>
                  <a:pt x="98355" y="85303"/>
                </a:lnTo>
                <a:lnTo>
                  <a:pt x="105575" y="79281"/>
                </a:lnTo>
                <a:lnTo>
                  <a:pt x="119313" y="66875"/>
                </a:lnTo>
                <a:lnTo>
                  <a:pt x="128593" y="58186"/>
                </a:lnTo>
                <a:lnTo>
                  <a:pt x="132401" y="53583"/>
                </a:lnTo>
                <a:lnTo>
                  <a:pt x="135892" y="48610"/>
                </a:lnTo>
                <a:lnTo>
                  <a:pt x="139173" y="43389"/>
                </a:lnTo>
                <a:lnTo>
                  <a:pt x="141359" y="38956"/>
                </a:lnTo>
                <a:lnTo>
                  <a:pt x="142817" y="35048"/>
                </a:lnTo>
                <a:lnTo>
                  <a:pt x="143789" y="31490"/>
                </a:lnTo>
                <a:lnTo>
                  <a:pt x="144437" y="28166"/>
                </a:lnTo>
                <a:lnTo>
                  <a:pt x="145157" y="21932"/>
                </a:lnTo>
                <a:lnTo>
                  <a:pt x="145477" y="15987"/>
                </a:lnTo>
                <a:lnTo>
                  <a:pt x="145562" y="13068"/>
                </a:lnTo>
                <a:lnTo>
                  <a:pt x="144666" y="11122"/>
                </a:lnTo>
                <a:lnTo>
                  <a:pt x="143117" y="9824"/>
                </a:lnTo>
                <a:lnTo>
                  <a:pt x="141131" y="8959"/>
                </a:lnTo>
                <a:lnTo>
                  <a:pt x="136385" y="5458"/>
                </a:lnTo>
                <a:lnTo>
                  <a:pt x="133786" y="3191"/>
                </a:lnTo>
                <a:lnTo>
                  <a:pt x="130148" y="1680"/>
                </a:lnTo>
                <a:lnTo>
                  <a:pt x="125818" y="672"/>
                </a:lnTo>
                <a:lnTo>
                  <a:pt x="121026" y="0"/>
                </a:lnTo>
                <a:lnTo>
                  <a:pt x="116879" y="505"/>
                </a:lnTo>
                <a:lnTo>
                  <a:pt x="113162" y="1794"/>
                </a:lnTo>
                <a:lnTo>
                  <a:pt x="103634" y="6719"/>
                </a:lnTo>
                <a:lnTo>
                  <a:pt x="86700" y="15258"/>
                </a:lnTo>
                <a:lnTo>
                  <a:pt x="79707" y="20202"/>
                </a:lnTo>
                <a:lnTo>
                  <a:pt x="74093" y="25403"/>
                </a:lnTo>
                <a:lnTo>
                  <a:pt x="69398" y="30775"/>
                </a:lnTo>
                <a:lnTo>
                  <a:pt x="64363" y="38166"/>
                </a:lnTo>
                <a:lnTo>
                  <a:pt x="59102" y="46904"/>
                </a:lnTo>
                <a:lnTo>
                  <a:pt x="49127" y="64868"/>
                </a:lnTo>
                <a:lnTo>
                  <a:pt x="41520" y="79201"/>
                </a:lnTo>
                <a:lnTo>
                  <a:pt x="39110" y="85691"/>
                </a:lnTo>
                <a:lnTo>
                  <a:pt x="37503" y="91922"/>
                </a:lnTo>
                <a:lnTo>
                  <a:pt x="36432" y="97981"/>
                </a:lnTo>
                <a:lnTo>
                  <a:pt x="35718" y="104878"/>
                </a:lnTo>
                <a:lnTo>
                  <a:pt x="35243" y="112334"/>
                </a:lnTo>
                <a:lnTo>
                  <a:pt x="34925" y="120161"/>
                </a:lnTo>
                <a:lnTo>
                  <a:pt x="35666" y="127285"/>
                </a:lnTo>
                <a:lnTo>
                  <a:pt x="37112" y="133939"/>
                </a:lnTo>
                <a:lnTo>
                  <a:pt x="39029" y="140280"/>
                </a:lnTo>
                <a:lnTo>
                  <a:pt x="42212" y="148317"/>
                </a:lnTo>
                <a:lnTo>
                  <a:pt x="46239" y="157486"/>
                </a:lnTo>
                <a:lnTo>
                  <a:pt x="50828" y="167408"/>
                </a:lnTo>
                <a:lnTo>
                  <a:pt x="54841" y="174975"/>
                </a:lnTo>
                <a:lnTo>
                  <a:pt x="58468" y="180972"/>
                </a:lnTo>
                <a:lnTo>
                  <a:pt x="61839" y="185923"/>
                </a:lnTo>
                <a:lnTo>
                  <a:pt x="65991" y="189224"/>
                </a:lnTo>
                <a:lnTo>
                  <a:pt x="70664" y="191424"/>
                </a:lnTo>
                <a:lnTo>
                  <a:pt x="75684" y="192891"/>
                </a:lnTo>
                <a:lnTo>
                  <a:pt x="80937" y="194821"/>
                </a:lnTo>
                <a:lnTo>
                  <a:pt x="86342" y="197061"/>
                </a:lnTo>
                <a:lnTo>
                  <a:pt x="91852" y="199506"/>
                </a:lnTo>
                <a:lnTo>
                  <a:pt x="97429" y="201136"/>
                </a:lnTo>
                <a:lnTo>
                  <a:pt x="103053" y="202223"/>
                </a:lnTo>
                <a:lnTo>
                  <a:pt x="108707" y="202948"/>
                </a:lnTo>
                <a:lnTo>
                  <a:pt x="114381" y="202478"/>
                </a:lnTo>
                <a:lnTo>
                  <a:pt x="120069" y="201213"/>
                </a:lnTo>
                <a:lnTo>
                  <a:pt x="125766" y="199417"/>
                </a:lnTo>
                <a:lnTo>
                  <a:pt x="131469" y="197267"/>
                </a:lnTo>
                <a:lnTo>
                  <a:pt x="137177" y="194881"/>
                </a:lnTo>
                <a:lnTo>
                  <a:pt x="142886" y="192338"/>
                </a:lnTo>
                <a:lnTo>
                  <a:pt x="154310" y="186973"/>
                </a:lnTo>
                <a:lnTo>
                  <a:pt x="160023" y="184208"/>
                </a:lnTo>
                <a:lnTo>
                  <a:pt x="165737" y="180460"/>
                </a:lnTo>
                <a:lnTo>
                  <a:pt x="171451" y="176057"/>
                </a:lnTo>
                <a:lnTo>
                  <a:pt x="177166" y="171216"/>
                </a:lnTo>
                <a:lnTo>
                  <a:pt x="182881" y="167036"/>
                </a:lnTo>
                <a:lnTo>
                  <a:pt x="188595" y="163297"/>
                </a:lnTo>
                <a:lnTo>
                  <a:pt x="214312" y="1443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13"/>
          <p:cNvSpPr/>
          <p:nvPr/>
        </p:nvSpPr>
        <p:spPr>
          <a:xfrm>
            <a:off x="6860857" y="1928812"/>
            <a:ext cx="154306" cy="213206"/>
          </a:xfrm>
          <a:custGeom>
            <a:avLst/>
            <a:gdLst/>
            <a:ahLst/>
            <a:cxnLst/>
            <a:rect l="0" t="0" r="0" b="0"/>
            <a:pathLst>
              <a:path w="154306" h="213206">
                <a:moveTo>
                  <a:pt x="0" y="51435"/>
                </a:moveTo>
                <a:lnTo>
                  <a:pt x="0" y="91737"/>
                </a:lnTo>
                <a:lnTo>
                  <a:pt x="953" y="97353"/>
                </a:lnTo>
                <a:lnTo>
                  <a:pt x="2541" y="103002"/>
                </a:lnTo>
                <a:lnTo>
                  <a:pt x="4551" y="108673"/>
                </a:lnTo>
                <a:lnTo>
                  <a:pt x="6843" y="114359"/>
                </a:lnTo>
                <a:lnTo>
                  <a:pt x="9325" y="120054"/>
                </a:lnTo>
                <a:lnTo>
                  <a:pt x="14622" y="131462"/>
                </a:lnTo>
                <a:lnTo>
                  <a:pt x="28620" y="160022"/>
                </a:lnTo>
                <a:lnTo>
                  <a:pt x="31462" y="166689"/>
                </a:lnTo>
                <a:lnTo>
                  <a:pt x="34310" y="173991"/>
                </a:lnTo>
                <a:lnTo>
                  <a:pt x="37160" y="181717"/>
                </a:lnTo>
                <a:lnTo>
                  <a:pt x="39062" y="188772"/>
                </a:lnTo>
                <a:lnTo>
                  <a:pt x="40328" y="195381"/>
                </a:lnTo>
                <a:lnTo>
                  <a:pt x="41174" y="201691"/>
                </a:lnTo>
                <a:lnTo>
                  <a:pt x="42689" y="205898"/>
                </a:lnTo>
                <a:lnTo>
                  <a:pt x="44652" y="208703"/>
                </a:lnTo>
                <a:lnTo>
                  <a:pt x="46913" y="210573"/>
                </a:lnTo>
                <a:lnTo>
                  <a:pt x="47468" y="211819"/>
                </a:lnTo>
                <a:lnTo>
                  <a:pt x="46885" y="212651"/>
                </a:lnTo>
                <a:lnTo>
                  <a:pt x="45544" y="213205"/>
                </a:lnTo>
                <a:lnTo>
                  <a:pt x="43698" y="212621"/>
                </a:lnTo>
                <a:lnTo>
                  <a:pt x="39107" y="209434"/>
                </a:lnTo>
                <a:lnTo>
                  <a:pt x="36549" y="207250"/>
                </a:lnTo>
                <a:lnTo>
                  <a:pt x="33891" y="204842"/>
                </a:lnTo>
                <a:lnTo>
                  <a:pt x="31166" y="202284"/>
                </a:lnTo>
                <a:lnTo>
                  <a:pt x="29351" y="198673"/>
                </a:lnTo>
                <a:lnTo>
                  <a:pt x="28140" y="194361"/>
                </a:lnTo>
                <a:lnTo>
                  <a:pt x="27332" y="189582"/>
                </a:lnTo>
                <a:lnTo>
                  <a:pt x="25842" y="184490"/>
                </a:lnTo>
                <a:lnTo>
                  <a:pt x="23895" y="179191"/>
                </a:lnTo>
                <a:lnTo>
                  <a:pt x="21645" y="173753"/>
                </a:lnTo>
                <a:lnTo>
                  <a:pt x="19193" y="168223"/>
                </a:lnTo>
                <a:lnTo>
                  <a:pt x="13928" y="156998"/>
                </a:lnTo>
                <a:lnTo>
                  <a:pt x="12142" y="150386"/>
                </a:lnTo>
                <a:lnTo>
                  <a:pt x="10953" y="143120"/>
                </a:lnTo>
                <a:lnTo>
                  <a:pt x="10159" y="135418"/>
                </a:lnTo>
                <a:lnTo>
                  <a:pt x="9630" y="127426"/>
                </a:lnTo>
                <a:lnTo>
                  <a:pt x="9278" y="119241"/>
                </a:lnTo>
                <a:lnTo>
                  <a:pt x="8781" y="96608"/>
                </a:lnTo>
                <a:lnTo>
                  <a:pt x="8712" y="90123"/>
                </a:lnTo>
                <a:lnTo>
                  <a:pt x="10570" y="83894"/>
                </a:lnTo>
                <a:lnTo>
                  <a:pt x="13715" y="77837"/>
                </a:lnTo>
                <a:lnTo>
                  <a:pt x="17716" y="71894"/>
                </a:lnTo>
                <a:lnTo>
                  <a:pt x="29782" y="55130"/>
                </a:lnTo>
                <a:lnTo>
                  <a:pt x="36999" y="45326"/>
                </a:lnTo>
                <a:lnTo>
                  <a:pt x="43716" y="36885"/>
                </a:lnTo>
                <a:lnTo>
                  <a:pt x="50099" y="29352"/>
                </a:lnTo>
                <a:lnTo>
                  <a:pt x="56260" y="22426"/>
                </a:lnTo>
                <a:lnTo>
                  <a:pt x="63224" y="17808"/>
                </a:lnTo>
                <a:lnTo>
                  <a:pt x="70724" y="14730"/>
                </a:lnTo>
                <a:lnTo>
                  <a:pt x="78582" y="12677"/>
                </a:lnTo>
                <a:lnTo>
                  <a:pt x="85725" y="10357"/>
                </a:lnTo>
                <a:lnTo>
                  <a:pt x="92393" y="7857"/>
                </a:lnTo>
                <a:lnTo>
                  <a:pt x="98743" y="5238"/>
                </a:lnTo>
                <a:lnTo>
                  <a:pt x="105834" y="3492"/>
                </a:lnTo>
                <a:lnTo>
                  <a:pt x="113418" y="2328"/>
                </a:lnTo>
                <a:lnTo>
                  <a:pt x="121332" y="1552"/>
                </a:lnTo>
                <a:lnTo>
                  <a:pt x="127560" y="1035"/>
                </a:lnTo>
                <a:lnTo>
                  <a:pt x="132665" y="690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14"/>
          <p:cNvSpPr/>
          <p:nvPr/>
        </p:nvSpPr>
        <p:spPr>
          <a:xfrm>
            <a:off x="7289836" y="1945957"/>
            <a:ext cx="42509" cy="205741"/>
          </a:xfrm>
          <a:custGeom>
            <a:avLst/>
            <a:gdLst/>
            <a:ahLst/>
            <a:cxnLst/>
            <a:rect l="0" t="0" r="0" b="0"/>
            <a:pathLst>
              <a:path w="42509" h="205741">
                <a:moveTo>
                  <a:pt x="8219" y="0"/>
                </a:moveTo>
                <a:lnTo>
                  <a:pt x="3667" y="13653"/>
                </a:lnTo>
                <a:lnTo>
                  <a:pt x="2327" y="19579"/>
                </a:lnTo>
                <a:lnTo>
                  <a:pt x="1433" y="25435"/>
                </a:lnTo>
                <a:lnTo>
                  <a:pt x="838" y="31244"/>
                </a:lnTo>
                <a:lnTo>
                  <a:pt x="441" y="38927"/>
                </a:lnTo>
                <a:lnTo>
                  <a:pt x="0" y="57623"/>
                </a:lnTo>
                <a:lnTo>
                  <a:pt x="1787" y="71753"/>
                </a:lnTo>
                <a:lnTo>
                  <a:pt x="4883" y="88793"/>
                </a:lnTo>
                <a:lnTo>
                  <a:pt x="8852" y="107773"/>
                </a:lnTo>
                <a:lnTo>
                  <a:pt x="12451" y="122331"/>
                </a:lnTo>
                <a:lnTo>
                  <a:pt x="15803" y="133942"/>
                </a:lnTo>
                <a:lnTo>
                  <a:pt x="18990" y="143587"/>
                </a:lnTo>
                <a:lnTo>
                  <a:pt x="22068" y="153827"/>
                </a:lnTo>
                <a:lnTo>
                  <a:pt x="25071" y="164464"/>
                </a:lnTo>
                <a:lnTo>
                  <a:pt x="42508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15"/>
          <p:cNvSpPr/>
          <p:nvPr/>
        </p:nvSpPr>
        <p:spPr>
          <a:xfrm>
            <a:off x="7238047" y="1885950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0" y="25717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16"/>
          <p:cNvSpPr/>
          <p:nvPr/>
        </p:nvSpPr>
        <p:spPr>
          <a:xfrm>
            <a:off x="7435215" y="1885950"/>
            <a:ext cx="195907" cy="274321"/>
          </a:xfrm>
          <a:custGeom>
            <a:avLst/>
            <a:gdLst/>
            <a:ahLst/>
            <a:cxnLst/>
            <a:rect l="0" t="0" r="0" b="0"/>
            <a:pathLst>
              <a:path w="195907" h="274321">
                <a:moveTo>
                  <a:pt x="94297" y="0"/>
                </a:moveTo>
                <a:lnTo>
                  <a:pt x="65882" y="28414"/>
                </a:lnTo>
                <a:lnTo>
                  <a:pt x="59161" y="34182"/>
                </a:lnTo>
                <a:lnTo>
                  <a:pt x="52776" y="38981"/>
                </a:lnTo>
                <a:lnTo>
                  <a:pt x="46614" y="43132"/>
                </a:lnTo>
                <a:lnTo>
                  <a:pt x="41554" y="47805"/>
                </a:lnTo>
                <a:lnTo>
                  <a:pt x="37227" y="52825"/>
                </a:lnTo>
                <a:lnTo>
                  <a:pt x="33391" y="58076"/>
                </a:lnTo>
                <a:lnTo>
                  <a:pt x="29880" y="62530"/>
                </a:lnTo>
                <a:lnTo>
                  <a:pt x="26588" y="66451"/>
                </a:lnTo>
                <a:lnTo>
                  <a:pt x="23440" y="70018"/>
                </a:lnTo>
                <a:lnTo>
                  <a:pt x="20389" y="75254"/>
                </a:lnTo>
                <a:lnTo>
                  <a:pt x="17402" y="81601"/>
                </a:lnTo>
                <a:lnTo>
                  <a:pt x="14458" y="88691"/>
                </a:lnTo>
                <a:lnTo>
                  <a:pt x="13449" y="94370"/>
                </a:lnTo>
                <a:lnTo>
                  <a:pt x="13728" y="99108"/>
                </a:lnTo>
                <a:lnTo>
                  <a:pt x="14867" y="103219"/>
                </a:lnTo>
                <a:lnTo>
                  <a:pt x="16578" y="105960"/>
                </a:lnTo>
                <a:lnTo>
                  <a:pt x="18672" y="107787"/>
                </a:lnTo>
                <a:lnTo>
                  <a:pt x="23539" y="110770"/>
                </a:lnTo>
                <a:lnTo>
                  <a:pt x="28877" y="115271"/>
                </a:lnTo>
                <a:lnTo>
                  <a:pt x="32586" y="116852"/>
                </a:lnTo>
                <a:lnTo>
                  <a:pt x="36964" y="117906"/>
                </a:lnTo>
                <a:lnTo>
                  <a:pt x="41787" y="118609"/>
                </a:lnTo>
                <a:lnTo>
                  <a:pt x="49766" y="119078"/>
                </a:lnTo>
                <a:lnTo>
                  <a:pt x="71331" y="119598"/>
                </a:lnTo>
                <a:lnTo>
                  <a:pt x="81843" y="120689"/>
                </a:lnTo>
                <a:lnTo>
                  <a:pt x="91710" y="122369"/>
                </a:lnTo>
                <a:lnTo>
                  <a:pt x="101145" y="124442"/>
                </a:lnTo>
                <a:lnTo>
                  <a:pt x="110292" y="126776"/>
                </a:lnTo>
                <a:lnTo>
                  <a:pt x="119248" y="129285"/>
                </a:lnTo>
                <a:lnTo>
                  <a:pt x="128076" y="131910"/>
                </a:lnTo>
                <a:lnTo>
                  <a:pt x="137772" y="135565"/>
                </a:lnTo>
                <a:lnTo>
                  <a:pt x="148045" y="139906"/>
                </a:lnTo>
                <a:lnTo>
                  <a:pt x="167715" y="148858"/>
                </a:lnTo>
                <a:lnTo>
                  <a:pt x="182808" y="156011"/>
                </a:lnTo>
                <a:lnTo>
                  <a:pt x="187594" y="160205"/>
                </a:lnTo>
                <a:lnTo>
                  <a:pt x="190785" y="164906"/>
                </a:lnTo>
                <a:lnTo>
                  <a:pt x="192913" y="169944"/>
                </a:lnTo>
                <a:lnTo>
                  <a:pt x="194330" y="175209"/>
                </a:lnTo>
                <a:lnTo>
                  <a:pt x="195276" y="180623"/>
                </a:lnTo>
                <a:lnTo>
                  <a:pt x="195906" y="186138"/>
                </a:lnTo>
                <a:lnTo>
                  <a:pt x="194422" y="191719"/>
                </a:lnTo>
                <a:lnTo>
                  <a:pt x="191527" y="197345"/>
                </a:lnTo>
                <a:lnTo>
                  <a:pt x="187691" y="203001"/>
                </a:lnTo>
                <a:lnTo>
                  <a:pt x="184183" y="208676"/>
                </a:lnTo>
                <a:lnTo>
                  <a:pt x="180891" y="214365"/>
                </a:lnTo>
                <a:lnTo>
                  <a:pt x="177744" y="220062"/>
                </a:lnTo>
                <a:lnTo>
                  <a:pt x="172788" y="224813"/>
                </a:lnTo>
                <a:lnTo>
                  <a:pt x="166627" y="228933"/>
                </a:lnTo>
                <a:lnTo>
                  <a:pt x="159662" y="232632"/>
                </a:lnTo>
                <a:lnTo>
                  <a:pt x="152161" y="237003"/>
                </a:lnTo>
                <a:lnTo>
                  <a:pt x="136208" y="246939"/>
                </a:lnTo>
                <a:lnTo>
                  <a:pt x="127952" y="251303"/>
                </a:lnTo>
                <a:lnTo>
                  <a:pt x="119592" y="255166"/>
                </a:lnTo>
                <a:lnTo>
                  <a:pt x="111160" y="258693"/>
                </a:lnTo>
                <a:lnTo>
                  <a:pt x="100776" y="261997"/>
                </a:lnTo>
                <a:lnTo>
                  <a:pt x="89092" y="265152"/>
                </a:lnTo>
                <a:lnTo>
                  <a:pt x="76539" y="268208"/>
                </a:lnTo>
                <a:lnTo>
                  <a:pt x="66266" y="270245"/>
                </a:lnTo>
                <a:lnTo>
                  <a:pt x="57512" y="271603"/>
                </a:lnTo>
                <a:lnTo>
                  <a:pt x="49771" y="272509"/>
                </a:lnTo>
                <a:lnTo>
                  <a:pt x="42706" y="273112"/>
                </a:lnTo>
                <a:lnTo>
                  <a:pt x="36090" y="273515"/>
                </a:lnTo>
                <a:lnTo>
                  <a:pt x="24613" y="273962"/>
                </a:lnTo>
                <a:lnTo>
                  <a:pt x="20219" y="27408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17"/>
          <p:cNvSpPr/>
          <p:nvPr/>
        </p:nvSpPr>
        <p:spPr>
          <a:xfrm>
            <a:off x="5439528" y="2348969"/>
            <a:ext cx="186419" cy="377087"/>
          </a:xfrm>
          <a:custGeom>
            <a:avLst/>
            <a:gdLst/>
            <a:ahLst/>
            <a:cxnLst/>
            <a:rect l="0" t="0" r="0" b="0"/>
            <a:pathLst>
              <a:path w="186419" h="377087">
                <a:moveTo>
                  <a:pt x="135454" y="8468"/>
                </a:moveTo>
                <a:lnTo>
                  <a:pt x="126353" y="3917"/>
                </a:lnTo>
                <a:lnTo>
                  <a:pt x="122719" y="2576"/>
                </a:lnTo>
                <a:lnTo>
                  <a:pt x="119344" y="1683"/>
                </a:lnTo>
                <a:lnTo>
                  <a:pt x="116141" y="1087"/>
                </a:lnTo>
                <a:lnTo>
                  <a:pt x="112102" y="690"/>
                </a:lnTo>
                <a:lnTo>
                  <a:pt x="107503" y="425"/>
                </a:lnTo>
                <a:lnTo>
                  <a:pt x="98266" y="131"/>
                </a:lnTo>
                <a:lnTo>
                  <a:pt x="90986" y="0"/>
                </a:lnTo>
                <a:lnTo>
                  <a:pt x="86759" y="918"/>
                </a:lnTo>
                <a:lnTo>
                  <a:pt x="82036" y="2482"/>
                </a:lnTo>
                <a:lnTo>
                  <a:pt x="76982" y="4477"/>
                </a:lnTo>
                <a:lnTo>
                  <a:pt x="71708" y="7713"/>
                </a:lnTo>
                <a:lnTo>
                  <a:pt x="66287" y="11775"/>
                </a:lnTo>
                <a:lnTo>
                  <a:pt x="60768" y="16387"/>
                </a:lnTo>
                <a:lnTo>
                  <a:pt x="55183" y="21368"/>
                </a:lnTo>
                <a:lnTo>
                  <a:pt x="43898" y="31981"/>
                </a:lnTo>
                <a:lnTo>
                  <a:pt x="39174" y="37478"/>
                </a:lnTo>
                <a:lnTo>
                  <a:pt x="35073" y="43048"/>
                </a:lnTo>
                <a:lnTo>
                  <a:pt x="31386" y="48667"/>
                </a:lnTo>
                <a:lnTo>
                  <a:pt x="27975" y="54317"/>
                </a:lnTo>
                <a:lnTo>
                  <a:pt x="24749" y="59989"/>
                </a:lnTo>
                <a:lnTo>
                  <a:pt x="18624" y="71371"/>
                </a:lnTo>
                <a:lnTo>
                  <a:pt x="12727" y="82780"/>
                </a:lnTo>
                <a:lnTo>
                  <a:pt x="9821" y="89442"/>
                </a:lnTo>
                <a:lnTo>
                  <a:pt x="6931" y="96741"/>
                </a:lnTo>
                <a:lnTo>
                  <a:pt x="4052" y="104464"/>
                </a:lnTo>
                <a:lnTo>
                  <a:pt x="2133" y="111518"/>
                </a:lnTo>
                <a:lnTo>
                  <a:pt x="853" y="118125"/>
                </a:lnTo>
                <a:lnTo>
                  <a:pt x="0" y="124435"/>
                </a:lnTo>
                <a:lnTo>
                  <a:pt x="384" y="129595"/>
                </a:lnTo>
                <a:lnTo>
                  <a:pt x="1592" y="133987"/>
                </a:lnTo>
                <a:lnTo>
                  <a:pt x="5475" y="142359"/>
                </a:lnTo>
                <a:lnTo>
                  <a:pt x="10375" y="152430"/>
                </a:lnTo>
                <a:lnTo>
                  <a:pt x="15729" y="160716"/>
                </a:lnTo>
                <a:lnTo>
                  <a:pt x="18490" y="164259"/>
                </a:lnTo>
                <a:lnTo>
                  <a:pt x="21283" y="166621"/>
                </a:lnTo>
                <a:lnTo>
                  <a:pt x="24097" y="168196"/>
                </a:lnTo>
                <a:lnTo>
                  <a:pt x="26926" y="169246"/>
                </a:lnTo>
                <a:lnTo>
                  <a:pt x="30717" y="169946"/>
                </a:lnTo>
                <a:lnTo>
                  <a:pt x="35149" y="170412"/>
                </a:lnTo>
                <a:lnTo>
                  <a:pt x="40009" y="170723"/>
                </a:lnTo>
                <a:lnTo>
                  <a:pt x="45155" y="170931"/>
                </a:lnTo>
                <a:lnTo>
                  <a:pt x="55951" y="171161"/>
                </a:lnTo>
                <a:lnTo>
                  <a:pt x="60545" y="170270"/>
                </a:lnTo>
                <a:lnTo>
                  <a:pt x="64559" y="168724"/>
                </a:lnTo>
                <a:lnTo>
                  <a:pt x="68188" y="166740"/>
                </a:lnTo>
                <a:lnTo>
                  <a:pt x="74418" y="162560"/>
                </a:lnTo>
                <a:lnTo>
                  <a:pt x="91499" y="150296"/>
                </a:lnTo>
                <a:lnTo>
                  <a:pt x="98531" y="143978"/>
                </a:lnTo>
                <a:lnTo>
                  <a:pt x="104171" y="137860"/>
                </a:lnTo>
                <a:lnTo>
                  <a:pt x="108884" y="131877"/>
                </a:lnTo>
                <a:lnTo>
                  <a:pt x="114120" y="120149"/>
                </a:lnTo>
                <a:lnTo>
                  <a:pt x="116447" y="108587"/>
                </a:lnTo>
                <a:lnTo>
                  <a:pt x="117481" y="97098"/>
                </a:lnTo>
                <a:lnTo>
                  <a:pt x="117941" y="88182"/>
                </a:lnTo>
                <a:lnTo>
                  <a:pt x="118146" y="80091"/>
                </a:lnTo>
                <a:lnTo>
                  <a:pt x="118288" y="53836"/>
                </a:lnTo>
                <a:lnTo>
                  <a:pt x="117342" y="49191"/>
                </a:lnTo>
                <a:lnTo>
                  <a:pt x="113752" y="41489"/>
                </a:lnTo>
                <a:lnTo>
                  <a:pt x="110508" y="37150"/>
                </a:lnTo>
                <a:lnTo>
                  <a:pt x="106441" y="32352"/>
                </a:lnTo>
                <a:lnTo>
                  <a:pt x="95327" y="20065"/>
                </a:lnTo>
                <a:lnTo>
                  <a:pt x="95368" y="20009"/>
                </a:lnTo>
                <a:lnTo>
                  <a:pt x="99976" y="24482"/>
                </a:lnTo>
                <a:lnTo>
                  <a:pt x="133163" y="57615"/>
                </a:lnTo>
                <a:lnTo>
                  <a:pt x="137737" y="63140"/>
                </a:lnTo>
                <a:lnTo>
                  <a:pt x="141739" y="68728"/>
                </a:lnTo>
                <a:lnTo>
                  <a:pt x="145359" y="74359"/>
                </a:lnTo>
                <a:lnTo>
                  <a:pt x="148725" y="80970"/>
                </a:lnTo>
                <a:lnTo>
                  <a:pt x="151921" y="88236"/>
                </a:lnTo>
                <a:lnTo>
                  <a:pt x="155004" y="95936"/>
                </a:lnTo>
                <a:lnTo>
                  <a:pt x="160971" y="112113"/>
                </a:lnTo>
                <a:lnTo>
                  <a:pt x="163895" y="120427"/>
                </a:lnTo>
                <a:lnTo>
                  <a:pt x="165845" y="128827"/>
                </a:lnTo>
                <a:lnTo>
                  <a:pt x="167145" y="137285"/>
                </a:lnTo>
                <a:lnTo>
                  <a:pt x="168011" y="145781"/>
                </a:lnTo>
                <a:lnTo>
                  <a:pt x="173781" y="189594"/>
                </a:lnTo>
                <a:lnTo>
                  <a:pt x="176245" y="202561"/>
                </a:lnTo>
                <a:lnTo>
                  <a:pt x="178841" y="213111"/>
                </a:lnTo>
                <a:lnTo>
                  <a:pt x="181524" y="222049"/>
                </a:lnTo>
                <a:lnTo>
                  <a:pt x="183312" y="230866"/>
                </a:lnTo>
                <a:lnTo>
                  <a:pt x="184505" y="239601"/>
                </a:lnTo>
                <a:lnTo>
                  <a:pt x="185299" y="248281"/>
                </a:lnTo>
                <a:lnTo>
                  <a:pt x="185829" y="258831"/>
                </a:lnTo>
                <a:lnTo>
                  <a:pt x="186418" y="283253"/>
                </a:lnTo>
                <a:lnTo>
                  <a:pt x="185623" y="296433"/>
                </a:lnTo>
                <a:lnTo>
                  <a:pt x="184140" y="309982"/>
                </a:lnTo>
                <a:lnTo>
                  <a:pt x="169744" y="3770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18"/>
          <p:cNvSpPr/>
          <p:nvPr/>
        </p:nvSpPr>
        <p:spPr>
          <a:xfrm>
            <a:off x="5669279" y="2331972"/>
            <a:ext cx="300039" cy="201579"/>
          </a:xfrm>
          <a:custGeom>
            <a:avLst/>
            <a:gdLst/>
            <a:ahLst/>
            <a:cxnLst/>
            <a:rect l="0" t="0" r="0" b="0"/>
            <a:pathLst>
              <a:path w="300039" h="201579">
                <a:moveTo>
                  <a:pt x="0" y="59755"/>
                </a:moveTo>
                <a:lnTo>
                  <a:pt x="9103" y="73408"/>
                </a:lnTo>
                <a:lnTo>
                  <a:pt x="12736" y="79334"/>
                </a:lnTo>
                <a:lnTo>
                  <a:pt x="16111" y="85190"/>
                </a:lnTo>
                <a:lnTo>
                  <a:pt x="19313" y="90999"/>
                </a:lnTo>
                <a:lnTo>
                  <a:pt x="23353" y="96777"/>
                </a:lnTo>
                <a:lnTo>
                  <a:pt x="27952" y="102534"/>
                </a:lnTo>
                <a:lnTo>
                  <a:pt x="32922" y="108277"/>
                </a:lnTo>
                <a:lnTo>
                  <a:pt x="37188" y="114011"/>
                </a:lnTo>
                <a:lnTo>
                  <a:pt x="40985" y="119738"/>
                </a:lnTo>
                <a:lnTo>
                  <a:pt x="44469" y="125461"/>
                </a:lnTo>
                <a:lnTo>
                  <a:pt x="47744" y="133087"/>
                </a:lnTo>
                <a:lnTo>
                  <a:pt x="50879" y="141980"/>
                </a:lnTo>
                <a:lnTo>
                  <a:pt x="53922" y="151720"/>
                </a:lnTo>
                <a:lnTo>
                  <a:pt x="56903" y="159165"/>
                </a:lnTo>
                <a:lnTo>
                  <a:pt x="59843" y="165081"/>
                </a:lnTo>
                <a:lnTo>
                  <a:pt x="62756" y="169977"/>
                </a:lnTo>
                <a:lnTo>
                  <a:pt x="71072" y="183038"/>
                </a:lnTo>
                <a:lnTo>
                  <a:pt x="75956" y="190521"/>
                </a:lnTo>
                <a:lnTo>
                  <a:pt x="80165" y="195510"/>
                </a:lnTo>
                <a:lnTo>
                  <a:pt x="83924" y="198836"/>
                </a:lnTo>
                <a:lnTo>
                  <a:pt x="87382" y="201053"/>
                </a:lnTo>
                <a:lnTo>
                  <a:pt x="88735" y="201578"/>
                </a:lnTo>
                <a:lnTo>
                  <a:pt x="88684" y="200977"/>
                </a:lnTo>
                <a:lnTo>
                  <a:pt x="87698" y="199623"/>
                </a:lnTo>
                <a:lnTo>
                  <a:pt x="86603" y="195578"/>
                </a:lnTo>
                <a:lnTo>
                  <a:pt x="86115" y="190606"/>
                </a:lnTo>
                <a:lnTo>
                  <a:pt x="85899" y="185221"/>
                </a:lnTo>
                <a:lnTo>
                  <a:pt x="85760" y="162397"/>
                </a:lnTo>
                <a:lnTo>
                  <a:pt x="85741" y="133631"/>
                </a:lnTo>
                <a:lnTo>
                  <a:pt x="86688" y="121388"/>
                </a:lnTo>
                <a:lnTo>
                  <a:pt x="88273" y="111321"/>
                </a:lnTo>
                <a:lnTo>
                  <a:pt x="90281" y="102705"/>
                </a:lnTo>
                <a:lnTo>
                  <a:pt x="92572" y="95056"/>
                </a:lnTo>
                <a:lnTo>
                  <a:pt x="95052" y="88051"/>
                </a:lnTo>
                <a:lnTo>
                  <a:pt x="97659" y="81477"/>
                </a:lnTo>
                <a:lnTo>
                  <a:pt x="100349" y="75189"/>
                </a:lnTo>
                <a:lnTo>
                  <a:pt x="105877" y="63122"/>
                </a:lnTo>
                <a:lnTo>
                  <a:pt x="108685" y="58190"/>
                </a:lnTo>
                <a:lnTo>
                  <a:pt x="111510" y="53949"/>
                </a:lnTo>
                <a:lnTo>
                  <a:pt x="114345" y="50169"/>
                </a:lnTo>
                <a:lnTo>
                  <a:pt x="117187" y="46697"/>
                </a:lnTo>
                <a:lnTo>
                  <a:pt x="120035" y="43430"/>
                </a:lnTo>
                <a:lnTo>
                  <a:pt x="125739" y="37259"/>
                </a:lnTo>
                <a:lnTo>
                  <a:pt x="131449" y="31342"/>
                </a:lnTo>
                <a:lnTo>
                  <a:pt x="134306" y="29383"/>
                </a:lnTo>
                <a:lnTo>
                  <a:pt x="140019" y="27206"/>
                </a:lnTo>
                <a:lnTo>
                  <a:pt x="148591" y="25981"/>
                </a:lnTo>
                <a:lnTo>
                  <a:pt x="156846" y="28234"/>
                </a:lnTo>
                <a:lnTo>
                  <a:pt x="165912" y="32411"/>
                </a:lnTo>
                <a:lnTo>
                  <a:pt x="173117" y="37442"/>
                </a:lnTo>
                <a:lnTo>
                  <a:pt x="178276" y="40117"/>
                </a:lnTo>
                <a:lnTo>
                  <a:pt x="184574" y="42853"/>
                </a:lnTo>
                <a:lnTo>
                  <a:pt x="191629" y="45630"/>
                </a:lnTo>
                <a:lnTo>
                  <a:pt x="197285" y="48433"/>
                </a:lnTo>
                <a:lnTo>
                  <a:pt x="206110" y="54088"/>
                </a:lnTo>
                <a:lnTo>
                  <a:pt x="210749" y="55977"/>
                </a:lnTo>
                <a:lnTo>
                  <a:pt x="215747" y="57237"/>
                </a:lnTo>
                <a:lnTo>
                  <a:pt x="220984" y="58076"/>
                </a:lnTo>
                <a:lnTo>
                  <a:pt x="229343" y="59009"/>
                </a:lnTo>
                <a:lnTo>
                  <a:pt x="236233" y="59423"/>
                </a:lnTo>
                <a:lnTo>
                  <a:pt x="242470" y="59608"/>
                </a:lnTo>
                <a:lnTo>
                  <a:pt x="267377" y="59742"/>
                </a:lnTo>
                <a:lnTo>
                  <a:pt x="270644" y="58794"/>
                </a:lnTo>
                <a:lnTo>
                  <a:pt x="276814" y="55200"/>
                </a:lnTo>
                <a:lnTo>
                  <a:pt x="278841" y="52909"/>
                </a:lnTo>
                <a:lnTo>
                  <a:pt x="280191" y="50428"/>
                </a:lnTo>
                <a:lnTo>
                  <a:pt x="281092" y="47822"/>
                </a:lnTo>
                <a:lnTo>
                  <a:pt x="282645" y="46085"/>
                </a:lnTo>
                <a:lnTo>
                  <a:pt x="284633" y="44927"/>
                </a:lnTo>
                <a:lnTo>
                  <a:pt x="286910" y="44154"/>
                </a:lnTo>
                <a:lnTo>
                  <a:pt x="291981" y="40757"/>
                </a:lnTo>
                <a:lnTo>
                  <a:pt x="294667" y="38517"/>
                </a:lnTo>
                <a:lnTo>
                  <a:pt x="296457" y="36071"/>
                </a:lnTo>
                <a:lnTo>
                  <a:pt x="298446" y="30814"/>
                </a:lnTo>
                <a:lnTo>
                  <a:pt x="298024" y="28079"/>
                </a:lnTo>
                <a:lnTo>
                  <a:pt x="295016" y="22499"/>
                </a:lnTo>
                <a:lnTo>
                  <a:pt x="292880" y="18725"/>
                </a:lnTo>
                <a:lnTo>
                  <a:pt x="287967" y="9452"/>
                </a:lnTo>
                <a:lnTo>
                  <a:pt x="285323" y="6217"/>
                </a:lnTo>
                <a:lnTo>
                  <a:pt x="282608" y="4061"/>
                </a:lnTo>
                <a:lnTo>
                  <a:pt x="279846" y="2623"/>
                </a:lnTo>
                <a:lnTo>
                  <a:pt x="274236" y="1026"/>
                </a:lnTo>
                <a:lnTo>
                  <a:pt x="267615" y="316"/>
                </a:lnTo>
                <a:lnTo>
                  <a:pt x="258323" y="0"/>
                </a:lnTo>
                <a:lnTo>
                  <a:pt x="254130" y="869"/>
                </a:lnTo>
                <a:lnTo>
                  <a:pt x="246932" y="4373"/>
                </a:lnTo>
                <a:lnTo>
                  <a:pt x="240558" y="9106"/>
                </a:lnTo>
                <a:lnTo>
                  <a:pt x="233597" y="14384"/>
                </a:lnTo>
                <a:lnTo>
                  <a:pt x="229074" y="17125"/>
                </a:lnTo>
                <a:lnTo>
                  <a:pt x="224154" y="19905"/>
                </a:lnTo>
                <a:lnTo>
                  <a:pt x="219921" y="23664"/>
                </a:lnTo>
                <a:lnTo>
                  <a:pt x="216147" y="28074"/>
                </a:lnTo>
                <a:lnTo>
                  <a:pt x="212678" y="32919"/>
                </a:lnTo>
                <a:lnTo>
                  <a:pt x="210366" y="38055"/>
                </a:lnTo>
                <a:lnTo>
                  <a:pt x="208824" y="43383"/>
                </a:lnTo>
                <a:lnTo>
                  <a:pt x="207796" y="48840"/>
                </a:lnTo>
                <a:lnTo>
                  <a:pt x="206158" y="54384"/>
                </a:lnTo>
                <a:lnTo>
                  <a:pt x="204114" y="59984"/>
                </a:lnTo>
                <a:lnTo>
                  <a:pt x="201799" y="65623"/>
                </a:lnTo>
                <a:lnTo>
                  <a:pt x="200255" y="71287"/>
                </a:lnTo>
                <a:lnTo>
                  <a:pt x="199226" y="76968"/>
                </a:lnTo>
                <a:lnTo>
                  <a:pt x="198540" y="82660"/>
                </a:lnTo>
                <a:lnTo>
                  <a:pt x="199036" y="90265"/>
                </a:lnTo>
                <a:lnTo>
                  <a:pt x="200318" y="99145"/>
                </a:lnTo>
                <a:lnTo>
                  <a:pt x="202126" y="108875"/>
                </a:lnTo>
                <a:lnTo>
                  <a:pt x="204283" y="117267"/>
                </a:lnTo>
                <a:lnTo>
                  <a:pt x="206674" y="124766"/>
                </a:lnTo>
                <a:lnTo>
                  <a:pt x="209221" y="131671"/>
                </a:lnTo>
                <a:lnTo>
                  <a:pt x="212823" y="138179"/>
                </a:lnTo>
                <a:lnTo>
                  <a:pt x="217129" y="144423"/>
                </a:lnTo>
                <a:lnTo>
                  <a:pt x="221906" y="150490"/>
                </a:lnTo>
                <a:lnTo>
                  <a:pt x="226042" y="155488"/>
                </a:lnTo>
                <a:lnTo>
                  <a:pt x="229753" y="159772"/>
                </a:lnTo>
                <a:lnTo>
                  <a:pt x="233178" y="163580"/>
                </a:lnTo>
                <a:lnTo>
                  <a:pt x="242065" y="172892"/>
                </a:lnTo>
                <a:lnTo>
                  <a:pt x="247102" y="178042"/>
                </a:lnTo>
                <a:lnTo>
                  <a:pt x="252365" y="181476"/>
                </a:lnTo>
                <a:lnTo>
                  <a:pt x="257778" y="183765"/>
                </a:lnTo>
                <a:lnTo>
                  <a:pt x="263292" y="185291"/>
                </a:lnTo>
                <a:lnTo>
                  <a:pt x="268873" y="187261"/>
                </a:lnTo>
                <a:lnTo>
                  <a:pt x="274500" y="189526"/>
                </a:lnTo>
                <a:lnTo>
                  <a:pt x="300038" y="196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19"/>
          <p:cNvSpPr/>
          <p:nvPr/>
        </p:nvSpPr>
        <p:spPr>
          <a:xfrm>
            <a:off x="6059579" y="2357437"/>
            <a:ext cx="218349" cy="183709"/>
          </a:xfrm>
          <a:custGeom>
            <a:avLst/>
            <a:gdLst/>
            <a:ahLst/>
            <a:cxnLst/>
            <a:rect l="0" t="0" r="0" b="0"/>
            <a:pathLst>
              <a:path w="218349" h="183709">
                <a:moveTo>
                  <a:pt x="55471" y="0"/>
                </a:moveTo>
                <a:lnTo>
                  <a:pt x="41818" y="0"/>
                </a:lnTo>
                <a:lnTo>
                  <a:pt x="36844" y="1905"/>
                </a:lnTo>
                <a:lnTo>
                  <a:pt x="32575" y="5080"/>
                </a:lnTo>
                <a:lnTo>
                  <a:pt x="28777" y="9102"/>
                </a:lnTo>
                <a:lnTo>
                  <a:pt x="25292" y="13688"/>
                </a:lnTo>
                <a:lnTo>
                  <a:pt x="22017" y="18650"/>
                </a:lnTo>
                <a:lnTo>
                  <a:pt x="18880" y="23863"/>
                </a:lnTo>
                <a:lnTo>
                  <a:pt x="16790" y="30197"/>
                </a:lnTo>
                <a:lnTo>
                  <a:pt x="15396" y="37276"/>
                </a:lnTo>
                <a:lnTo>
                  <a:pt x="14466" y="44853"/>
                </a:lnTo>
                <a:lnTo>
                  <a:pt x="12895" y="51810"/>
                </a:lnTo>
                <a:lnTo>
                  <a:pt x="10894" y="58352"/>
                </a:lnTo>
                <a:lnTo>
                  <a:pt x="8608" y="64619"/>
                </a:lnTo>
                <a:lnTo>
                  <a:pt x="6132" y="74512"/>
                </a:lnTo>
                <a:lnTo>
                  <a:pt x="3528" y="86822"/>
                </a:lnTo>
                <a:lnTo>
                  <a:pt x="840" y="100744"/>
                </a:lnTo>
                <a:lnTo>
                  <a:pt x="0" y="111930"/>
                </a:lnTo>
                <a:lnTo>
                  <a:pt x="393" y="121293"/>
                </a:lnTo>
                <a:lnTo>
                  <a:pt x="1607" y="129439"/>
                </a:lnTo>
                <a:lnTo>
                  <a:pt x="2417" y="136776"/>
                </a:lnTo>
                <a:lnTo>
                  <a:pt x="2956" y="143571"/>
                </a:lnTo>
                <a:lnTo>
                  <a:pt x="3316" y="150007"/>
                </a:lnTo>
                <a:lnTo>
                  <a:pt x="4508" y="155249"/>
                </a:lnTo>
                <a:lnTo>
                  <a:pt x="6256" y="159697"/>
                </a:lnTo>
                <a:lnTo>
                  <a:pt x="8373" y="163615"/>
                </a:lnTo>
                <a:lnTo>
                  <a:pt x="10738" y="167179"/>
                </a:lnTo>
                <a:lnTo>
                  <a:pt x="13266" y="170508"/>
                </a:lnTo>
                <a:lnTo>
                  <a:pt x="15904" y="173680"/>
                </a:lnTo>
                <a:lnTo>
                  <a:pt x="19568" y="176746"/>
                </a:lnTo>
                <a:lnTo>
                  <a:pt x="23915" y="179743"/>
                </a:lnTo>
                <a:lnTo>
                  <a:pt x="28719" y="182694"/>
                </a:lnTo>
                <a:lnTo>
                  <a:pt x="32873" y="183708"/>
                </a:lnTo>
                <a:lnTo>
                  <a:pt x="36596" y="183432"/>
                </a:lnTo>
                <a:lnTo>
                  <a:pt x="40030" y="182296"/>
                </a:lnTo>
                <a:lnTo>
                  <a:pt x="46386" y="178493"/>
                </a:lnTo>
                <a:lnTo>
                  <a:pt x="49414" y="176145"/>
                </a:lnTo>
                <a:lnTo>
                  <a:pt x="52385" y="172675"/>
                </a:lnTo>
                <a:lnTo>
                  <a:pt x="55319" y="168457"/>
                </a:lnTo>
                <a:lnTo>
                  <a:pt x="58227" y="163740"/>
                </a:lnTo>
                <a:lnTo>
                  <a:pt x="61118" y="158690"/>
                </a:lnTo>
                <a:lnTo>
                  <a:pt x="66871" y="147999"/>
                </a:lnTo>
                <a:lnTo>
                  <a:pt x="68786" y="142481"/>
                </a:lnTo>
                <a:lnTo>
                  <a:pt x="70062" y="136897"/>
                </a:lnTo>
                <a:lnTo>
                  <a:pt x="70913" y="131270"/>
                </a:lnTo>
                <a:lnTo>
                  <a:pt x="72433" y="125613"/>
                </a:lnTo>
                <a:lnTo>
                  <a:pt x="74399" y="119937"/>
                </a:lnTo>
                <a:lnTo>
                  <a:pt x="76662" y="114248"/>
                </a:lnTo>
                <a:lnTo>
                  <a:pt x="78171" y="108550"/>
                </a:lnTo>
                <a:lnTo>
                  <a:pt x="79177" y="102847"/>
                </a:lnTo>
                <a:lnTo>
                  <a:pt x="79847" y="97140"/>
                </a:lnTo>
                <a:lnTo>
                  <a:pt x="80294" y="91430"/>
                </a:lnTo>
                <a:lnTo>
                  <a:pt x="80592" y="85718"/>
                </a:lnTo>
                <a:lnTo>
                  <a:pt x="80791" y="80006"/>
                </a:lnTo>
                <a:lnTo>
                  <a:pt x="79971" y="75245"/>
                </a:lnTo>
                <a:lnTo>
                  <a:pt x="78471" y="71118"/>
                </a:lnTo>
                <a:lnTo>
                  <a:pt x="76519" y="67414"/>
                </a:lnTo>
                <a:lnTo>
                  <a:pt x="74266" y="63993"/>
                </a:lnTo>
                <a:lnTo>
                  <a:pt x="71811" y="60760"/>
                </a:lnTo>
                <a:lnTo>
                  <a:pt x="69221" y="57652"/>
                </a:lnTo>
                <a:lnTo>
                  <a:pt x="66543" y="55579"/>
                </a:lnTo>
                <a:lnTo>
                  <a:pt x="61027" y="53277"/>
                </a:lnTo>
                <a:lnTo>
                  <a:pt x="55958" y="51597"/>
                </a:lnTo>
                <a:lnTo>
                  <a:pt x="55615" y="56034"/>
                </a:lnTo>
                <a:lnTo>
                  <a:pt x="55514" y="63381"/>
                </a:lnTo>
                <a:lnTo>
                  <a:pt x="55483" y="71590"/>
                </a:lnTo>
                <a:lnTo>
                  <a:pt x="56432" y="75349"/>
                </a:lnTo>
                <a:lnTo>
                  <a:pt x="58016" y="79761"/>
                </a:lnTo>
                <a:lnTo>
                  <a:pt x="60025" y="84606"/>
                </a:lnTo>
                <a:lnTo>
                  <a:pt x="63270" y="90694"/>
                </a:lnTo>
                <a:lnTo>
                  <a:pt x="67337" y="97610"/>
                </a:lnTo>
                <a:lnTo>
                  <a:pt x="71954" y="105079"/>
                </a:lnTo>
                <a:lnTo>
                  <a:pt x="76937" y="111010"/>
                </a:lnTo>
                <a:lnTo>
                  <a:pt x="82164" y="115917"/>
                </a:lnTo>
                <a:lnTo>
                  <a:pt x="87554" y="120140"/>
                </a:lnTo>
                <a:lnTo>
                  <a:pt x="93052" y="123909"/>
                </a:lnTo>
                <a:lnTo>
                  <a:pt x="98623" y="127373"/>
                </a:lnTo>
                <a:lnTo>
                  <a:pt x="104241" y="130635"/>
                </a:lnTo>
                <a:lnTo>
                  <a:pt x="115564" y="136800"/>
                </a:lnTo>
                <a:lnTo>
                  <a:pt x="121250" y="139778"/>
                </a:lnTo>
                <a:lnTo>
                  <a:pt x="125994" y="141763"/>
                </a:lnTo>
                <a:lnTo>
                  <a:pt x="130109" y="143086"/>
                </a:lnTo>
                <a:lnTo>
                  <a:pt x="133804" y="143968"/>
                </a:lnTo>
                <a:lnTo>
                  <a:pt x="137221" y="143604"/>
                </a:lnTo>
                <a:lnTo>
                  <a:pt x="140451" y="142409"/>
                </a:lnTo>
                <a:lnTo>
                  <a:pt x="143556" y="140659"/>
                </a:lnTo>
                <a:lnTo>
                  <a:pt x="152087" y="136175"/>
                </a:lnTo>
                <a:lnTo>
                  <a:pt x="157029" y="133646"/>
                </a:lnTo>
                <a:lnTo>
                  <a:pt x="161276" y="131008"/>
                </a:lnTo>
                <a:lnTo>
                  <a:pt x="165060" y="128296"/>
                </a:lnTo>
                <a:lnTo>
                  <a:pt x="168536" y="125536"/>
                </a:lnTo>
                <a:lnTo>
                  <a:pt x="171804" y="121790"/>
                </a:lnTo>
                <a:lnTo>
                  <a:pt x="174936" y="117389"/>
                </a:lnTo>
                <a:lnTo>
                  <a:pt x="177977" y="112549"/>
                </a:lnTo>
                <a:lnTo>
                  <a:pt x="181909" y="105513"/>
                </a:lnTo>
                <a:lnTo>
                  <a:pt x="191358" y="87535"/>
                </a:lnTo>
                <a:lnTo>
                  <a:pt x="195593" y="78359"/>
                </a:lnTo>
                <a:lnTo>
                  <a:pt x="199368" y="69384"/>
                </a:lnTo>
                <a:lnTo>
                  <a:pt x="21834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20"/>
          <p:cNvSpPr/>
          <p:nvPr/>
        </p:nvSpPr>
        <p:spPr>
          <a:xfrm>
            <a:off x="6243637" y="2237422"/>
            <a:ext cx="120016" cy="274321"/>
          </a:xfrm>
          <a:custGeom>
            <a:avLst/>
            <a:gdLst/>
            <a:ahLst/>
            <a:cxnLst/>
            <a:rect l="0" t="0" r="0" b="0"/>
            <a:pathLst>
              <a:path w="120016" h="274321">
                <a:moveTo>
                  <a:pt x="0" y="0"/>
                </a:moveTo>
                <a:lnTo>
                  <a:pt x="0" y="13653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6844" y="49757"/>
                </a:lnTo>
                <a:lnTo>
                  <a:pt x="9325" y="58889"/>
                </a:lnTo>
                <a:lnTo>
                  <a:pt x="11931" y="67834"/>
                </a:lnTo>
                <a:lnTo>
                  <a:pt x="20151" y="98628"/>
                </a:lnTo>
                <a:lnTo>
                  <a:pt x="23912" y="108614"/>
                </a:lnTo>
                <a:lnTo>
                  <a:pt x="28324" y="118130"/>
                </a:lnTo>
                <a:lnTo>
                  <a:pt x="33170" y="127330"/>
                </a:lnTo>
                <a:lnTo>
                  <a:pt x="37354" y="136322"/>
                </a:lnTo>
                <a:lnTo>
                  <a:pt x="41095" y="145174"/>
                </a:lnTo>
                <a:lnTo>
                  <a:pt x="44541" y="153933"/>
                </a:lnTo>
                <a:lnTo>
                  <a:pt x="47792" y="161677"/>
                </a:lnTo>
                <a:lnTo>
                  <a:pt x="53943" y="175361"/>
                </a:lnTo>
                <a:lnTo>
                  <a:pt x="57870" y="182630"/>
                </a:lnTo>
                <a:lnTo>
                  <a:pt x="62392" y="190333"/>
                </a:lnTo>
                <a:lnTo>
                  <a:pt x="67313" y="198326"/>
                </a:lnTo>
                <a:lnTo>
                  <a:pt x="71545" y="205560"/>
                </a:lnTo>
                <a:lnTo>
                  <a:pt x="78787" y="218678"/>
                </a:lnTo>
                <a:lnTo>
                  <a:pt x="82052" y="223890"/>
                </a:lnTo>
                <a:lnTo>
                  <a:pt x="85182" y="228318"/>
                </a:lnTo>
                <a:lnTo>
                  <a:pt x="88220" y="232222"/>
                </a:lnTo>
                <a:lnTo>
                  <a:pt x="92151" y="237682"/>
                </a:lnTo>
                <a:lnTo>
                  <a:pt x="96677" y="244180"/>
                </a:lnTo>
                <a:lnTo>
                  <a:pt x="12001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21"/>
          <p:cNvSpPr/>
          <p:nvPr/>
        </p:nvSpPr>
        <p:spPr>
          <a:xfrm>
            <a:off x="6235065" y="2306002"/>
            <a:ext cx="565786" cy="188517"/>
          </a:xfrm>
          <a:custGeom>
            <a:avLst/>
            <a:gdLst/>
            <a:ahLst/>
            <a:cxnLst/>
            <a:rect l="0" t="0" r="0" b="0"/>
            <a:pathLst>
              <a:path w="565786" h="188517">
                <a:moveTo>
                  <a:pt x="0" y="68580"/>
                </a:moveTo>
                <a:lnTo>
                  <a:pt x="13652" y="77682"/>
                </a:lnTo>
                <a:lnTo>
                  <a:pt x="22895" y="82150"/>
                </a:lnTo>
                <a:lnTo>
                  <a:pt x="35994" y="87206"/>
                </a:lnTo>
                <a:lnTo>
                  <a:pt x="41141" y="89570"/>
                </a:lnTo>
                <a:lnTo>
                  <a:pt x="54480" y="92196"/>
                </a:lnTo>
                <a:lnTo>
                  <a:pt x="69933" y="93364"/>
                </a:lnTo>
                <a:lnTo>
                  <a:pt x="86326" y="93883"/>
                </a:lnTo>
                <a:lnTo>
                  <a:pt x="128667" y="94243"/>
                </a:lnTo>
                <a:lnTo>
                  <a:pt x="137212" y="94261"/>
                </a:lnTo>
                <a:lnTo>
                  <a:pt x="146720" y="93321"/>
                </a:lnTo>
                <a:lnTo>
                  <a:pt x="156868" y="91741"/>
                </a:lnTo>
                <a:lnTo>
                  <a:pt x="167444" y="89736"/>
                </a:lnTo>
                <a:lnTo>
                  <a:pt x="184274" y="87508"/>
                </a:lnTo>
                <a:lnTo>
                  <a:pt x="199057" y="85565"/>
                </a:lnTo>
                <a:lnTo>
                  <a:pt x="215152" y="81526"/>
                </a:lnTo>
                <a:lnTo>
                  <a:pt x="229290" y="76557"/>
                </a:lnTo>
                <a:lnTo>
                  <a:pt x="241924" y="71173"/>
                </a:lnTo>
                <a:lnTo>
                  <a:pt x="253889" y="65605"/>
                </a:lnTo>
                <a:lnTo>
                  <a:pt x="257842" y="62787"/>
                </a:lnTo>
                <a:lnTo>
                  <a:pt x="260477" y="59955"/>
                </a:lnTo>
                <a:lnTo>
                  <a:pt x="262234" y="57115"/>
                </a:lnTo>
                <a:lnTo>
                  <a:pt x="264186" y="51420"/>
                </a:lnTo>
                <a:lnTo>
                  <a:pt x="265053" y="45713"/>
                </a:lnTo>
                <a:lnTo>
                  <a:pt x="265438" y="40002"/>
                </a:lnTo>
                <a:lnTo>
                  <a:pt x="263636" y="37146"/>
                </a:lnTo>
                <a:lnTo>
                  <a:pt x="256554" y="31432"/>
                </a:lnTo>
                <a:lnTo>
                  <a:pt x="249596" y="28257"/>
                </a:lnTo>
                <a:lnTo>
                  <a:pt x="246407" y="27411"/>
                </a:lnTo>
                <a:lnTo>
                  <a:pt x="242377" y="27799"/>
                </a:lnTo>
                <a:lnTo>
                  <a:pt x="226649" y="32896"/>
                </a:lnTo>
                <a:lnTo>
                  <a:pt x="212175" y="37798"/>
                </a:lnTo>
                <a:lnTo>
                  <a:pt x="203362" y="41391"/>
                </a:lnTo>
                <a:lnTo>
                  <a:pt x="193678" y="45692"/>
                </a:lnTo>
                <a:lnTo>
                  <a:pt x="183411" y="50464"/>
                </a:lnTo>
                <a:lnTo>
                  <a:pt x="175614" y="54597"/>
                </a:lnTo>
                <a:lnTo>
                  <a:pt x="169463" y="58306"/>
                </a:lnTo>
                <a:lnTo>
                  <a:pt x="164410" y="61730"/>
                </a:lnTo>
                <a:lnTo>
                  <a:pt x="160089" y="65919"/>
                </a:lnTo>
                <a:lnTo>
                  <a:pt x="156256" y="70616"/>
                </a:lnTo>
                <a:lnTo>
                  <a:pt x="152748" y="75652"/>
                </a:lnTo>
                <a:lnTo>
                  <a:pt x="150409" y="80915"/>
                </a:lnTo>
                <a:lnTo>
                  <a:pt x="148850" y="86328"/>
                </a:lnTo>
                <a:lnTo>
                  <a:pt x="147811" y="91842"/>
                </a:lnTo>
                <a:lnTo>
                  <a:pt x="147118" y="96471"/>
                </a:lnTo>
                <a:lnTo>
                  <a:pt x="146656" y="100509"/>
                </a:lnTo>
                <a:lnTo>
                  <a:pt x="146348" y="104153"/>
                </a:lnTo>
                <a:lnTo>
                  <a:pt x="147096" y="108488"/>
                </a:lnTo>
                <a:lnTo>
                  <a:pt x="148546" y="113283"/>
                </a:lnTo>
                <a:lnTo>
                  <a:pt x="150466" y="118384"/>
                </a:lnTo>
                <a:lnTo>
                  <a:pt x="152698" y="123690"/>
                </a:lnTo>
                <a:lnTo>
                  <a:pt x="155139" y="129133"/>
                </a:lnTo>
                <a:lnTo>
                  <a:pt x="160390" y="140260"/>
                </a:lnTo>
                <a:lnTo>
                  <a:pt x="165899" y="151555"/>
                </a:lnTo>
                <a:lnTo>
                  <a:pt x="169654" y="156282"/>
                </a:lnTo>
                <a:lnTo>
                  <a:pt x="174063" y="160386"/>
                </a:lnTo>
                <a:lnTo>
                  <a:pt x="178907" y="164074"/>
                </a:lnTo>
                <a:lnTo>
                  <a:pt x="184041" y="168437"/>
                </a:lnTo>
                <a:lnTo>
                  <a:pt x="189369" y="173252"/>
                </a:lnTo>
                <a:lnTo>
                  <a:pt x="194826" y="178366"/>
                </a:lnTo>
                <a:lnTo>
                  <a:pt x="200368" y="181776"/>
                </a:lnTo>
                <a:lnTo>
                  <a:pt x="211607" y="185564"/>
                </a:lnTo>
                <a:lnTo>
                  <a:pt x="228645" y="187697"/>
                </a:lnTo>
                <a:lnTo>
                  <a:pt x="242589" y="188196"/>
                </a:lnTo>
                <a:lnTo>
                  <a:pt x="270275" y="188516"/>
                </a:lnTo>
                <a:lnTo>
                  <a:pt x="284904" y="183480"/>
                </a:lnTo>
                <a:lnTo>
                  <a:pt x="313029" y="169275"/>
                </a:lnTo>
                <a:lnTo>
                  <a:pt x="318223" y="165238"/>
                </a:lnTo>
                <a:lnTo>
                  <a:pt x="322639" y="160641"/>
                </a:lnTo>
                <a:lnTo>
                  <a:pt x="326536" y="155672"/>
                </a:lnTo>
                <a:lnTo>
                  <a:pt x="331038" y="151406"/>
                </a:lnTo>
                <a:lnTo>
                  <a:pt x="335943" y="147610"/>
                </a:lnTo>
                <a:lnTo>
                  <a:pt x="341120" y="144126"/>
                </a:lnTo>
                <a:lnTo>
                  <a:pt x="345524" y="139899"/>
                </a:lnTo>
                <a:lnTo>
                  <a:pt x="349411" y="135176"/>
                </a:lnTo>
                <a:lnTo>
                  <a:pt x="352956" y="130122"/>
                </a:lnTo>
                <a:lnTo>
                  <a:pt x="356271" y="125801"/>
                </a:lnTo>
                <a:lnTo>
                  <a:pt x="359434" y="121967"/>
                </a:lnTo>
                <a:lnTo>
                  <a:pt x="362495" y="118459"/>
                </a:lnTo>
                <a:lnTo>
                  <a:pt x="364536" y="114215"/>
                </a:lnTo>
                <a:lnTo>
                  <a:pt x="365896" y="109481"/>
                </a:lnTo>
                <a:lnTo>
                  <a:pt x="366803" y="104420"/>
                </a:lnTo>
                <a:lnTo>
                  <a:pt x="366456" y="100093"/>
                </a:lnTo>
                <a:lnTo>
                  <a:pt x="365271" y="96256"/>
                </a:lnTo>
                <a:lnTo>
                  <a:pt x="363529" y="92746"/>
                </a:lnTo>
                <a:lnTo>
                  <a:pt x="362367" y="87548"/>
                </a:lnTo>
                <a:lnTo>
                  <a:pt x="361593" y="81225"/>
                </a:lnTo>
                <a:lnTo>
                  <a:pt x="361077" y="74153"/>
                </a:lnTo>
                <a:lnTo>
                  <a:pt x="360503" y="68834"/>
                </a:lnTo>
                <a:lnTo>
                  <a:pt x="360351" y="68750"/>
                </a:lnTo>
                <a:lnTo>
                  <a:pt x="369237" y="77732"/>
                </a:lnTo>
                <a:lnTo>
                  <a:pt x="373793" y="84206"/>
                </a:lnTo>
                <a:lnTo>
                  <a:pt x="378735" y="92333"/>
                </a:lnTo>
                <a:lnTo>
                  <a:pt x="383935" y="101560"/>
                </a:lnTo>
                <a:lnTo>
                  <a:pt x="389306" y="109617"/>
                </a:lnTo>
                <a:lnTo>
                  <a:pt x="394793" y="116893"/>
                </a:lnTo>
                <a:lnTo>
                  <a:pt x="400355" y="123649"/>
                </a:lnTo>
                <a:lnTo>
                  <a:pt x="405969" y="130058"/>
                </a:lnTo>
                <a:lnTo>
                  <a:pt x="411616" y="136235"/>
                </a:lnTo>
                <a:lnTo>
                  <a:pt x="426125" y="151491"/>
                </a:lnTo>
                <a:lnTo>
                  <a:pt x="439561" y="165179"/>
                </a:lnTo>
                <a:lnTo>
                  <a:pt x="442583" y="169175"/>
                </a:lnTo>
                <a:lnTo>
                  <a:pt x="445550" y="173743"/>
                </a:lnTo>
                <a:lnTo>
                  <a:pt x="448481" y="178694"/>
                </a:lnTo>
                <a:lnTo>
                  <a:pt x="449482" y="181994"/>
                </a:lnTo>
                <a:lnTo>
                  <a:pt x="449197" y="184195"/>
                </a:lnTo>
                <a:lnTo>
                  <a:pt x="446447" y="187726"/>
                </a:lnTo>
                <a:lnTo>
                  <a:pt x="445269" y="187063"/>
                </a:lnTo>
                <a:lnTo>
                  <a:pt x="439060" y="181579"/>
                </a:lnTo>
                <a:lnTo>
                  <a:pt x="433897" y="176587"/>
                </a:lnTo>
                <a:lnTo>
                  <a:pt x="431187" y="172970"/>
                </a:lnTo>
                <a:lnTo>
                  <a:pt x="428429" y="168653"/>
                </a:lnTo>
                <a:lnTo>
                  <a:pt x="425636" y="163871"/>
                </a:lnTo>
                <a:lnTo>
                  <a:pt x="423775" y="158777"/>
                </a:lnTo>
                <a:lnTo>
                  <a:pt x="422534" y="153476"/>
                </a:lnTo>
                <a:lnTo>
                  <a:pt x="421706" y="148038"/>
                </a:lnTo>
                <a:lnTo>
                  <a:pt x="421155" y="140602"/>
                </a:lnTo>
                <a:lnTo>
                  <a:pt x="420788" y="131835"/>
                </a:lnTo>
                <a:lnTo>
                  <a:pt x="420542" y="122180"/>
                </a:lnTo>
                <a:lnTo>
                  <a:pt x="421331" y="112886"/>
                </a:lnTo>
                <a:lnTo>
                  <a:pt x="422810" y="103832"/>
                </a:lnTo>
                <a:lnTo>
                  <a:pt x="424748" y="94939"/>
                </a:lnTo>
                <a:lnTo>
                  <a:pt x="427946" y="87105"/>
                </a:lnTo>
                <a:lnTo>
                  <a:pt x="431982" y="79978"/>
                </a:lnTo>
                <a:lnTo>
                  <a:pt x="436578" y="73321"/>
                </a:lnTo>
                <a:lnTo>
                  <a:pt x="445357" y="65073"/>
                </a:lnTo>
                <a:lnTo>
                  <a:pt x="456924" y="55765"/>
                </a:lnTo>
                <a:lnTo>
                  <a:pt x="470351" y="45749"/>
                </a:lnTo>
                <a:lnTo>
                  <a:pt x="483112" y="37167"/>
                </a:lnTo>
                <a:lnTo>
                  <a:pt x="495430" y="29540"/>
                </a:lnTo>
                <a:lnTo>
                  <a:pt x="507452" y="22551"/>
                </a:lnTo>
                <a:lnTo>
                  <a:pt x="518323" y="16939"/>
                </a:lnTo>
                <a:lnTo>
                  <a:pt x="528429" y="12245"/>
                </a:lnTo>
                <a:lnTo>
                  <a:pt x="538023" y="8164"/>
                </a:lnTo>
                <a:lnTo>
                  <a:pt x="551223" y="3628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22"/>
          <p:cNvSpPr/>
          <p:nvPr/>
        </p:nvSpPr>
        <p:spPr>
          <a:xfrm>
            <a:off x="7036735" y="2271712"/>
            <a:ext cx="81298" cy="248603"/>
          </a:xfrm>
          <a:custGeom>
            <a:avLst/>
            <a:gdLst/>
            <a:ahLst/>
            <a:cxnLst/>
            <a:rect l="0" t="0" r="0" b="0"/>
            <a:pathLst>
              <a:path w="81298" h="248603">
                <a:moveTo>
                  <a:pt x="12717" y="0"/>
                </a:moveTo>
                <a:lnTo>
                  <a:pt x="8166" y="13652"/>
                </a:lnTo>
                <a:lnTo>
                  <a:pt x="5873" y="21484"/>
                </a:lnTo>
                <a:lnTo>
                  <a:pt x="785" y="40346"/>
                </a:lnTo>
                <a:lnTo>
                  <a:pt x="0" y="48805"/>
                </a:lnTo>
                <a:lnTo>
                  <a:pt x="429" y="56349"/>
                </a:lnTo>
                <a:lnTo>
                  <a:pt x="1667" y="63284"/>
                </a:lnTo>
                <a:lnTo>
                  <a:pt x="2493" y="70764"/>
                </a:lnTo>
                <a:lnTo>
                  <a:pt x="3043" y="78609"/>
                </a:lnTo>
                <a:lnTo>
                  <a:pt x="3411" y="86696"/>
                </a:lnTo>
                <a:lnTo>
                  <a:pt x="5560" y="96850"/>
                </a:lnTo>
                <a:lnTo>
                  <a:pt x="8899" y="108381"/>
                </a:lnTo>
                <a:lnTo>
                  <a:pt x="13029" y="120832"/>
                </a:lnTo>
                <a:lnTo>
                  <a:pt x="16735" y="131037"/>
                </a:lnTo>
                <a:lnTo>
                  <a:pt x="20159" y="139746"/>
                </a:lnTo>
                <a:lnTo>
                  <a:pt x="23393" y="147456"/>
                </a:lnTo>
                <a:lnTo>
                  <a:pt x="28407" y="156407"/>
                </a:lnTo>
                <a:lnTo>
                  <a:pt x="34607" y="166184"/>
                </a:lnTo>
                <a:lnTo>
                  <a:pt x="41598" y="176512"/>
                </a:lnTo>
                <a:lnTo>
                  <a:pt x="47211" y="185302"/>
                </a:lnTo>
                <a:lnTo>
                  <a:pt x="51905" y="193067"/>
                </a:lnTo>
                <a:lnTo>
                  <a:pt x="55987" y="200149"/>
                </a:lnTo>
                <a:lnTo>
                  <a:pt x="58709" y="205823"/>
                </a:lnTo>
                <a:lnTo>
                  <a:pt x="60524" y="210558"/>
                </a:lnTo>
                <a:lnTo>
                  <a:pt x="61733" y="214667"/>
                </a:lnTo>
                <a:lnTo>
                  <a:pt x="64444" y="220264"/>
                </a:lnTo>
                <a:lnTo>
                  <a:pt x="68156" y="226853"/>
                </a:lnTo>
                <a:lnTo>
                  <a:pt x="81297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23"/>
          <p:cNvSpPr/>
          <p:nvPr/>
        </p:nvSpPr>
        <p:spPr>
          <a:xfrm>
            <a:off x="6878002" y="2259878"/>
            <a:ext cx="565786" cy="234720"/>
          </a:xfrm>
          <a:custGeom>
            <a:avLst/>
            <a:gdLst/>
            <a:ahLst/>
            <a:cxnLst/>
            <a:rect l="0" t="0" r="0" b="0"/>
            <a:pathLst>
              <a:path w="565786" h="234720">
                <a:moveTo>
                  <a:pt x="0" y="166139"/>
                </a:moveTo>
                <a:lnTo>
                  <a:pt x="18204" y="166139"/>
                </a:lnTo>
                <a:lnTo>
                  <a:pt x="28328" y="165186"/>
                </a:lnTo>
                <a:lnTo>
                  <a:pt x="39840" y="163599"/>
                </a:lnTo>
                <a:lnTo>
                  <a:pt x="52278" y="161588"/>
                </a:lnTo>
                <a:lnTo>
                  <a:pt x="63427" y="160248"/>
                </a:lnTo>
                <a:lnTo>
                  <a:pt x="73717" y="159354"/>
                </a:lnTo>
                <a:lnTo>
                  <a:pt x="83435" y="158758"/>
                </a:lnTo>
                <a:lnTo>
                  <a:pt x="97533" y="156456"/>
                </a:lnTo>
                <a:lnTo>
                  <a:pt x="114553" y="153016"/>
                </a:lnTo>
                <a:lnTo>
                  <a:pt x="133518" y="148818"/>
                </a:lnTo>
                <a:lnTo>
                  <a:pt x="151877" y="144114"/>
                </a:lnTo>
                <a:lnTo>
                  <a:pt x="169832" y="139073"/>
                </a:lnTo>
                <a:lnTo>
                  <a:pt x="187516" y="133808"/>
                </a:lnTo>
                <a:lnTo>
                  <a:pt x="202163" y="128392"/>
                </a:lnTo>
                <a:lnTo>
                  <a:pt x="214785" y="122877"/>
                </a:lnTo>
                <a:lnTo>
                  <a:pt x="251024" y="104889"/>
                </a:lnTo>
                <a:lnTo>
                  <a:pt x="257837" y="100540"/>
                </a:lnTo>
                <a:lnTo>
                  <a:pt x="264284" y="95737"/>
                </a:lnTo>
                <a:lnTo>
                  <a:pt x="270487" y="90629"/>
                </a:lnTo>
                <a:lnTo>
                  <a:pt x="276527" y="85319"/>
                </a:lnTo>
                <a:lnTo>
                  <a:pt x="282460" y="79874"/>
                </a:lnTo>
                <a:lnTo>
                  <a:pt x="297369" y="65649"/>
                </a:lnTo>
                <a:lnTo>
                  <a:pt x="301116" y="61998"/>
                </a:lnTo>
                <a:lnTo>
                  <a:pt x="303613" y="57659"/>
                </a:lnTo>
                <a:lnTo>
                  <a:pt x="305279" y="52862"/>
                </a:lnTo>
                <a:lnTo>
                  <a:pt x="306389" y="47758"/>
                </a:lnTo>
                <a:lnTo>
                  <a:pt x="308082" y="41498"/>
                </a:lnTo>
                <a:lnTo>
                  <a:pt x="312504" y="26923"/>
                </a:lnTo>
                <a:lnTo>
                  <a:pt x="314063" y="20941"/>
                </a:lnTo>
                <a:lnTo>
                  <a:pt x="315103" y="16000"/>
                </a:lnTo>
                <a:lnTo>
                  <a:pt x="315796" y="11754"/>
                </a:lnTo>
                <a:lnTo>
                  <a:pt x="315306" y="7971"/>
                </a:lnTo>
                <a:lnTo>
                  <a:pt x="314027" y="4496"/>
                </a:lnTo>
                <a:lnTo>
                  <a:pt x="312221" y="1227"/>
                </a:lnTo>
                <a:lnTo>
                  <a:pt x="311018" y="0"/>
                </a:lnTo>
                <a:lnTo>
                  <a:pt x="310215" y="135"/>
                </a:lnTo>
                <a:lnTo>
                  <a:pt x="309680" y="1177"/>
                </a:lnTo>
                <a:lnTo>
                  <a:pt x="309323" y="6635"/>
                </a:lnTo>
                <a:lnTo>
                  <a:pt x="308927" y="25398"/>
                </a:lnTo>
                <a:lnTo>
                  <a:pt x="309773" y="37069"/>
                </a:lnTo>
                <a:lnTo>
                  <a:pt x="311291" y="49613"/>
                </a:lnTo>
                <a:lnTo>
                  <a:pt x="313255" y="62737"/>
                </a:lnTo>
                <a:lnTo>
                  <a:pt x="316469" y="73392"/>
                </a:lnTo>
                <a:lnTo>
                  <a:pt x="320517" y="82400"/>
                </a:lnTo>
                <a:lnTo>
                  <a:pt x="325121" y="90311"/>
                </a:lnTo>
                <a:lnTo>
                  <a:pt x="328189" y="98442"/>
                </a:lnTo>
                <a:lnTo>
                  <a:pt x="330236" y="106720"/>
                </a:lnTo>
                <a:lnTo>
                  <a:pt x="331599" y="115096"/>
                </a:lnTo>
                <a:lnTo>
                  <a:pt x="334414" y="125443"/>
                </a:lnTo>
                <a:lnTo>
                  <a:pt x="338195" y="137103"/>
                </a:lnTo>
                <a:lnTo>
                  <a:pt x="342621" y="149639"/>
                </a:lnTo>
                <a:lnTo>
                  <a:pt x="345571" y="158949"/>
                </a:lnTo>
                <a:lnTo>
                  <a:pt x="347539" y="166108"/>
                </a:lnTo>
                <a:lnTo>
                  <a:pt x="352847" y="188355"/>
                </a:lnTo>
                <a:lnTo>
                  <a:pt x="355247" y="198095"/>
                </a:lnTo>
                <a:lnTo>
                  <a:pt x="357798" y="205540"/>
                </a:lnTo>
                <a:lnTo>
                  <a:pt x="360453" y="211457"/>
                </a:lnTo>
                <a:lnTo>
                  <a:pt x="367004" y="223245"/>
                </a:lnTo>
                <a:lnTo>
                  <a:pt x="367542" y="223260"/>
                </a:lnTo>
                <a:lnTo>
                  <a:pt x="367901" y="222317"/>
                </a:lnTo>
                <a:lnTo>
                  <a:pt x="368405" y="216439"/>
                </a:lnTo>
                <a:lnTo>
                  <a:pt x="368476" y="213960"/>
                </a:lnTo>
                <a:lnTo>
                  <a:pt x="368576" y="187716"/>
                </a:lnTo>
                <a:lnTo>
                  <a:pt x="369543" y="179571"/>
                </a:lnTo>
                <a:lnTo>
                  <a:pt x="371139" y="173189"/>
                </a:lnTo>
                <a:lnTo>
                  <a:pt x="373156" y="167982"/>
                </a:lnTo>
                <a:lnTo>
                  <a:pt x="376406" y="161652"/>
                </a:lnTo>
                <a:lnTo>
                  <a:pt x="380478" y="154575"/>
                </a:lnTo>
                <a:lnTo>
                  <a:pt x="385097" y="147000"/>
                </a:lnTo>
                <a:lnTo>
                  <a:pt x="391034" y="140045"/>
                </a:lnTo>
                <a:lnTo>
                  <a:pt x="397849" y="133503"/>
                </a:lnTo>
                <a:lnTo>
                  <a:pt x="405251" y="127237"/>
                </a:lnTo>
                <a:lnTo>
                  <a:pt x="418554" y="120274"/>
                </a:lnTo>
                <a:lnTo>
                  <a:pt x="434214" y="116355"/>
                </a:lnTo>
                <a:lnTo>
                  <a:pt x="438066" y="115804"/>
                </a:lnTo>
                <a:lnTo>
                  <a:pt x="441586" y="116390"/>
                </a:lnTo>
                <a:lnTo>
                  <a:pt x="452045" y="121765"/>
                </a:lnTo>
                <a:lnTo>
                  <a:pt x="461576" y="126732"/>
                </a:lnTo>
                <a:lnTo>
                  <a:pt x="466785" y="132248"/>
                </a:lnTo>
                <a:lnTo>
                  <a:pt x="472163" y="139735"/>
                </a:lnTo>
                <a:lnTo>
                  <a:pt x="483218" y="157262"/>
                </a:lnTo>
                <a:lnTo>
                  <a:pt x="494481" y="174576"/>
                </a:lnTo>
                <a:lnTo>
                  <a:pt x="499199" y="182241"/>
                </a:lnTo>
                <a:lnTo>
                  <a:pt x="503297" y="189256"/>
                </a:lnTo>
                <a:lnTo>
                  <a:pt x="506982" y="195838"/>
                </a:lnTo>
                <a:lnTo>
                  <a:pt x="510390" y="201178"/>
                </a:lnTo>
                <a:lnTo>
                  <a:pt x="513615" y="205691"/>
                </a:lnTo>
                <a:lnTo>
                  <a:pt x="516717" y="209652"/>
                </a:lnTo>
                <a:lnTo>
                  <a:pt x="522705" y="216593"/>
                </a:lnTo>
                <a:lnTo>
                  <a:pt x="528541" y="222853"/>
                </a:lnTo>
                <a:lnTo>
                  <a:pt x="534310" y="228810"/>
                </a:lnTo>
                <a:lnTo>
                  <a:pt x="537181" y="230780"/>
                </a:lnTo>
                <a:lnTo>
                  <a:pt x="542913" y="232968"/>
                </a:lnTo>
                <a:lnTo>
                  <a:pt x="548635" y="233941"/>
                </a:lnTo>
                <a:lnTo>
                  <a:pt x="565785" y="234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24"/>
          <p:cNvSpPr/>
          <p:nvPr/>
        </p:nvSpPr>
        <p:spPr>
          <a:xfrm>
            <a:off x="7461083" y="2357437"/>
            <a:ext cx="154155" cy="144349"/>
          </a:xfrm>
          <a:custGeom>
            <a:avLst/>
            <a:gdLst/>
            <a:ahLst/>
            <a:cxnLst/>
            <a:rect l="0" t="0" r="0" b="0"/>
            <a:pathLst>
              <a:path w="154155" h="144349">
                <a:moveTo>
                  <a:pt x="68429" y="0"/>
                </a:moveTo>
                <a:lnTo>
                  <a:pt x="50225" y="4551"/>
                </a:lnTo>
                <a:lnTo>
                  <a:pt x="43911" y="7797"/>
                </a:lnTo>
                <a:lnTo>
                  <a:pt x="38749" y="11865"/>
                </a:lnTo>
                <a:lnTo>
                  <a:pt x="34355" y="16483"/>
                </a:lnTo>
                <a:lnTo>
                  <a:pt x="30473" y="21466"/>
                </a:lnTo>
                <a:lnTo>
                  <a:pt x="26932" y="26693"/>
                </a:lnTo>
                <a:lnTo>
                  <a:pt x="23620" y="32083"/>
                </a:lnTo>
                <a:lnTo>
                  <a:pt x="20459" y="37581"/>
                </a:lnTo>
                <a:lnTo>
                  <a:pt x="14406" y="48770"/>
                </a:lnTo>
                <a:lnTo>
                  <a:pt x="5644" y="65780"/>
                </a:lnTo>
                <a:lnTo>
                  <a:pt x="3713" y="71475"/>
                </a:lnTo>
                <a:lnTo>
                  <a:pt x="2425" y="77178"/>
                </a:lnTo>
                <a:lnTo>
                  <a:pt x="1566" y="82884"/>
                </a:lnTo>
                <a:lnTo>
                  <a:pt x="994" y="88594"/>
                </a:lnTo>
                <a:lnTo>
                  <a:pt x="612" y="94305"/>
                </a:lnTo>
                <a:lnTo>
                  <a:pt x="358" y="100017"/>
                </a:lnTo>
                <a:lnTo>
                  <a:pt x="76" y="111445"/>
                </a:lnTo>
                <a:lnTo>
                  <a:pt x="0" y="117159"/>
                </a:lnTo>
                <a:lnTo>
                  <a:pt x="902" y="121921"/>
                </a:lnTo>
                <a:lnTo>
                  <a:pt x="2456" y="126048"/>
                </a:lnTo>
                <a:lnTo>
                  <a:pt x="4445" y="129752"/>
                </a:lnTo>
                <a:lnTo>
                  <a:pt x="6723" y="132221"/>
                </a:lnTo>
                <a:lnTo>
                  <a:pt x="9195" y="133868"/>
                </a:lnTo>
                <a:lnTo>
                  <a:pt x="11794" y="134965"/>
                </a:lnTo>
                <a:lnTo>
                  <a:pt x="14480" y="136649"/>
                </a:lnTo>
                <a:lnTo>
                  <a:pt x="17223" y="138724"/>
                </a:lnTo>
                <a:lnTo>
                  <a:pt x="20004" y="141061"/>
                </a:lnTo>
                <a:lnTo>
                  <a:pt x="22811" y="142618"/>
                </a:lnTo>
                <a:lnTo>
                  <a:pt x="25635" y="143656"/>
                </a:lnTo>
                <a:lnTo>
                  <a:pt x="28469" y="144348"/>
                </a:lnTo>
                <a:lnTo>
                  <a:pt x="31312" y="143857"/>
                </a:lnTo>
                <a:lnTo>
                  <a:pt x="34160" y="142577"/>
                </a:lnTo>
                <a:lnTo>
                  <a:pt x="37011" y="140772"/>
                </a:lnTo>
                <a:lnTo>
                  <a:pt x="39863" y="139568"/>
                </a:lnTo>
                <a:lnTo>
                  <a:pt x="42718" y="138765"/>
                </a:lnTo>
                <a:lnTo>
                  <a:pt x="45574" y="138230"/>
                </a:lnTo>
                <a:lnTo>
                  <a:pt x="48429" y="136921"/>
                </a:lnTo>
                <a:lnTo>
                  <a:pt x="51286" y="135096"/>
                </a:lnTo>
                <a:lnTo>
                  <a:pt x="54143" y="132926"/>
                </a:lnTo>
                <a:lnTo>
                  <a:pt x="56999" y="130528"/>
                </a:lnTo>
                <a:lnTo>
                  <a:pt x="59857" y="127976"/>
                </a:lnTo>
                <a:lnTo>
                  <a:pt x="62715" y="125322"/>
                </a:lnTo>
                <a:lnTo>
                  <a:pt x="64619" y="121648"/>
                </a:lnTo>
                <a:lnTo>
                  <a:pt x="65890" y="117294"/>
                </a:lnTo>
                <a:lnTo>
                  <a:pt x="66736" y="112486"/>
                </a:lnTo>
                <a:lnTo>
                  <a:pt x="68253" y="108328"/>
                </a:lnTo>
                <a:lnTo>
                  <a:pt x="70217" y="104604"/>
                </a:lnTo>
                <a:lnTo>
                  <a:pt x="72478" y="101168"/>
                </a:lnTo>
                <a:lnTo>
                  <a:pt x="73986" y="96020"/>
                </a:lnTo>
                <a:lnTo>
                  <a:pt x="74991" y="89731"/>
                </a:lnTo>
                <a:lnTo>
                  <a:pt x="75662" y="82681"/>
                </a:lnTo>
                <a:lnTo>
                  <a:pt x="75156" y="75123"/>
                </a:lnTo>
                <a:lnTo>
                  <a:pt x="73866" y="67227"/>
                </a:lnTo>
                <a:lnTo>
                  <a:pt x="72054" y="59106"/>
                </a:lnTo>
                <a:lnTo>
                  <a:pt x="69893" y="52739"/>
                </a:lnTo>
                <a:lnTo>
                  <a:pt x="67500" y="47542"/>
                </a:lnTo>
                <a:lnTo>
                  <a:pt x="64952" y="43125"/>
                </a:lnTo>
                <a:lnTo>
                  <a:pt x="62301" y="39227"/>
                </a:lnTo>
                <a:lnTo>
                  <a:pt x="59581" y="35677"/>
                </a:lnTo>
                <a:lnTo>
                  <a:pt x="56816" y="32357"/>
                </a:lnTo>
                <a:lnTo>
                  <a:pt x="54020" y="29191"/>
                </a:lnTo>
                <a:lnTo>
                  <a:pt x="44389" y="18920"/>
                </a:lnTo>
                <a:lnTo>
                  <a:pt x="47760" y="22222"/>
                </a:lnTo>
                <a:lnTo>
                  <a:pt x="50839" y="26245"/>
                </a:lnTo>
                <a:lnTo>
                  <a:pt x="59341" y="38334"/>
                </a:lnTo>
                <a:lnTo>
                  <a:pt x="64276" y="43654"/>
                </a:lnTo>
                <a:lnTo>
                  <a:pt x="69470" y="48153"/>
                </a:lnTo>
                <a:lnTo>
                  <a:pt x="74838" y="52104"/>
                </a:lnTo>
                <a:lnTo>
                  <a:pt x="81274" y="58549"/>
                </a:lnTo>
                <a:lnTo>
                  <a:pt x="88422" y="66655"/>
                </a:lnTo>
                <a:lnTo>
                  <a:pt x="96045" y="75869"/>
                </a:lnTo>
                <a:lnTo>
                  <a:pt x="102080" y="83917"/>
                </a:lnTo>
                <a:lnTo>
                  <a:pt x="107055" y="91187"/>
                </a:lnTo>
                <a:lnTo>
                  <a:pt x="111325" y="97939"/>
                </a:lnTo>
                <a:lnTo>
                  <a:pt x="117028" y="104345"/>
                </a:lnTo>
                <a:lnTo>
                  <a:pt x="123688" y="110521"/>
                </a:lnTo>
                <a:lnTo>
                  <a:pt x="130986" y="116543"/>
                </a:lnTo>
                <a:lnTo>
                  <a:pt x="136804" y="120558"/>
                </a:lnTo>
                <a:lnTo>
                  <a:pt x="141635" y="123235"/>
                </a:lnTo>
                <a:lnTo>
                  <a:pt x="154154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25"/>
          <p:cNvSpPr/>
          <p:nvPr/>
        </p:nvSpPr>
        <p:spPr>
          <a:xfrm>
            <a:off x="7726680" y="2348864"/>
            <a:ext cx="171451" cy="137162"/>
          </a:xfrm>
          <a:custGeom>
            <a:avLst/>
            <a:gdLst/>
            <a:ahLst/>
            <a:cxnLst/>
            <a:rect l="0" t="0" r="0" b="0"/>
            <a:pathLst>
              <a:path w="171451" h="137162">
                <a:moveTo>
                  <a:pt x="0" y="0"/>
                </a:moveTo>
                <a:lnTo>
                  <a:pt x="4551" y="4552"/>
                </a:lnTo>
                <a:lnTo>
                  <a:pt x="6844" y="8749"/>
                </a:lnTo>
                <a:lnTo>
                  <a:pt x="9325" y="14406"/>
                </a:lnTo>
                <a:lnTo>
                  <a:pt x="11931" y="21034"/>
                </a:lnTo>
                <a:lnTo>
                  <a:pt x="14621" y="27358"/>
                </a:lnTo>
                <a:lnTo>
                  <a:pt x="20151" y="39465"/>
                </a:lnTo>
                <a:lnTo>
                  <a:pt x="22006" y="45360"/>
                </a:lnTo>
                <a:lnTo>
                  <a:pt x="23243" y="51195"/>
                </a:lnTo>
                <a:lnTo>
                  <a:pt x="24068" y="56990"/>
                </a:lnTo>
                <a:lnTo>
                  <a:pt x="25570" y="62759"/>
                </a:lnTo>
                <a:lnTo>
                  <a:pt x="27524" y="68509"/>
                </a:lnTo>
                <a:lnTo>
                  <a:pt x="29779" y="74248"/>
                </a:lnTo>
                <a:lnTo>
                  <a:pt x="32235" y="79026"/>
                </a:lnTo>
                <a:lnTo>
                  <a:pt x="34826" y="83165"/>
                </a:lnTo>
                <a:lnTo>
                  <a:pt x="37504" y="86876"/>
                </a:lnTo>
                <a:lnTo>
                  <a:pt x="39290" y="91255"/>
                </a:lnTo>
                <a:lnTo>
                  <a:pt x="40481" y="96079"/>
                </a:lnTo>
                <a:lnTo>
                  <a:pt x="41275" y="101201"/>
                </a:lnTo>
                <a:lnTo>
                  <a:pt x="42756" y="105567"/>
                </a:lnTo>
                <a:lnTo>
                  <a:pt x="44696" y="109431"/>
                </a:lnTo>
                <a:lnTo>
                  <a:pt x="46943" y="112959"/>
                </a:lnTo>
                <a:lnTo>
                  <a:pt x="47488" y="115311"/>
                </a:lnTo>
                <a:lnTo>
                  <a:pt x="46898" y="116879"/>
                </a:lnTo>
                <a:lnTo>
                  <a:pt x="43659" y="119396"/>
                </a:lnTo>
                <a:lnTo>
                  <a:pt x="40676" y="117200"/>
                </a:lnTo>
                <a:lnTo>
                  <a:pt x="38548" y="115281"/>
                </a:lnTo>
                <a:lnTo>
                  <a:pt x="36176" y="112097"/>
                </a:lnTo>
                <a:lnTo>
                  <a:pt x="33642" y="108069"/>
                </a:lnTo>
                <a:lnTo>
                  <a:pt x="31000" y="103478"/>
                </a:lnTo>
                <a:lnTo>
                  <a:pt x="29239" y="97561"/>
                </a:lnTo>
                <a:lnTo>
                  <a:pt x="28066" y="90758"/>
                </a:lnTo>
                <a:lnTo>
                  <a:pt x="27283" y="83366"/>
                </a:lnTo>
                <a:lnTo>
                  <a:pt x="26761" y="76532"/>
                </a:lnTo>
                <a:lnTo>
                  <a:pt x="26413" y="70072"/>
                </a:lnTo>
                <a:lnTo>
                  <a:pt x="26181" y="63860"/>
                </a:lnTo>
                <a:lnTo>
                  <a:pt x="26979" y="56861"/>
                </a:lnTo>
                <a:lnTo>
                  <a:pt x="28463" y="49337"/>
                </a:lnTo>
                <a:lnTo>
                  <a:pt x="30405" y="41464"/>
                </a:lnTo>
                <a:lnTo>
                  <a:pt x="32652" y="34311"/>
                </a:lnTo>
                <a:lnTo>
                  <a:pt x="35103" y="27636"/>
                </a:lnTo>
                <a:lnTo>
                  <a:pt x="37690" y="21282"/>
                </a:lnTo>
                <a:lnTo>
                  <a:pt x="41319" y="17046"/>
                </a:lnTo>
                <a:lnTo>
                  <a:pt x="45644" y="14221"/>
                </a:lnTo>
                <a:lnTo>
                  <a:pt x="50431" y="12339"/>
                </a:lnTo>
                <a:lnTo>
                  <a:pt x="54576" y="10131"/>
                </a:lnTo>
                <a:lnTo>
                  <a:pt x="58292" y="7707"/>
                </a:lnTo>
                <a:lnTo>
                  <a:pt x="61721" y="5138"/>
                </a:lnTo>
                <a:lnTo>
                  <a:pt x="64959" y="3426"/>
                </a:lnTo>
                <a:lnTo>
                  <a:pt x="68071" y="2284"/>
                </a:lnTo>
                <a:lnTo>
                  <a:pt x="71098" y="1523"/>
                </a:lnTo>
                <a:lnTo>
                  <a:pt x="75021" y="1015"/>
                </a:lnTo>
                <a:lnTo>
                  <a:pt x="79541" y="677"/>
                </a:lnTo>
                <a:lnTo>
                  <a:pt x="88692" y="301"/>
                </a:lnTo>
                <a:lnTo>
                  <a:pt x="95933" y="134"/>
                </a:lnTo>
                <a:lnTo>
                  <a:pt x="100150" y="1042"/>
                </a:lnTo>
                <a:lnTo>
                  <a:pt x="104867" y="2600"/>
                </a:lnTo>
                <a:lnTo>
                  <a:pt x="109916" y="4591"/>
                </a:lnTo>
                <a:lnTo>
                  <a:pt x="114235" y="6871"/>
                </a:lnTo>
                <a:lnTo>
                  <a:pt x="118066" y="9343"/>
                </a:lnTo>
                <a:lnTo>
                  <a:pt x="121574" y="11944"/>
                </a:lnTo>
                <a:lnTo>
                  <a:pt x="127721" y="18440"/>
                </a:lnTo>
                <a:lnTo>
                  <a:pt x="135630" y="27534"/>
                </a:lnTo>
                <a:lnTo>
                  <a:pt x="144713" y="38359"/>
                </a:lnTo>
                <a:lnTo>
                  <a:pt x="151720" y="50338"/>
                </a:lnTo>
                <a:lnTo>
                  <a:pt x="157344" y="63086"/>
                </a:lnTo>
                <a:lnTo>
                  <a:pt x="162047" y="76348"/>
                </a:lnTo>
                <a:lnTo>
                  <a:pt x="165180" y="88999"/>
                </a:lnTo>
                <a:lnTo>
                  <a:pt x="167270" y="101243"/>
                </a:lnTo>
                <a:lnTo>
                  <a:pt x="171450" y="137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26"/>
          <p:cNvSpPr/>
          <p:nvPr/>
        </p:nvSpPr>
        <p:spPr>
          <a:xfrm>
            <a:off x="8102771" y="2216368"/>
            <a:ext cx="247857" cy="278178"/>
          </a:xfrm>
          <a:custGeom>
            <a:avLst/>
            <a:gdLst/>
            <a:ahLst/>
            <a:cxnLst/>
            <a:rect l="0" t="0" r="0" b="0"/>
            <a:pathLst>
              <a:path w="247857" h="278178">
                <a:moveTo>
                  <a:pt x="163976" y="21054"/>
                </a:moveTo>
                <a:lnTo>
                  <a:pt x="173078" y="16503"/>
                </a:lnTo>
                <a:lnTo>
                  <a:pt x="180086" y="11729"/>
                </a:lnTo>
                <a:lnTo>
                  <a:pt x="186376" y="6432"/>
                </a:lnTo>
                <a:lnTo>
                  <a:pt x="192346" y="903"/>
                </a:lnTo>
                <a:lnTo>
                  <a:pt x="194320" y="0"/>
                </a:lnTo>
                <a:lnTo>
                  <a:pt x="195635" y="351"/>
                </a:lnTo>
                <a:lnTo>
                  <a:pt x="196512" y="1537"/>
                </a:lnTo>
                <a:lnTo>
                  <a:pt x="196145" y="2327"/>
                </a:lnTo>
                <a:lnTo>
                  <a:pt x="194947" y="2855"/>
                </a:lnTo>
                <a:lnTo>
                  <a:pt x="188218" y="4393"/>
                </a:lnTo>
                <a:lnTo>
                  <a:pt x="172529" y="8252"/>
                </a:lnTo>
                <a:lnTo>
                  <a:pt x="163963" y="10614"/>
                </a:lnTo>
                <a:lnTo>
                  <a:pt x="146825" y="15779"/>
                </a:lnTo>
                <a:lnTo>
                  <a:pt x="138254" y="17537"/>
                </a:lnTo>
                <a:lnTo>
                  <a:pt x="129683" y="18710"/>
                </a:lnTo>
                <a:lnTo>
                  <a:pt x="121112" y="19491"/>
                </a:lnTo>
                <a:lnTo>
                  <a:pt x="113492" y="20965"/>
                </a:lnTo>
                <a:lnTo>
                  <a:pt x="106508" y="22899"/>
                </a:lnTo>
                <a:lnTo>
                  <a:pt x="99947" y="25142"/>
                </a:lnTo>
                <a:lnTo>
                  <a:pt x="92715" y="26637"/>
                </a:lnTo>
                <a:lnTo>
                  <a:pt x="85036" y="27633"/>
                </a:lnTo>
                <a:lnTo>
                  <a:pt x="77059" y="28298"/>
                </a:lnTo>
                <a:lnTo>
                  <a:pt x="69837" y="29693"/>
                </a:lnTo>
                <a:lnTo>
                  <a:pt x="63116" y="31576"/>
                </a:lnTo>
                <a:lnTo>
                  <a:pt x="56730" y="33783"/>
                </a:lnTo>
                <a:lnTo>
                  <a:pt x="47712" y="35255"/>
                </a:lnTo>
                <a:lnTo>
                  <a:pt x="36937" y="36237"/>
                </a:lnTo>
                <a:lnTo>
                  <a:pt x="9177" y="37618"/>
                </a:lnTo>
                <a:lnTo>
                  <a:pt x="3627" y="37812"/>
                </a:lnTo>
                <a:lnTo>
                  <a:pt x="879" y="38893"/>
                </a:lnTo>
                <a:lnTo>
                  <a:pt x="0" y="40567"/>
                </a:lnTo>
                <a:lnTo>
                  <a:pt x="610" y="45919"/>
                </a:lnTo>
                <a:lnTo>
                  <a:pt x="773" y="50013"/>
                </a:lnTo>
                <a:lnTo>
                  <a:pt x="882" y="54648"/>
                </a:lnTo>
                <a:lnTo>
                  <a:pt x="1907" y="58690"/>
                </a:lnTo>
                <a:lnTo>
                  <a:pt x="5585" y="65721"/>
                </a:lnTo>
                <a:lnTo>
                  <a:pt x="6947" y="69882"/>
                </a:lnTo>
                <a:lnTo>
                  <a:pt x="7855" y="74561"/>
                </a:lnTo>
                <a:lnTo>
                  <a:pt x="8461" y="79585"/>
                </a:lnTo>
                <a:lnTo>
                  <a:pt x="8864" y="87697"/>
                </a:lnTo>
                <a:lnTo>
                  <a:pt x="9433" y="118059"/>
                </a:lnTo>
                <a:lnTo>
                  <a:pt x="9661" y="162258"/>
                </a:lnTo>
                <a:lnTo>
                  <a:pt x="10617" y="162815"/>
                </a:lnTo>
                <a:lnTo>
                  <a:pt x="12207" y="162234"/>
                </a:lnTo>
                <a:lnTo>
                  <a:pt x="18995" y="156865"/>
                </a:lnTo>
                <a:lnTo>
                  <a:pt x="25246" y="151900"/>
                </a:lnTo>
                <a:lnTo>
                  <a:pt x="29579" y="149242"/>
                </a:lnTo>
                <a:lnTo>
                  <a:pt x="34372" y="146518"/>
                </a:lnTo>
                <a:lnTo>
                  <a:pt x="40426" y="143749"/>
                </a:lnTo>
                <a:lnTo>
                  <a:pt x="47320" y="140951"/>
                </a:lnTo>
                <a:lnTo>
                  <a:pt x="54773" y="138133"/>
                </a:lnTo>
                <a:lnTo>
                  <a:pt x="61646" y="134349"/>
                </a:lnTo>
                <a:lnTo>
                  <a:pt x="68134" y="129921"/>
                </a:lnTo>
                <a:lnTo>
                  <a:pt x="74363" y="125065"/>
                </a:lnTo>
                <a:lnTo>
                  <a:pt x="81375" y="120875"/>
                </a:lnTo>
                <a:lnTo>
                  <a:pt x="88906" y="117129"/>
                </a:lnTo>
                <a:lnTo>
                  <a:pt x="96785" y="113679"/>
                </a:lnTo>
                <a:lnTo>
                  <a:pt x="104895" y="111379"/>
                </a:lnTo>
                <a:lnTo>
                  <a:pt x="113159" y="109846"/>
                </a:lnTo>
                <a:lnTo>
                  <a:pt x="121525" y="108823"/>
                </a:lnTo>
                <a:lnTo>
                  <a:pt x="129008" y="108142"/>
                </a:lnTo>
                <a:lnTo>
                  <a:pt x="135901" y="107688"/>
                </a:lnTo>
                <a:lnTo>
                  <a:pt x="142403" y="107385"/>
                </a:lnTo>
                <a:lnTo>
                  <a:pt x="157245" y="107048"/>
                </a:lnTo>
                <a:lnTo>
                  <a:pt x="185506" y="106832"/>
                </a:lnTo>
                <a:lnTo>
                  <a:pt x="191665" y="107767"/>
                </a:lnTo>
                <a:lnTo>
                  <a:pt x="197675" y="109343"/>
                </a:lnTo>
                <a:lnTo>
                  <a:pt x="203587" y="111345"/>
                </a:lnTo>
                <a:lnTo>
                  <a:pt x="209434" y="113633"/>
                </a:lnTo>
                <a:lnTo>
                  <a:pt x="215236" y="116111"/>
                </a:lnTo>
                <a:lnTo>
                  <a:pt x="221010" y="118715"/>
                </a:lnTo>
                <a:lnTo>
                  <a:pt x="225811" y="122357"/>
                </a:lnTo>
                <a:lnTo>
                  <a:pt x="229964" y="126689"/>
                </a:lnTo>
                <a:lnTo>
                  <a:pt x="233686" y="131482"/>
                </a:lnTo>
                <a:lnTo>
                  <a:pt x="240360" y="139348"/>
                </a:lnTo>
                <a:lnTo>
                  <a:pt x="243475" y="142780"/>
                </a:lnTo>
                <a:lnTo>
                  <a:pt x="245550" y="149829"/>
                </a:lnTo>
                <a:lnTo>
                  <a:pt x="246934" y="159292"/>
                </a:lnTo>
                <a:lnTo>
                  <a:pt x="247856" y="170363"/>
                </a:lnTo>
                <a:lnTo>
                  <a:pt x="247519" y="179648"/>
                </a:lnTo>
                <a:lnTo>
                  <a:pt x="246341" y="187743"/>
                </a:lnTo>
                <a:lnTo>
                  <a:pt x="244603" y="195045"/>
                </a:lnTo>
                <a:lnTo>
                  <a:pt x="239636" y="202771"/>
                </a:lnTo>
                <a:lnTo>
                  <a:pt x="232513" y="210779"/>
                </a:lnTo>
                <a:lnTo>
                  <a:pt x="223955" y="218975"/>
                </a:lnTo>
                <a:lnTo>
                  <a:pt x="213487" y="227296"/>
                </a:lnTo>
                <a:lnTo>
                  <a:pt x="201746" y="235701"/>
                </a:lnTo>
                <a:lnTo>
                  <a:pt x="189156" y="244162"/>
                </a:lnTo>
                <a:lnTo>
                  <a:pt x="177905" y="250755"/>
                </a:lnTo>
                <a:lnTo>
                  <a:pt x="167548" y="256103"/>
                </a:lnTo>
                <a:lnTo>
                  <a:pt x="157784" y="260621"/>
                </a:lnTo>
                <a:lnTo>
                  <a:pt x="148419" y="264585"/>
                </a:lnTo>
                <a:lnTo>
                  <a:pt x="139316" y="268181"/>
                </a:lnTo>
                <a:lnTo>
                  <a:pt x="130391" y="271530"/>
                </a:lnTo>
                <a:lnTo>
                  <a:pt x="121585" y="273763"/>
                </a:lnTo>
                <a:lnTo>
                  <a:pt x="112855" y="275252"/>
                </a:lnTo>
                <a:lnTo>
                  <a:pt x="104178" y="276244"/>
                </a:lnTo>
                <a:lnTo>
                  <a:pt x="96488" y="276906"/>
                </a:lnTo>
                <a:lnTo>
                  <a:pt x="89456" y="277347"/>
                </a:lnTo>
                <a:lnTo>
                  <a:pt x="76564" y="277837"/>
                </a:lnTo>
                <a:lnTo>
                  <a:pt x="64484" y="278055"/>
                </a:lnTo>
                <a:lnTo>
                  <a:pt x="33321" y="278177"/>
                </a:lnTo>
                <a:lnTo>
                  <a:pt x="24484" y="277242"/>
                </a:lnTo>
                <a:lnTo>
                  <a:pt x="17642" y="275666"/>
                </a:lnTo>
                <a:lnTo>
                  <a:pt x="1098" y="2696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27"/>
          <p:cNvSpPr/>
          <p:nvPr/>
        </p:nvSpPr>
        <p:spPr>
          <a:xfrm>
            <a:off x="6277927" y="2846070"/>
            <a:ext cx="248604" cy="342901"/>
          </a:xfrm>
          <a:custGeom>
            <a:avLst/>
            <a:gdLst/>
            <a:ahLst/>
            <a:cxnLst/>
            <a:rect l="0" t="0" r="0" b="0"/>
            <a:pathLst>
              <a:path w="248604" h="342901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9702" y="41784"/>
                </a:lnTo>
                <a:lnTo>
                  <a:pt x="42294" y="102610"/>
                </a:lnTo>
                <a:lnTo>
                  <a:pt x="47246" y="110317"/>
                </a:lnTo>
                <a:lnTo>
                  <a:pt x="52452" y="117359"/>
                </a:lnTo>
                <a:lnTo>
                  <a:pt x="57828" y="123959"/>
                </a:lnTo>
                <a:lnTo>
                  <a:pt x="63317" y="131217"/>
                </a:lnTo>
                <a:lnTo>
                  <a:pt x="74496" y="146901"/>
                </a:lnTo>
                <a:lnTo>
                  <a:pt x="80144" y="154131"/>
                </a:lnTo>
                <a:lnTo>
                  <a:pt x="85814" y="160857"/>
                </a:lnTo>
                <a:lnTo>
                  <a:pt x="91500" y="167245"/>
                </a:lnTo>
                <a:lnTo>
                  <a:pt x="107977" y="187043"/>
                </a:lnTo>
                <a:lnTo>
                  <a:pt x="117705" y="198991"/>
                </a:lnTo>
                <a:lnTo>
                  <a:pt x="126095" y="208860"/>
                </a:lnTo>
                <a:lnTo>
                  <a:pt x="133593" y="217345"/>
                </a:lnTo>
                <a:lnTo>
                  <a:pt x="147005" y="231853"/>
                </a:lnTo>
                <a:lnTo>
                  <a:pt x="165266" y="250730"/>
                </a:lnTo>
                <a:lnTo>
                  <a:pt x="194248" y="279939"/>
                </a:lnTo>
                <a:lnTo>
                  <a:pt x="199984" y="284733"/>
                </a:lnTo>
                <a:lnTo>
                  <a:pt x="205713" y="288882"/>
                </a:lnTo>
                <a:lnTo>
                  <a:pt x="211437" y="292600"/>
                </a:lnTo>
                <a:lnTo>
                  <a:pt x="215253" y="296984"/>
                </a:lnTo>
                <a:lnTo>
                  <a:pt x="217797" y="301812"/>
                </a:lnTo>
                <a:lnTo>
                  <a:pt x="219493" y="306935"/>
                </a:lnTo>
                <a:lnTo>
                  <a:pt x="222529" y="311303"/>
                </a:lnTo>
                <a:lnTo>
                  <a:pt x="226458" y="315168"/>
                </a:lnTo>
                <a:lnTo>
                  <a:pt x="230981" y="318697"/>
                </a:lnTo>
                <a:lnTo>
                  <a:pt x="233998" y="322002"/>
                </a:lnTo>
                <a:lnTo>
                  <a:pt x="236008" y="325158"/>
                </a:lnTo>
                <a:lnTo>
                  <a:pt x="237349" y="328214"/>
                </a:lnTo>
                <a:lnTo>
                  <a:pt x="239195" y="330252"/>
                </a:lnTo>
                <a:lnTo>
                  <a:pt x="241378" y="331610"/>
                </a:lnTo>
                <a:lnTo>
                  <a:pt x="243786" y="332516"/>
                </a:lnTo>
                <a:lnTo>
                  <a:pt x="245392" y="334072"/>
                </a:lnTo>
                <a:lnTo>
                  <a:pt x="246462" y="336062"/>
                </a:lnTo>
                <a:lnTo>
                  <a:pt x="248603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28"/>
          <p:cNvSpPr/>
          <p:nvPr/>
        </p:nvSpPr>
        <p:spPr>
          <a:xfrm>
            <a:off x="6235065" y="2854642"/>
            <a:ext cx="308611" cy="360046"/>
          </a:xfrm>
          <a:custGeom>
            <a:avLst/>
            <a:gdLst/>
            <a:ahLst/>
            <a:cxnLst/>
            <a:rect l="0" t="0" r="0" b="0"/>
            <a:pathLst>
              <a:path w="308611" h="360046">
                <a:moveTo>
                  <a:pt x="308610" y="0"/>
                </a:moveTo>
                <a:lnTo>
                  <a:pt x="294957" y="9102"/>
                </a:lnTo>
                <a:lnTo>
                  <a:pt x="285714" y="16110"/>
                </a:lnTo>
                <a:lnTo>
                  <a:pt x="244715" y="51125"/>
                </a:lnTo>
                <a:lnTo>
                  <a:pt x="230770" y="64563"/>
                </a:lnTo>
                <a:lnTo>
                  <a:pt x="217664" y="78285"/>
                </a:lnTo>
                <a:lnTo>
                  <a:pt x="193894" y="104326"/>
                </a:lnTo>
                <a:lnTo>
                  <a:pt x="165400" y="134099"/>
                </a:lnTo>
                <a:lnTo>
                  <a:pt x="150981" y="148817"/>
                </a:lnTo>
                <a:lnTo>
                  <a:pt x="141611" y="160171"/>
                </a:lnTo>
                <a:lnTo>
                  <a:pt x="130603" y="174408"/>
                </a:lnTo>
                <a:lnTo>
                  <a:pt x="108528" y="204197"/>
                </a:lnTo>
                <a:lnTo>
                  <a:pt x="92367" y="226962"/>
                </a:lnTo>
                <a:lnTo>
                  <a:pt x="72559" y="255843"/>
                </a:lnTo>
                <a:lnTo>
                  <a:pt x="66470" y="263907"/>
                </a:lnTo>
                <a:lnTo>
                  <a:pt x="60506" y="271188"/>
                </a:lnTo>
                <a:lnTo>
                  <a:pt x="54625" y="277947"/>
                </a:lnTo>
                <a:lnTo>
                  <a:pt x="49751" y="284358"/>
                </a:lnTo>
                <a:lnTo>
                  <a:pt x="45550" y="290537"/>
                </a:lnTo>
                <a:lnTo>
                  <a:pt x="41796" y="296561"/>
                </a:lnTo>
                <a:lnTo>
                  <a:pt x="37389" y="302483"/>
                </a:lnTo>
                <a:lnTo>
                  <a:pt x="32546" y="308335"/>
                </a:lnTo>
                <a:lnTo>
                  <a:pt x="23037" y="318966"/>
                </a:lnTo>
                <a:lnTo>
                  <a:pt x="15636" y="326865"/>
                </a:lnTo>
                <a:lnTo>
                  <a:pt x="9172" y="336091"/>
                </a:lnTo>
                <a:lnTo>
                  <a:pt x="4076" y="345589"/>
                </a:lnTo>
                <a:lnTo>
                  <a:pt x="2717" y="349455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29"/>
          <p:cNvSpPr/>
          <p:nvPr/>
        </p:nvSpPr>
        <p:spPr>
          <a:xfrm>
            <a:off x="6683807" y="2880360"/>
            <a:ext cx="285842" cy="282893"/>
          </a:xfrm>
          <a:custGeom>
            <a:avLst/>
            <a:gdLst/>
            <a:ahLst/>
            <a:cxnLst/>
            <a:rect l="0" t="0" r="0" b="0"/>
            <a:pathLst>
              <a:path w="285842" h="282893">
                <a:moveTo>
                  <a:pt x="57035" y="0"/>
                </a:moveTo>
                <a:lnTo>
                  <a:pt x="57035" y="9101"/>
                </a:lnTo>
                <a:lnTo>
                  <a:pt x="57988" y="13687"/>
                </a:lnTo>
                <a:lnTo>
                  <a:pt x="59575" y="18650"/>
                </a:lnTo>
                <a:lnTo>
                  <a:pt x="61586" y="23863"/>
                </a:lnTo>
                <a:lnTo>
                  <a:pt x="63820" y="32196"/>
                </a:lnTo>
                <a:lnTo>
                  <a:pt x="65766" y="40026"/>
                </a:lnTo>
                <a:lnTo>
                  <a:pt x="67618" y="44782"/>
                </a:lnTo>
                <a:lnTo>
                  <a:pt x="69805" y="49857"/>
                </a:lnTo>
                <a:lnTo>
                  <a:pt x="73168" y="56098"/>
                </a:lnTo>
                <a:lnTo>
                  <a:pt x="77315" y="63116"/>
                </a:lnTo>
                <a:lnTo>
                  <a:pt x="81986" y="70652"/>
                </a:lnTo>
                <a:lnTo>
                  <a:pt x="87004" y="76629"/>
                </a:lnTo>
                <a:lnTo>
                  <a:pt x="92254" y="81566"/>
                </a:lnTo>
                <a:lnTo>
                  <a:pt x="97660" y="85810"/>
                </a:lnTo>
                <a:lnTo>
                  <a:pt x="103168" y="89591"/>
                </a:lnTo>
                <a:lnTo>
                  <a:pt x="108745" y="93065"/>
                </a:lnTo>
                <a:lnTo>
                  <a:pt x="114369" y="96333"/>
                </a:lnTo>
                <a:lnTo>
                  <a:pt x="120975" y="99464"/>
                </a:lnTo>
                <a:lnTo>
                  <a:pt x="128237" y="102505"/>
                </a:lnTo>
                <a:lnTo>
                  <a:pt x="135936" y="105484"/>
                </a:lnTo>
                <a:lnTo>
                  <a:pt x="142973" y="107470"/>
                </a:lnTo>
                <a:lnTo>
                  <a:pt x="149569" y="108794"/>
                </a:lnTo>
                <a:lnTo>
                  <a:pt x="155872" y="109677"/>
                </a:lnTo>
                <a:lnTo>
                  <a:pt x="162931" y="111218"/>
                </a:lnTo>
                <a:lnTo>
                  <a:pt x="170495" y="113197"/>
                </a:lnTo>
                <a:lnTo>
                  <a:pt x="178395" y="115470"/>
                </a:lnTo>
                <a:lnTo>
                  <a:pt x="188424" y="117937"/>
                </a:lnTo>
                <a:lnTo>
                  <a:pt x="212268" y="123219"/>
                </a:lnTo>
                <a:lnTo>
                  <a:pt x="222436" y="125961"/>
                </a:lnTo>
                <a:lnTo>
                  <a:pt x="231120" y="128741"/>
                </a:lnTo>
                <a:lnTo>
                  <a:pt x="238814" y="131548"/>
                </a:lnTo>
                <a:lnTo>
                  <a:pt x="246801" y="133418"/>
                </a:lnTo>
                <a:lnTo>
                  <a:pt x="254984" y="134665"/>
                </a:lnTo>
                <a:lnTo>
                  <a:pt x="263295" y="135497"/>
                </a:lnTo>
                <a:lnTo>
                  <a:pt x="269789" y="137004"/>
                </a:lnTo>
                <a:lnTo>
                  <a:pt x="275072" y="138960"/>
                </a:lnTo>
                <a:lnTo>
                  <a:pt x="285841" y="144394"/>
                </a:lnTo>
                <a:lnTo>
                  <a:pt x="285773" y="145793"/>
                </a:lnTo>
                <a:lnTo>
                  <a:pt x="283156" y="149887"/>
                </a:lnTo>
                <a:lnTo>
                  <a:pt x="281125" y="151359"/>
                </a:lnTo>
                <a:lnTo>
                  <a:pt x="276329" y="152995"/>
                </a:lnTo>
                <a:lnTo>
                  <a:pt x="265942" y="156263"/>
                </a:lnTo>
                <a:lnTo>
                  <a:pt x="259171" y="158468"/>
                </a:lnTo>
                <a:lnTo>
                  <a:pt x="252752" y="160890"/>
                </a:lnTo>
                <a:lnTo>
                  <a:pt x="246568" y="163457"/>
                </a:lnTo>
                <a:lnTo>
                  <a:pt x="240540" y="166121"/>
                </a:lnTo>
                <a:lnTo>
                  <a:pt x="233665" y="168850"/>
                </a:lnTo>
                <a:lnTo>
                  <a:pt x="218405" y="174422"/>
                </a:lnTo>
                <a:lnTo>
                  <a:pt x="211287" y="177241"/>
                </a:lnTo>
                <a:lnTo>
                  <a:pt x="204637" y="180073"/>
                </a:lnTo>
                <a:lnTo>
                  <a:pt x="192169" y="185760"/>
                </a:lnTo>
                <a:lnTo>
                  <a:pt x="180277" y="191462"/>
                </a:lnTo>
                <a:lnTo>
                  <a:pt x="173486" y="194316"/>
                </a:lnTo>
                <a:lnTo>
                  <a:pt x="166102" y="197171"/>
                </a:lnTo>
                <a:lnTo>
                  <a:pt x="158321" y="200027"/>
                </a:lnTo>
                <a:lnTo>
                  <a:pt x="149324" y="203837"/>
                </a:lnTo>
                <a:lnTo>
                  <a:pt x="139516" y="208281"/>
                </a:lnTo>
                <a:lnTo>
                  <a:pt x="129167" y="213149"/>
                </a:lnTo>
                <a:lnTo>
                  <a:pt x="119411" y="217347"/>
                </a:lnTo>
                <a:lnTo>
                  <a:pt x="110049" y="221097"/>
                </a:lnTo>
                <a:lnTo>
                  <a:pt x="100950" y="224551"/>
                </a:lnTo>
                <a:lnTo>
                  <a:pt x="89169" y="230663"/>
                </a:lnTo>
                <a:lnTo>
                  <a:pt x="75601" y="238548"/>
                </a:lnTo>
                <a:lnTo>
                  <a:pt x="60840" y="247614"/>
                </a:lnTo>
                <a:lnTo>
                  <a:pt x="49094" y="253658"/>
                </a:lnTo>
                <a:lnTo>
                  <a:pt x="39358" y="257688"/>
                </a:lnTo>
                <a:lnTo>
                  <a:pt x="30963" y="260374"/>
                </a:lnTo>
                <a:lnTo>
                  <a:pt x="24413" y="263118"/>
                </a:lnTo>
                <a:lnTo>
                  <a:pt x="19095" y="265899"/>
                </a:lnTo>
                <a:lnTo>
                  <a:pt x="10645" y="271530"/>
                </a:lnTo>
                <a:lnTo>
                  <a:pt x="3715" y="277207"/>
                </a:lnTo>
                <a:lnTo>
                  <a:pt x="0" y="280365"/>
                </a:lnTo>
                <a:lnTo>
                  <a:pt x="560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30"/>
          <p:cNvSpPr/>
          <p:nvPr/>
        </p:nvSpPr>
        <p:spPr>
          <a:xfrm>
            <a:off x="7138818" y="2786062"/>
            <a:ext cx="279252" cy="385144"/>
          </a:xfrm>
          <a:custGeom>
            <a:avLst/>
            <a:gdLst/>
            <a:ahLst/>
            <a:cxnLst/>
            <a:rect l="0" t="0" r="0" b="0"/>
            <a:pathLst>
              <a:path w="279252" h="385144">
                <a:moveTo>
                  <a:pt x="279251" y="0"/>
                </a:moveTo>
                <a:lnTo>
                  <a:pt x="265599" y="4551"/>
                </a:lnTo>
                <a:lnTo>
                  <a:pt x="259673" y="6844"/>
                </a:lnTo>
                <a:lnTo>
                  <a:pt x="253816" y="9325"/>
                </a:lnTo>
                <a:lnTo>
                  <a:pt x="248007" y="11932"/>
                </a:lnTo>
                <a:lnTo>
                  <a:pt x="242229" y="13670"/>
                </a:lnTo>
                <a:lnTo>
                  <a:pt x="236472" y="14828"/>
                </a:lnTo>
                <a:lnTo>
                  <a:pt x="230730" y="15600"/>
                </a:lnTo>
                <a:lnTo>
                  <a:pt x="224044" y="17068"/>
                </a:lnTo>
                <a:lnTo>
                  <a:pt x="216729" y="18999"/>
                </a:lnTo>
                <a:lnTo>
                  <a:pt x="208994" y="21238"/>
                </a:lnTo>
                <a:lnTo>
                  <a:pt x="199076" y="24636"/>
                </a:lnTo>
                <a:lnTo>
                  <a:pt x="175356" y="33492"/>
                </a:lnTo>
                <a:lnTo>
                  <a:pt x="164268" y="36616"/>
                </a:lnTo>
                <a:lnTo>
                  <a:pt x="154019" y="38698"/>
                </a:lnTo>
                <a:lnTo>
                  <a:pt x="144328" y="40086"/>
                </a:lnTo>
                <a:lnTo>
                  <a:pt x="134058" y="41964"/>
                </a:lnTo>
                <a:lnTo>
                  <a:pt x="123400" y="44168"/>
                </a:lnTo>
                <a:lnTo>
                  <a:pt x="112486" y="46591"/>
                </a:lnTo>
                <a:lnTo>
                  <a:pt x="103305" y="48205"/>
                </a:lnTo>
                <a:lnTo>
                  <a:pt x="95279" y="49282"/>
                </a:lnTo>
                <a:lnTo>
                  <a:pt x="88023" y="50000"/>
                </a:lnTo>
                <a:lnTo>
                  <a:pt x="76519" y="50478"/>
                </a:lnTo>
                <a:lnTo>
                  <a:pt x="16353" y="51398"/>
                </a:lnTo>
                <a:lnTo>
                  <a:pt x="14450" y="52363"/>
                </a:lnTo>
                <a:lnTo>
                  <a:pt x="9798" y="55975"/>
                </a:lnTo>
                <a:lnTo>
                  <a:pt x="8175" y="58271"/>
                </a:lnTo>
                <a:lnTo>
                  <a:pt x="6373" y="63364"/>
                </a:lnTo>
                <a:lnTo>
                  <a:pt x="5893" y="71770"/>
                </a:lnTo>
                <a:lnTo>
                  <a:pt x="5359" y="98890"/>
                </a:lnTo>
                <a:lnTo>
                  <a:pt x="4969" y="161776"/>
                </a:lnTo>
                <a:lnTo>
                  <a:pt x="4004" y="169763"/>
                </a:lnTo>
                <a:lnTo>
                  <a:pt x="2408" y="176993"/>
                </a:lnTo>
                <a:lnTo>
                  <a:pt x="391" y="183718"/>
                </a:lnTo>
                <a:lnTo>
                  <a:pt x="0" y="187248"/>
                </a:lnTo>
                <a:lnTo>
                  <a:pt x="691" y="188650"/>
                </a:lnTo>
                <a:lnTo>
                  <a:pt x="2105" y="188632"/>
                </a:lnTo>
                <a:lnTo>
                  <a:pt x="3047" y="187667"/>
                </a:lnTo>
                <a:lnTo>
                  <a:pt x="3675" y="186071"/>
                </a:lnTo>
                <a:lnTo>
                  <a:pt x="4094" y="184055"/>
                </a:lnTo>
                <a:lnTo>
                  <a:pt x="5326" y="182711"/>
                </a:lnTo>
                <a:lnTo>
                  <a:pt x="7100" y="181815"/>
                </a:lnTo>
                <a:lnTo>
                  <a:pt x="13515" y="179867"/>
                </a:lnTo>
                <a:lnTo>
                  <a:pt x="25891" y="175826"/>
                </a:lnTo>
                <a:lnTo>
                  <a:pt x="32240" y="173415"/>
                </a:lnTo>
                <a:lnTo>
                  <a:pt x="38377" y="170855"/>
                </a:lnTo>
                <a:lnTo>
                  <a:pt x="44374" y="168196"/>
                </a:lnTo>
                <a:lnTo>
                  <a:pt x="56117" y="162701"/>
                </a:lnTo>
                <a:lnTo>
                  <a:pt x="61915" y="159902"/>
                </a:lnTo>
                <a:lnTo>
                  <a:pt x="68638" y="158037"/>
                </a:lnTo>
                <a:lnTo>
                  <a:pt x="75978" y="156793"/>
                </a:lnTo>
                <a:lnTo>
                  <a:pt x="83728" y="155964"/>
                </a:lnTo>
                <a:lnTo>
                  <a:pt x="90800" y="155411"/>
                </a:lnTo>
                <a:lnTo>
                  <a:pt x="97420" y="155042"/>
                </a:lnTo>
                <a:lnTo>
                  <a:pt x="103738" y="154797"/>
                </a:lnTo>
                <a:lnTo>
                  <a:pt x="126282" y="154451"/>
                </a:lnTo>
                <a:lnTo>
                  <a:pt x="146509" y="154348"/>
                </a:lnTo>
                <a:lnTo>
                  <a:pt x="153609" y="155286"/>
                </a:lnTo>
                <a:lnTo>
                  <a:pt x="161200" y="156864"/>
                </a:lnTo>
                <a:lnTo>
                  <a:pt x="169118" y="158869"/>
                </a:lnTo>
                <a:lnTo>
                  <a:pt x="176302" y="161157"/>
                </a:lnTo>
                <a:lnTo>
                  <a:pt x="182996" y="163636"/>
                </a:lnTo>
                <a:lnTo>
                  <a:pt x="189364" y="166241"/>
                </a:lnTo>
                <a:lnTo>
                  <a:pt x="195514" y="168930"/>
                </a:lnTo>
                <a:lnTo>
                  <a:pt x="207427" y="174457"/>
                </a:lnTo>
                <a:lnTo>
                  <a:pt x="213271" y="178217"/>
                </a:lnTo>
                <a:lnTo>
                  <a:pt x="219073" y="182629"/>
                </a:lnTo>
                <a:lnTo>
                  <a:pt x="224844" y="187475"/>
                </a:lnTo>
                <a:lnTo>
                  <a:pt x="230598" y="192611"/>
                </a:lnTo>
                <a:lnTo>
                  <a:pt x="242071" y="203397"/>
                </a:lnTo>
                <a:lnTo>
                  <a:pt x="246844" y="208941"/>
                </a:lnTo>
                <a:lnTo>
                  <a:pt x="254688" y="220180"/>
                </a:lnTo>
                <a:lnTo>
                  <a:pt x="257161" y="226797"/>
                </a:lnTo>
                <a:lnTo>
                  <a:pt x="258810" y="234065"/>
                </a:lnTo>
                <a:lnTo>
                  <a:pt x="259908" y="241768"/>
                </a:lnTo>
                <a:lnTo>
                  <a:pt x="260641" y="248809"/>
                </a:lnTo>
                <a:lnTo>
                  <a:pt x="261130" y="255408"/>
                </a:lnTo>
                <a:lnTo>
                  <a:pt x="261455" y="261712"/>
                </a:lnTo>
                <a:lnTo>
                  <a:pt x="260720" y="267820"/>
                </a:lnTo>
                <a:lnTo>
                  <a:pt x="257363" y="279686"/>
                </a:lnTo>
                <a:lnTo>
                  <a:pt x="254181" y="286470"/>
                </a:lnTo>
                <a:lnTo>
                  <a:pt x="250155" y="293850"/>
                </a:lnTo>
                <a:lnTo>
                  <a:pt x="245567" y="301628"/>
                </a:lnTo>
                <a:lnTo>
                  <a:pt x="240602" y="308718"/>
                </a:lnTo>
                <a:lnTo>
                  <a:pt x="235388" y="315349"/>
                </a:lnTo>
                <a:lnTo>
                  <a:pt x="230007" y="321675"/>
                </a:lnTo>
                <a:lnTo>
                  <a:pt x="224514" y="327798"/>
                </a:lnTo>
                <a:lnTo>
                  <a:pt x="213331" y="339680"/>
                </a:lnTo>
                <a:lnTo>
                  <a:pt x="207683" y="344564"/>
                </a:lnTo>
                <a:lnTo>
                  <a:pt x="202011" y="348772"/>
                </a:lnTo>
                <a:lnTo>
                  <a:pt x="196326" y="352529"/>
                </a:lnTo>
                <a:lnTo>
                  <a:pt x="190630" y="356940"/>
                </a:lnTo>
                <a:lnTo>
                  <a:pt x="184928" y="361785"/>
                </a:lnTo>
                <a:lnTo>
                  <a:pt x="179222" y="366920"/>
                </a:lnTo>
                <a:lnTo>
                  <a:pt x="172560" y="371296"/>
                </a:lnTo>
                <a:lnTo>
                  <a:pt x="165261" y="375165"/>
                </a:lnTo>
                <a:lnTo>
                  <a:pt x="157538" y="378698"/>
                </a:lnTo>
                <a:lnTo>
                  <a:pt x="149532" y="381053"/>
                </a:lnTo>
                <a:lnTo>
                  <a:pt x="141336" y="382623"/>
                </a:lnTo>
                <a:lnTo>
                  <a:pt x="133016" y="383669"/>
                </a:lnTo>
                <a:lnTo>
                  <a:pt x="125564" y="384367"/>
                </a:lnTo>
                <a:lnTo>
                  <a:pt x="118691" y="384832"/>
                </a:lnTo>
                <a:lnTo>
                  <a:pt x="112203" y="385143"/>
                </a:lnTo>
                <a:lnTo>
                  <a:pt x="103116" y="384397"/>
                </a:lnTo>
                <a:lnTo>
                  <a:pt x="92295" y="382947"/>
                </a:lnTo>
                <a:lnTo>
                  <a:pt x="80319" y="381028"/>
                </a:lnTo>
                <a:lnTo>
                  <a:pt x="71382" y="379749"/>
                </a:lnTo>
                <a:lnTo>
                  <a:pt x="64472" y="378896"/>
                </a:lnTo>
                <a:lnTo>
                  <a:pt x="58913" y="378327"/>
                </a:lnTo>
                <a:lnTo>
                  <a:pt x="53301" y="376996"/>
                </a:lnTo>
                <a:lnTo>
                  <a:pt x="47656" y="375156"/>
                </a:lnTo>
                <a:lnTo>
                  <a:pt x="41987" y="372976"/>
                </a:lnTo>
                <a:lnTo>
                  <a:pt x="37254" y="370571"/>
                </a:lnTo>
                <a:lnTo>
                  <a:pt x="29458" y="365358"/>
                </a:lnTo>
                <a:lnTo>
                  <a:pt x="22817" y="359867"/>
                </a:lnTo>
                <a:lnTo>
                  <a:pt x="13504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31"/>
          <p:cNvSpPr/>
          <p:nvPr/>
        </p:nvSpPr>
        <p:spPr>
          <a:xfrm>
            <a:off x="6124426" y="3368992"/>
            <a:ext cx="200228" cy="540069"/>
          </a:xfrm>
          <a:custGeom>
            <a:avLst/>
            <a:gdLst/>
            <a:ahLst/>
            <a:cxnLst/>
            <a:rect l="0" t="0" r="0" b="0"/>
            <a:pathLst>
              <a:path w="200228" h="540069">
                <a:moveTo>
                  <a:pt x="93494" y="0"/>
                </a:moveTo>
                <a:lnTo>
                  <a:pt x="79841" y="4551"/>
                </a:lnTo>
                <a:lnTo>
                  <a:pt x="75819" y="6844"/>
                </a:lnTo>
                <a:lnTo>
                  <a:pt x="73139" y="9325"/>
                </a:lnTo>
                <a:lnTo>
                  <a:pt x="69207" y="14622"/>
                </a:lnTo>
                <a:lnTo>
                  <a:pt x="64285" y="20151"/>
                </a:lnTo>
                <a:lnTo>
                  <a:pt x="60686" y="22007"/>
                </a:lnTo>
                <a:lnTo>
                  <a:pt x="56382" y="23244"/>
                </a:lnTo>
                <a:lnTo>
                  <a:pt x="51607" y="24068"/>
                </a:lnTo>
                <a:lnTo>
                  <a:pt x="47472" y="25570"/>
                </a:lnTo>
                <a:lnTo>
                  <a:pt x="43763" y="27525"/>
                </a:lnTo>
                <a:lnTo>
                  <a:pt x="40337" y="29780"/>
                </a:lnTo>
                <a:lnTo>
                  <a:pt x="39958" y="34141"/>
                </a:lnTo>
                <a:lnTo>
                  <a:pt x="44617" y="46606"/>
                </a:lnTo>
                <a:lnTo>
                  <a:pt x="45670" y="52978"/>
                </a:lnTo>
                <a:lnTo>
                  <a:pt x="44299" y="65139"/>
                </a:lnTo>
                <a:lnTo>
                  <a:pt x="40694" y="72953"/>
                </a:lnTo>
                <a:lnTo>
                  <a:pt x="35434" y="81973"/>
                </a:lnTo>
                <a:lnTo>
                  <a:pt x="29070" y="91796"/>
                </a:lnTo>
                <a:lnTo>
                  <a:pt x="24827" y="100250"/>
                </a:lnTo>
                <a:lnTo>
                  <a:pt x="20112" y="114723"/>
                </a:lnTo>
                <a:lnTo>
                  <a:pt x="16951" y="124107"/>
                </a:lnTo>
                <a:lnTo>
                  <a:pt x="8357" y="147234"/>
                </a:lnTo>
                <a:lnTo>
                  <a:pt x="5304" y="159116"/>
                </a:lnTo>
                <a:lnTo>
                  <a:pt x="3268" y="170847"/>
                </a:lnTo>
                <a:lnTo>
                  <a:pt x="1910" y="182478"/>
                </a:lnTo>
                <a:lnTo>
                  <a:pt x="1005" y="200710"/>
                </a:lnTo>
                <a:lnTo>
                  <a:pt x="0" y="248907"/>
                </a:lnTo>
                <a:lnTo>
                  <a:pt x="685" y="269761"/>
                </a:lnTo>
                <a:lnTo>
                  <a:pt x="2094" y="287473"/>
                </a:lnTo>
                <a:lnTo>
                  <a:pt x="3985" y="303091"/>
                </a:lnTo>
                <a:lnTo>
                  <a:pt x="6199" y="314456"/>
                </a:lnTo>
                <a:lnTo>
                  <a:pt x="11198" y="329623"/>
                </a:lnTo>
                <a:lnTo>
                  <a:pt x="19136" y="352239"/>
                </a:lnTo>
                <a:lnTo>
                  <a:pt x="23919" y="366271"/>
                </a:lnTo>
                <a:lnTo>
                  <a:pt x="28061" y="377531"/>
                </a:lnTo>
                <a:lnTo>
                  <a:pt x="31774" y="386942"/>
                </a:lnTo>
                <a:lnTo>
                  <a:pt x="35202" y="395122"/>
                </a:lnTo>
                <a:lnTo>
                  <a:pt x="39393" y="401527"/>
                </a:lnTo>
                <a:lnTo>
                  <a:pt x="44091" y="406750"/>
                </a:lnTo>
                <a:lnTo>
                  <a:pt x="49129" y="411184"/>
                </a:lnTo>
                <a:lnTo>
                  <a:pt x="53440" y="416045"/>
                </a:lnTo>
                <a:lnTo>
                  <a:pt x="57266" y="421191"/>
                </a:lnTo>
                <a:lnTo>
                  <a:pt x="60770" y="426527"/>
                </a:lnTo>
                <a:lnTo>
                  <a:pt x="64057" y="431036"/>
                </a:lnTo>
                <a:lnTo>
                  <a:pt x="70251" y="438587"/>
                </a:lnTo>
                <a:lnTo>
                  <a:pt x="76178" y="447657"/>
                </a:lnTo>
                <a:lnTo>
                  <a:pt x="79093" y="452743"/>
                </a:lnTo>
                <a:lnTo>
                  <a:pt x="83893" y="458039"/>
                </a:lnTo>
                <a:lnTo>
                  <a:pt x="89951" y="463474"/>
                </a:lnTo>
                <a:lnTo>
                  <a:pt x="96846" y="469003"/>
                </a:lnTo>
                <a:lnTo>
                  <a:pt x="102396" y="473641"/>
                </a:lnTo>
                <a:lnTo>
                  <a:pt x="107049" y="477686"/>
                </a:lnTo>
                <a:lnTo>
                  <a:pt x="111103" y="481334"/>
                </a:lnTo>
                <a:lnTo>
                  <a:pt x="116663" y="485673"/>
                </a:lnTo>
                <a:lnTo>
                  <a:pt x="123228" y="490469"/>
                </a:lnTo>
                <a:lnTo>
                  <a:pt x="138141" y="500879"/>
                </a:lnTo>
                <a:lnTo>
                  <a:pt x="154295" y="511856"/>
                </a:lnTo>
                <a:lnTo>
                  <a:pt x="160698" y="516497"/>
                </a:lnTo>
                <a:lnTo>
                  <a:pt x="165919" y="520544"/>
                </a:lnTo>
                <a:lnTo>
                  <a:pt x="176591" y="529332"/>
                </a:lnTo>
                <a:lnTo>
                  <a:pt x="180591" y="533074"/>
                </a:lnTo>
                <a:lnTo>
                  <a:pt x="182991" y="535405"/>
                </a:lnTo>
                <a:lnTo>
                  <a:pt x="185544" y="536959"/>
                </a:lnTo>
                <a:lnTo>
                  <a:pt x="190919" y="538686"/>
                </a:lnTo>
                <a:lnTo>
                  <a:pt x="196484" y="539453"/>
                </a:lnTo>
                <a:lnTo>
                  <a:pt x="200227" y="539795"/>
                </a:lnTo>
                <a:lnTo>
                  <a:pt x="199892" y="539886"/>
                </a:lnTo>
                <a:lnTo>
                  <a:pt x="196364" y="540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32"/>
          <p:cNvSpPr/>
          <p:nvPr/>
        </p:nvSpPr>
        <p:spPr>
          <a:xfrm>
            <a:off x="6365387" y="3351847"/>
            <a:ext cx="349663" cy="419914"/>
          </a:xfrm>
          <a:custGeom>
            <a:avLst/>
            <a:gdLst/>
            <a:ahLst/>
            <a:cxnLst/>
            <a:rect l="0" t="0" r="0" b="0"/>
            <a:pathLst>
              <a:path w="349663" h="419914">
                <a:moveTo>
                  <a:pt x="306875" y="0"/>
                </a:moveTo>
                <a:lnTo>
                  <a:pt x="293222" y="4551"/>
                </a:lnTo>
                <a:lnTo>
                  <a:pt x="283979" y="6785"/>
                </a:lnTo>
                <a:lnTo>
                  <a:pt x="280182" y="7381"/>
                </a:lnTo>
                <a:lnTo>
                  <a:pt x="273421" y="10583"/>
                </a:lnTo>
                <a:lnTo>
                  <a:pt x="270285" y="12770"/>
                </a:lnTo>
                <a:lnTo>
                  <a:pt x="264384" y="15181"/>
                </a:lnTo>
                <a:lnTo>
                  <a:pt x="256640" y="17741"/>
                </a:lnTo>
                <a:lnTo>
                  <a:pt x="247668" y="20400"/>
                </a:lnTo>
                <a:lnTo>
                  <a:pt x="239781" y="22173"/>
                </a:lnTo>
                <a:lnTo>
                  <a:pt x="232618" y="23354"/>
                </a:lnTo>
                <a:lnTo>
                  <a:pt x="225938" y="24142"/>
                </a:lnTo>
                <a:lnTo>
                  <a:pt x="215976" y="27557"/>
                </a:lnTo>
                <a:lnTo>
                  <a:pt x="211985" y="29802"/>
                </a:lnTo>
                <a:lnTo>
                  <a:pt x="202657" y="32250"/>
                </a:lnTo>
                <a:lnTo>
                  <a:pt x="189772" y="34835"/>
                </a:lnTo>
                <a:lnTo>
                  <a:pt x="174514" y="37511"/>
                </a:lnTo>
                <a:lnTo>
                  <a:pt x="160532" y="39295"/>
                </a:lnTo>
                <a:lnTo>
                  <a:pt x="147400" y="40484"/>
                </a:lnTo>
                <a:lnTo>
                  <a:pt x="134836" y="41277"/>
                </a:lnTo>
                <a:lnTo>
                  <a:pt x="113256" y="42158"/>
                </a:lnTo>
                <a:lnTo>
                  <a:pt x="80669" y="42723"/>
                </a:lnTo>
                <a:lnTo>
                  <a:pt x="66390" y="42821"/>
                </a:lnTo>
                <a:lnTo>
                  <a:pt x="56801" y="40304"/>
                </a:lnTo>
                <a:lnTo>
                  <a:pt x="46188" y="36963"/>
                </a:lnTo>
                <a:lnTo>
                  <a:pt x="40692" y="36072"/>
                </a:lnTo>
                <a:lnTo>
                  <a:pt x="30456" y="35082"/>
                </a:lnTo>
                <a:lnTo>
                  <a:pt x="22733" y="34642"/>
                </a:lnTo>
                <a:lnTo>
                  <a:pt x="19339" y="33572"/>
                </a:lnTo>
                <a:lnTo>
                  <a:pt x="10013" y="28468"/>
                </a:lnTo>
                <a:lnTo>
                  <a:pt x="4121" y="26940"/>
                </a:lnTo>
                <a:lnTo>
                  <a:pt x="2169" y="27485"/>
                </a:lnTo>
                <a:lnTo>
                  <a:pt x="868" y="28801"/>
                </a:lnTo>
                <a:lnTo>
                  <a:pt x="0" y="30631"/>
                </a:lnTo>
                <a:lnTo>
                  <a:pt x="374" y="32803"/>
                </a:lnTo>
                <a:lnTo>
                  <a:pt x="5798" y="41350"/>
                </a:lnTo>
                <a:lnTo>
                  <a:pt x="6530" y="51516"/>
                </a:lnTo>
                <a:lnTo>
                  <a:pt x="11395" y="56251"/>
                </a:lnTo>
                <a:lnTo>
                  <a:pt x="19401" y="61314"/>
                </a:lnTo>
                <a:lnTo>
                  <a:pt x="29500" y="66593"/>
                </a:lnTo>
                <a:lnTo>
                  <a:pt x="36234" y="71066"/>
                </a:lnTo>
                <a:lnTo>
                  <a:pt x="40723" y="75000"/>
                </a:lnTo>
                <a:lnTo>
                  <a:pt x="43715" y="78575"/>
                </a:lnTo>
                <a:lnTo>
                  <a:pt x="45710" y="88578"/>
                </a:lnTo>
                <a:lnTo>
                  <a:pt x="47040" y="102867"/>
                </a:lnTo>
                <a:lnTo>
                  <a:pt x="48912" y="141604"/>
                </a:lnTo>
                <a:lnTo>
                  <a:pt x="49175" y="148695"/>
                </a:lnTo>
                <a:lnTo>
                  <a:pt x="52007" y="161655"/>
                </a:lnTo>
                <a:lnTo>
                  <a:pt x="55488" y="172811"/>
                </a:lnTo>
                <a:lnTo>
                  <a:pt x="57447" y="184448"/>
                </a:lnTo>
                <a:lnTo>
                  <a:pt x="58164" y="195304"/>
                </a:lnTo>
                <a:lnTo>
                  <a:pt x="59153" y="195925"/>
                </a:lnTo>
                <a:lnTo>
                  <a:pt x="62791" y="196616"/>
                </a:lnTo>
                <a:lnTo>
                  <a:pt x="70195" y="197004"/>
                </a:lnTo>
                <a:lnTo>
                  <a:pt x="73841" y="195154"/>
                </a:lnTo>
                <a:lnTo>
                  <a:pt x="82972" y="188017"/>
                </a:lnTo>
                <a:lnTo>
                  <a:pt x="90840" y="181036"/>
                </a:lnTo>
                <a:lnTo>
                  <a:pt x="100625" y="171750"/>
                </a:lnTo>
                <a:lnTo>
                  <a:pt x="103652" y="168793"/>
                </a:lnTo>
                <a:lnTo>
                  <a:pt x="106623" y="166821"/>
                </a:lnTo>
                <a:lnTo>
                  <a:pt x="115355" y="163093"/>
                </a:lnTo>
                <a:lnTo>
                  <a:pt x="124928" y="156380"/>
                </a:lnTo>
                <a:lnTo>
                  <a:pt x="134252" y="151100"/>
                </a:lnTo>
                <a:lnTo>
                  <a:pt x="142207" y="148118"/>
                </a:lnTo>
                <a:lnTo>
                  <a:pt x="149869" y="145840"/>
                </a:lnTo>
                <a:lnTo>
                  <a:pt x="159624" y="141653"/>
                </a:lnTo>
                <a:lnTo>
                  <a:pt x="165846" y="140155"/>
                </a:lnTo>
                <a:lnTo>
                  <a:pt x="172851" y="139157"/>
                </a:lnTo>
                <a:lnTo>
                  <a:pt x="180378" y="138491"/>
                </a:lnTo>
                <a:lnTo>
                  <a:pt x="187301" y="138048"/>
                </a:lnTo>
                <a:lnTo>
                  <a:pt x="200074" y="137555"/>
                </a:lnTo>
                <a:lnTo>
                  <a:pt x="213423" y="137277"/>
                </a:lnTo>
                <a:lnTo>
                  <a:pt x="222796" y="139752"/>
                </a:lnTo>
                <a:lnTo>
                  <a:pt x="227963" y="141745"/>
                </a:lnTo>
                <a:lnTo>
                  <a:pt x="241323" y="146501"/>
                </a:lnTo>
                <a:lnTo>
                  <a:pt x="248886" y="149102"/>
                </a:lnTo>
                <a:lnTo>
                  <a:pt x="255833" y="150836"/>
                </a:lnTo>
                <a:lnTo>
                  <a:pt x="262370" y="151993"/>
                </a:lnTo>
                <a:lnTo>
                  <a:pt x="268632" y="152763"/>
                </a:lnTo>
                <a:lnTo>
                  <a:pt x="278131" y="156160"/>
                </a:lnTo>
                <a:lnTo>
                  <a:pt x="286480" y="161797"/>
                </a:lnTo>
                <a:lnTo>
                  <a:pt x="296540" y="170652"/>
                </a:lnTo>
                <a:lnTo>
                  <a:pt x="304822" y="178398"/>
                </a:lnTo>
                <a:lnTo>
                  <a:pt x="317899" y="191132"/>
                </a:lnTo>
                <a:lnTo>
                  <a:pt x="323840" y="199565"/>
                </a:lnTo>
                <a:lnTo>
                  <a:pt x="330608" y="210615"/>
                </a:lnTo>
                <a:lnTo>
                  <a:pt x="339965" y="225052"/>
                </a:lnTo>
                <a:lnTo>
                  <a:pt x="343223" y="231950"/>
                </a:lnTo>
                <a:lnTo>
                  <a:pt x="346842" y="244694"/>
                </a:lnTo>
                <a:lnTo>
                  <a:pt x="347807" y="252664"/>
                </a:lnTo>
                <a:lnTo>
                  <a:pt x="348451" y="261788"/>
                </a:lnTo>
                <a:lnTo>
                  <a:pt x="349165" y="280180"/>
                </a:lnTo>
                <a:lnTo>
                  <a:pt x="349568" y="301245"/>
                </a:lnTo>
                <a:lnTo>
                  <a:pt x="349662" y="313592"/>
                </a:lnTo>
                <a:lnTo>
                  <a:pt x="348735" y="318599"/>
                </a:lnTo>
                <a:lnTo>
                  <a:pt x="345165" y="326702"/>
                </a:lnTo>
                <a:lnTo>
                  <a:pt x="340974" y="333054"/>
                </a:lnTo>
                <a:lnTo>
                  <a:pt x="328698" y="350271"/>
                </a:lnTo>
                <a:lnTo>
                  <a:pt x="321423" y="358292"/>
                </a:lnTo>
                <a:lnTo>
                  <a:pt x="313716" y="365544"/>
                </a:lnTo>
                <a:lnTo>
                  <a:pt x="305721" y="372284"/>
                </a:lnTo>
                <a:lnTo>
                  <a:pt x="298486" y="377729"/>
                </a:lnTo>
                <a:lnTo>
                  <a:pt x="291757" y="382312"/>
                </a:lnTo>
                <a:lnTo>
                  <a:pt x="285367" y="386320"/>
                </a:lnTo>
                <a:lnTo>
                  <a:pt x="279201" y="389944"/>
                </a:lnTo>
                <a:lnTo>
                  <a:pt x="273186" y="393313"/>
                </a:lnTo>
                <a:lnTo>
                  <a:pt x="267270" y="396511"/>
                </a:lnTo>
                <a:lnTo>
                  <a:pt x="261422" y="398643"/>
                </a:lnTo>
                <a:lnTo>
                  <a:pt x="255618" y="400065"/>
                </a:lnTo>
                <a:lnTo>
                  <a:pt x="249844" y="401013"/>
                </a:lnTo>
                <a:lnTo>
                  <a:pt x="244089" y="402597"/>
                </a:lnTo>
                <a:lnTo>
                  <a:pt x="238348" y="404605"/>
                </a:lnTo>
                <a:lnTo>
                  <a:pt x="227841" y="409377"/>
                </a:lnTo>
                <a:lnTo>
                  <a:pt x="219997" y="414673"/>
                </a:lnTo>
                <a:lnTo>
                  <a:pt x="213335" y="417662"/>
                </a:lnTo>
                <a:lnTo>
                  <a:pt x="205294" y="418990"/>
                </a:lnTo>
                <a:lnTo>
                  <a:pt x="199150" y="419344"/>
                </a:lnTo>
                <a:lnTo>
                  <a:pt x="184703" y="419738"/>
                </a:lnTo>
                <a:lnTo>
                  <a:pt x="168756" y="419913"/>
                </a:lnTo>
                <a:lnTo>
                  <a:pt x="162408" y="419007"/>
                </a:lnTo>
                <a:lnTo>
                  <a:pt x="152815" y="415460"/>
                </a:lnTo>
                <a:lnTo>
                  <a:pt x="145377" y="413249"/>
                </a:lnTo>
                <a:lnTo>
                  <a:pt x="11828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33"/>
          <p:cNvSpPr/>
          <p:nvPr/>
        </p:nvSpPr>
        <p:spPr>
          <a:xfrm>
            <a:off x="6835140" y="3703320"/>
            <a:ext cx="85602" cy="231458"/>
          </a:xfrm>
          <a:custGeom>
            <a:avLst/>
            <a:gdLst/>
            <a:ahLst/>
            <a:cxnLst/>
            <a:rect l="0" t="0" r="0" b="0"/>
            <a:pathLst>
              <a:path w="85602" h="231458">
                <a:moveTo>
                  <a:pt x="60007" y="0"/>
                </a:moveTo>
                <a:lnTo>
                  <a:pt x="74769" y="14761"/>
                </a:lnTo>
                <a:lnTo>
                  <a:pt x="76516" y="17461"/>
                </a:lnTo>
                <a:lnTo>
                  <a:pt x="78633" y="21165"/>
                </a:lnTo>
                <a:lnTo>
                  <a:pt x="80997" y="25540"/>
                </a:lnTo>
                <a:lnTo>
                  <a:pt x="82573" y="29409"/>
                </a:lnTo>
                <a:lnTo>
                  <a:pt x="84324" y="36248"/>
                </a:lnTo>
                <a:lnTo>
                  <a:pt x="84791" y="40358"/>
                </a:lnTo>
                <a:lnTo>
                  <a:pt x="85102" y="45003"/>
                </a:lnTo>
                <a:lnTo>
                  <a:pt x="85310" y="50004"/>
                </a:lnTo>
                <a:lnTo>
                  <a:pt x="85540" y="60641"/>
                </a:lnTo>
                <a:lnTo>
                  <a:pt x="85601" y="66145"/>
                </a:lnTo>
                <a:lnTo>
                  <a:pt x="84690" y="75529"/>
                </a:lnTo>
                <a:lnTo>
                  <a:pt x="83129" y="87500"/>
                </a:lnTo>
                <a:lnTo>
                  <a:pt x="81137" y="101196"/>
                </a:lnTo>
                <a:lnTo>
                  <a:pt x="76952" y="115089"/>
                </a:lnTo>
                <a:lnTo>
                  <a:pt x="71303" y="129113"/>
                </a:lnTo>
                <a:lnTo>
                  <a:pt x="64680" y="143225"/>
                </a:lnTo>
                <a:lnTo>
                  <a:pt x="60265" y="154539"/>
                </a:lnTo>
                <a:lnTo>
                  <a:pt x="57322" y="163986"/>
                </a:lnTo>
                <a:lnTo>
                  <a:pt x="55359" y="172188"/>
                </a:lnTo>
                <a:lnTo>
                  <a:pt x="52146" y="180515"/>
                </a:lnTo>
                <a:lnTo>
                  <a:pt x="48099" y="188923"/>
                </a:lnTo>
                <a:lnTo>
                  <a:pt x="43495" y="197386"/>
                </a:lnTo>
                <a:lnTo>
                  <a:pt x="38522" y="204933"/>
                </a:lnTo>
                <a:lnTo>
                  <a:pt x="33301" y="211870"/>
                </a:lnTo>
                <a:lnTo>
                  <a:pt x="27916" y="218399"/>
                </a:lnTo>
                <a:lnTo>
                  <a:pt x="23373" y="222751"/>
                </a:lnTo>
                <a:lnTo>
                  <a:pt x="19391" y="225654"/>
                </a:lnTo>
                <a:lnTo>
                  <a:pt x="15786" y="227588"/>
                </a:lnTo>
                <a:lnTo>
                  <a:pt x="12428" y="228877"/>
                </a:lnTo>
                <a:lnTo>
                  <a:pt x="9238" y="22973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34"/>
          <p:cNvSpPr/>
          <p:nvPr/>
        </p:nvSpPr>
        <p:spPr>
          <a:xfrm>
            <a:off x="6835140" y="393477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35"/>
          <p:cNvSpPr/>
          <p:nvPr/>
        </p:nvSpPr>
        <p:spPr>
          <a:xfrm>
            <a:off x="7256553" y="3480478"/>
            <a:ext cx="855876" cy="188509"/>
          </a:xfrm>
          <a:custGeom>
            <a:avLst/>
            <a:gdLst/>
            <a:ahLst/>
            <a:cxnLst/>
            <a:rect l="0" t="0" r="0" b="0"/>
            <a:pathLst>
              <a:path w="855876" h="188509">
                <a:moveTo>
                  <a:pt x="753019" y="8529"/>
                </a:moveTo>
                <a:lnTo>
                  <a:pt x="745639" y="8529"/>
                </a:lnTo>
                <a:lnTo>
                  <a:pt x="731147" y="13080"/>
                </a:lnTo>
                <a:lnTo>
                  <a:pt x="708756" y="20461"/>
                </a:lnTo>
                <a:lnTo>
                  <a:pt x="688326" y="25597"/>
                </a:lnTo>
                <a:lnTo>
                  <a:pt x="672466" y="31261"/>
                </a:lnTo>
                <a:lnTo>
                  <a:pt x="650042" y="36197"/>
                </a:lnTo>
                <a:lnTo>
                  <a:pt x="638672" y="40828"/>
                </a:lnTo>
                <a:lnTo>
                  <a:pt x="627268" y="46062"/>
                </a:lnTo>
                <a:lnTo>
                  <a:pt x="615850" y="49023"/>
                </a:lnTo>
                <a:lnTo>
                  <a:pt x="601568" y="52244"/>
                </a:lnTo>
                <a:lnTo>
                  <a:pt x="591092" y="55770"/>
                </a:lnTo>
                <a:lnTo>
                  <a:pt x="579345" y="60025"/>
                </a:lnTo>
                <a:lnTo>
                  <a:pt x="569608" y="63815"/>
                </a:lnTo>
                <a:lnTo>
                  <a:pt x="561213" y="67294"/>
                </a:lnTo>
                <a:lnTo>
                  <a:pt x="553711" y="70566"/>
                </a:lnTo>
                <a:lnTo>
                  <a:pt x="540295" y="76741"/>
                </a:lnTo>
                <a:lnTo>
                  <a:pt x="534051" y="79721"/>
                </a:lnTo>
                <a:lnTo>
                  <a:pt x="519492" y="85572"/>
                </a:lnTo>
                <a:lnTo>
                  <a:pt x="504450" y="91348"/>
                </a:lnTo>
                <a:lnTo>
                  <a:pt x="491413" y="97090"/>
                </a:lnTo>
                <a:lnTo>
                  <a:pt x="479270" y="102817"/>
                </a:lnTo>
                <a:lnTo>
                  <a:pt x="473365" y="105678"/>
                </a:lnTo>
                <a:lnTo>
                  <a:pt x="459183" y="108856"/>
                </a:lnTo>
                <a:lnTo>
                  <a:pt x="444308" y="111221"/>
                </a:lnTo>
                <a:lnTo>
                  <a:pt x="431346" y="115448"/>
                </a:lnTo>
                <a:lnTo>
                  <a:pt x="421414" y="119813"/>
                </a:lnTo>
                <a:lnTo>
                  <a:pt x="383938" y="137705"/>
                </a:lnTo>
                <a:lnTo>
                  <a:pt x="366416" y="146268"/>
                </a:lnTo>
                <a:lnTo>
                  <a:pt x="358124" y="149885"/>
                </a:lnTo>
                <a:lnTo>
                  <a:pt x="349738" y="153249"/>
                </a:lnTo>
                <a:lnTo>
                  <a:pt x="333753" y="158574"/>
                </a:lnTo>
                <a:lnTo>
                  <a:pt x="314044" y="162524"/>
                </a:lnTo>
                <a:lnTo>
                  <a:pt x="294234" y="169304"/>
                </a:lnTo>
                <a:lnTo>
                  <a:pt x="275429" y="174600"/>
                </a:lnTo>
                <a:lnTo>
                  <a:pt x="243423" y="182936"/>
                </a:lnTo>
                <a:lnTo>
                  <a:pt x="221097" y="186056"/>
                </a:lnTo>
                <a:lnTo>
                  <a:pt x="198474" y="187442"/>
                </a:lnTo>
                <a:lnTo>
                  <a:pt x="175720" y="188059"/>
                </a:lnTo>
                <a:lnTo>
                  <a:pt x="131080" y="188508"/>
                </a:lnTo>
                <a:lnTo>
                  <a:pt x="111477" y="185993"/>
                </a:lnTo>
                <a:lnTo>
                  <a:pt x="89747" y="181699"/>
                </a:lnTo>
                <a:lnTo>
                  <a:pt x="73739" y="176616"/>
                </a:lnTo>
                <a:lnTo>
                  <a:pt x="62814" y="171182"/>
                </a:lnTo>
                <a:lnTo>
                  <a:pt x="38938" y="155381"/>
                </a:lnTo>
                <a:lnTo>
                  <a:pt x="33126" y="151198"/>
                </a:lnTo>
                <a:lnTo>
                  <a:pt x="28297" y="147457"/>
                </a:lnTo>
                <a:lnTo>
                  <a:pt x="24126" y="144010"/>
                </a:lnTo>
                <a:lnTo>
                  <a:pt x="20393" y="140760"/>
                </a:lnTo>
                <a:lnTo>
                  <a:pt x="16952" y="137640"/>
                </a:lnTo>
                <a:lnTo>
                  <a:pt x="13705" y="134609"/>
                </a:lnTo>
                <a:lnTo>
                  <a:pt x="11540" y="131634"/>
                </a:lnTo>
                <a:lnTo>
                  <a:pt x="9136" y="125790"/>
                </a:lnTo>
                <a:lnTo>
                  <a:pt x="5526" y="120018"/>
                </a:lnTo>
                <a:lnTo>
                  <a:pt x="3231" y="117145"/>
                </a:lnTo>
                <a:lnTo>
                  <a:pt x="1700" y="114277"/>
                </a:lnTo>
                <a:lnTo>
                  <a:pt x="0" y="108550"/>
                </a:lnTo>
                <a:lnTo>
                  <a:pt x="499" y="103785"/>
                </a:lnTo>
                <a:lnTo>
                  <a:pt x="1783" y="97751"/>
                </a:lnTo>
                <a:lnTo>
                  <a:pt x="3593" y="90870"/>
                </a:lnTo>
                <a:lnTo>
                  <a:pt x="4799" y="85331"/>
                </a:lnTo>
                <a:lnTo>
                  <a:pt x="5604" y="80685"/>
                </a:lnTo>
                <a:lnTo>
                  <a:pt x="6140" y="76635"/>
                </a:lnTo>
                <a:lnTo>
                  <a:pt x="7449" y="72983"/>
                </a:lnTo>
                <a:lnTo>
                  <a:pt x="9275" y="69596"/>
                </a:lnTo>
                <a:lnTo>
                  <a:pt x="11445" y="66386"/>
                </a:lnTo>
                <a:lnTo>
                  <a:pt x="13843" y="63292"/>
                </a:lnTo>
                <a:lnTo>
                  <a:pt x="16396" y="60278"/>
                </a:lnTo>
                <a:lnTo>
                  <a:pt x="21770" y="54389"/>
                </a:lnTo>
                <a:lnTo>
                  <a:pt x="27335" y="48596"/>
                </a:lnTo>
                <a:lnTo>
                  <a:pt x="32057" y="44766"/>
                </a:lnTo>
                <a:lnTo>
                  <a:pt x="38063" y="40307"/>
                </a:lnTo>
                <a:lnTo>
                  <a:pt x="44924" y="35429"/>
                </a:lnTo>
                <a:lnTo>
                  <a:pt x="55088" y="30010"/>
                </a:lnTo>
                <a:lnTo>
                  <a:pt x="71245" y="24419"/>
                </a:lnTo>
                <a:lnTo>
                  <a:pt x="85201" y="19401"/>
                </a:lnTo>
                <a:lnTo>
                  <a:pt x="97754" y="13996"/>
                </a:lnTo>
                <a:lnTo>
                  <a:pt x="109683" y="8419"/>
                </a:lnTo>
                <a:lnTo>
                  <a:pt x="121334" y="3717"/>
                </a:lnTo>
                <a:lnTo>
                  <a:pt x="145513" y="452"/>
                </a:lnTo>
                <a:lnTo>
                  <a:pt x="169927" y="54"/>
                </a:lnTo>
                <a:lnTo>
                  <a:pt x="198910" y="0"/>
                </a:lnTo>
                <a:lnTo>
                  <a:pt x="223856" y="2516"/>
                </a:lnTo>
                <a:lnTo>
                  <a:pt x="244468" y="6809"/>
                </a:lnTo>
                <a:lnTo>
                  <a:pt x="263154" y="11892"/>
                </a:lnTo>
                <a:lnTo>
                  <a:pt x="291589" y="17025"/>
                </a:lnTo>
                <a:lnTo>
                  <a:pt x="303782" y="21195"/>
                </a:lnTo>
                <a:lnTo>
                  <a:pt x="313010" y="26223"/>
                </a:lnTo>
                <a:lnTo>
                  <a:pt x="320287" y="31633"/>
                </a:lnTo>
                <a:lnTo>
                  <a:pt x="326697" y="37213"/>
                </a:lnTo>
                <a:lnTo>
                  <a:pt x="330692" y="39081"/>
                </a:lnTo>
                <a:lnTo>
                  <a:pt x="344463" y="42664"/>
                </a:lnTo>
                <a:lnTo>
                  <a:pt x="351729" y="46878"/>
                </a:lnTo>
                <a:lnTo>
                  <a:pt x="358133" y="51926"/>
                </a:lnTo>
                <a:lnTo>
                  <a:pt x="361174" y="54605"/>
                </a:lnTo>
                <a:lnTo>
                  <a:pt x="374713" y="65202"/>
                </a:lnTo>
                <a:lnTo>
                  <a:pt x="383658" y="72029"/>
                </a:lnTo>
                <a:lnTo>
                  <a:pt x="391525" y="77532"/>
                </a:lnTo>
                <a:lnTo>
                  <a:pt x="398676" y="82154"/>
                </a:lnTo>
                <a:lnTo>
                  <a:pt x="405348" y="86187"/>
                </a:lnTo>
                <a:lnTo>
                  <a:pt x="410748" y="89829"/>
                </a:lnTo>
                <a:lnTo>
                  <a:pt x="415301" y="93209"/>
                </a:lnTo>
                <a:lnTo>
                  <a:pt x="422899" y="98552"/>
                </a:lnTo>
                <a:lnTo>
                  <a:pt x="435390" y="104418"/>
                </a:lnTo>
                <a:lnTo>
                  <a:pt x="443159" y="109602"/>
                </a:lnTo>
                <a:lnTo>
                  <a:pt x="452148" y="115916"/>
                </a:lnTo>
                <a:lnTo>
                  <a:pt x="460046" y="121078"/>
                </a:lnTo>
                <a:lnTo>
                  <a:pt x="467216" y="125472"/>
                </a:lnTo>
                <a:lnTo>
                  <a:pt x="473901" y="129353"/>
                </a:lnTo>
                <a:lnTo>
                  <a:pt x="479311" y="132894"/>
                </a:lnTo>
                <a:lnTo>
                  <a:pt x="483869" y="136207"/>
                </a:lnTo>
                <a:lnTo>
                  <a:pt x="487861" y="139367"/>
                </a:lnTo>
                <a:lnTo>
                  <a:pt x="492427" y="142427"/>
                </a:lnTo>
                <a:lnTo>
                  <a:pt x="497376" y="145419"/>
                </a:lnTo>
                <a:lnTo>
                  <a:pt x="509860" y="151284"/>
                </a:lnTo>
                <a:lnTo>
                  <a:pt x="536403" y="159941"/>
                </a:lnTo>
                <a:lnTo>
                  <a:pt x="550700" y="165676"/>
                </a:lnTo>
                <a:lnTo>
                  <a:pt x="574010" y="169708"/>
                </a:lnTo>
                <a:lnTo>
                  <a:pt x="601596" y="176963"/>
                </a:lnTo>
                <a:lnTo>
                  <a:pt x="625286" y="180038"/>
                </a:lnTo>
                <a:lnTo>
                  <a:pt x="649450" y="185605"/>
                </a:lnTo>
                <a:lnTo>
                  <a:pt x="662856" y="187242"/>
                </a:lnTo>
                <a:lnTo>
                  <a:pt x="685325" y="185430"/>
                </a:lnTo>
                <a:lnTo>
                  <a:pt x="699317" y="183613"/>
                </a:lnTo>
                <a:lnTo>
                  <a:pt x="725024" y="179054"/>
                </a:lnTo>
                <a:lnTo>
                  <a:pt x="746291" y="174805"/>
                </a:lnTo>
                <a:lnTo>
                  <a:pt x="764572" y="171461"/>
                </a:lnTo>
                <a:lnTo>
                  <a:pt x="780678" y="165814"/>
                </a:lnTo>
                <a:lnTo>
                  <a:pt x="797676" y="160883"/>
                </a:lnTo>
                <a:lnTo>
                  <a:pt x="808109" y="156251"/>
                </a:lnTo>
                <a:lnTo>
                  <a:pt x="819096" y="151018"/>
                </a:lnTo>
                <a:lnTo>
                  <a:pt x="827789" y="145518"/>
                </a:lnTo>
                <a:lnTo>
                  <a:pt x="834829" y="139898"/>
                </a:lnTo>
                <a:lnTo>
                  <a:pt x="841131" y="134225"/>
                </a:lnTo>
                <a:lnTo>
                  <a:pt x="847107" y="128529"/>
                </a:lnTo>
                <a:lnTo>
                  <a:pt x="850034" y="125677"/>
                </a:lnTo>
                <a:lnTo>
                  <a:pt x="851986" y="122822"/>
                </a:lnTo>
                <a:lnTo>
                  <a:pt x="854155" y="117111"/>
                </a:lnTo>
                <a:lnTo>
                  <a:pt x="855118" y="111398"/>
                </a:lnTo>
                <a:lnTo>
                  <a:pt x="855375" y="108541"/>
                </a:lnTo>
                <a:lnTo>
                  <a:pt x="855547" y="104731"/>
                </a:lnTo>
                <a:lnTo>
                  <a:pt x="855844" y="88566"/>
                </a:lnTo>
                <a:lnTo>
                  <a:pt x="855875" y="81985"/>
                </a:lnTo>
                <a:lnTo>
                  <a:pt x="854927" y="79408"/>
                </a:lnTo>
                <a:lnTo>
                  <a:pt x="851334" y="74003"/>
                </a:lnTo>
                <a:lnTo>
                  <a:pt x="849103" y="68426"/>
                </a:lnTo>
                <a:lnTo>
                  <a:pt x="848508" y="65605"/>
                </a:lnTo>
                <a:lnTo>
                  <a:pt x="847157" y="63725"/>
                </a:lnTo>
                <a:lnTo>
                  <a:pt x="845306" y="62472"/>
                </a:lnTo>
                <a:lnTo>
                  <a:pt x="843118" y="61636"/>
                </a:lnTo>
                <a:lnTo>
                  <a:pt x="841661" y="60126"/>
                </a:lnTo>
                <a:lnTo>
                  <a:pt x="840689" y="58167"/>
                </a:lnTo>
                <a:lnTo>
                  <a:pt x="840041" y="55909"/>
                </a:lnTo>
                <a:lnTo>
                  <a:pt x="838656" y="54403"/>
                </a:lnTo>
                <a:lnTo>
                  <a:pt x="836780" y="53399"/>
                </a:lnTo>
                <a:lnTo>
                  <a:pt x="834577" y="52730"/>
                </a:lnTo>
                <a:lnTo>
                  <a:pt x="833109" y="51332"/>
                </a:lnTo>
                <a:lnTo>
                  <a:pt x="832130" y="49446"/>
                </a:lnTo>
                <a:lnTo>
                  <a:pt x="831476" y="47237"/>
                </a:lnTo>
                <a:lnTo>
                  <a:pt x="828184" y="43859"/>
                </a:lnTo>
                <a:lnTo>
                  <a:pt x="823132" y="39703"/>
                </a:lnTo>
                <a:lnTo>
                  <a:pt x="816906" y="35026"/>
                </a:lnTo>
                <a:lnTo>
                  <a:pt x="807448" y="29831"/>
                </a:lnTo>
                <a:lnTo>
                  <a:pt x="800069" y="27522"/>
                </a:lnTo>
                <a:lnTo>
                  <a:pt x="789608" y="25269"/>
                </a:lnTo>
                <a:lnTo>
                  <a:pt x="774867" y="19945"/>
                </a:lnTo>
                <a:lnTo>
                  <a:pt x="755359" y="17663"/>
                </a:lnTo>
                <a:lnTo>
                  <a:pt x="735874" y="256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36"/>
          <p:cNvSpPr/>
          <p:nvPr/>
        </p:nvSpPr>
        <p:spPr>
          <a:xfrm>
            <a:off x="8146732" y="3291840"/>
            <a:ext cx="247886" cy="548640"/>
          </a:xfrm>
          <a:custGeom>
            <a:avLst/>
            <a:gdLst/>
            <a:ahLst/>
            <a:cxnLst/>
            <a:rect l="0" t="0" r="0" b="0"/>
            <a:pathLst>
              <a:path w="247886" h="548640">
                <a:moveTo>
                  <a:pt x="0" y="0"/>
                </a:moveTo>
                <a:lnTo>
                  <a:pt x="4551" y="4551"/>
                </a:lnTo>
                <a:lnTo>
                  <a:pt x="6843" y="5891"/>
                </a:lnTo>
                <a:lnTo>
                  <a:pt x="11932" y="7381"/>
                </a:lnTo>
                <a:lnTo>
                  <a:pt x="17368" y="10583"/>
                </a:lnTo>
                <a:lnTo>
                  <a:pt x="20151" y="12770"/>
                </a:lnTo>
                <a:lnTo>
                  <a:pt x="24865" y="15181"/>
                </a:lnTo>
                <a:lnTo>
                  <a:pt x="30864" y="17740"/>
                </a:lnTo>
                <a:lnTo>
                  <a:pt x="37721" y="20399"/>
                </a:lnTo>
                <a:lnTo>
                  <a:pt x="48008" y="23125"/>
                </a:lnTo>
                <a:lnTo>
                  <a:pt x="60580" y="25894"/>
                </a:lnTo>
                <a:lnTo>
                  <a:pt x="74677" y="28692"/>
                </a:lnTo>
                <a:lnTo>
                  <a:pt x="85979" y="31511"/>
                </a:lnTo>
                <a:lnTo>
                  <a:pt x="95419" y="34342"/>
                </a:lnTo>
                <a:lnTo>
                  <a:pt x="103618" y="37182"/>
                </a:lnTo>
                <a:lnTo>
                  <a:pt x="110988" y="40028"/>
                </a:lnTo>
                <a:lnTo>
                  <a:pt x="117808" y="42878"/>
                </a:lnTo>
                <a:lnTo>
                  <a:pt x="124258" y="45730"/>
                </a:lnTo>
                <a:lnTo>
                  <a:pt x="136506" y="51439"/>
                </a:lnTo>
                <a:lnTo>
                  <a:pt x="159891" y="62866"/>
                </a:lnTo>
                <a:lnTo>
                  <a:pt x="166602" y="67628"/>
                </a:lnTo>
                <a:lnTo>
                  <a:pt x="173933" y="73660"/>
                </a:lnTo>
                <a:lnTo>
                  <a:pt x="181678" y="80539"/>
                </a:lnTo>
                <a:lnTo>
                  <a:pt x="187794" y="87030"/>
                </a:lnTo>
                <a:lnTo>
                  <a:pt x="192824" y="93263"/>
                </a:lnTo>
                <a:lnTo>
                  <a:pt x="197129" y="99322"/>
                </a:lnTo>
                <a:lnTo>
                  <a:pt x="204453" y="111136"/>
                </a:lnTo>
                <a:lnTo>
                  <a:pt x="207740" y="116953"/>
                </a:lnTo>
                <a:lnTo>
                  <a:pt x="212787" y="122736"/>
                </a:lnTo>
                <a:lnTo>
                  <a:pt x="219011" y="128496"/>
                </a:lnTo>
                <a:lnTo>
                  <a:pt x="226017" y="134241"/>
                </a:lnTo>
                <a:lnTo>
                  <a:pt x="231641" y="139977"/>
                </a:lnTo>
                <a:lnTo>
                  <a:pt x="236343" y="145705"/>
                </a:lnTo>
                <a:lnTo>
                  <a:pt x="240428" y="151429"/>
                </a:lnTo>
                <a:lnTo>
                  <a:pt x="244970" y="165409"/>
                </a:lnTo>
                <a:lnTo>
                  <a:pt x="246988" y="180195"/>
                </a:lnTo>
                <a:lnTo>
                  <a:pt x="247885" y="193117"/>
                </a:lnTo>
                <a:lnTo>
                  <a:pt x="245744" y="207749"/>
                </a:lnTo>
                <a:lnTo>
                  <a:pt x="243839" y="215652"/>
                </a:lnTo>
                <a:lnTo>
                  <a:pt x="241618" y="226635"/>
                </a:lnTo>
                <a:lnTo>
                  <a:pt x="236609" y="254079"/>
                </a:lnTo>
                <a:lnTo>
                  <a:pt x="232034" y="269398"/>
                </a:lnTo>
                <a:lnTo>
                  <a:pt x="226127" y="285326"/>
                </a:lnTo>
                <a:lnTo>
                  <a:pt x="219331" y="301660"/>
                </a:lnTo>
                <a:lnTo>
                  <a:pt x="209240" y="327429"/>
                </a:lnTo>
                <a:lnTo>
                  <a:pt x="205216" y="338300"/>
                </a:lnTo>
                <a:lnTo>
                  <a:pt x="201580" y="347453"/>
                </a:lnTo>
                <a:lnTo>
                  <a:pt x="195002" y="362703"/>
                </a:lnTo>
                <a:lnTo>
                  <a:pt x="188903" y="378372"/>
                </a:lnTo>
                <a:lnTo>
                  <a:pt x="182064" y="393907"/>
                </a:lnTo>
                <a:lnTo>
                  <a:pt x="177574" y="400717"/>
                </a:lnTo>
                <a:lnTo>
                  <a:pt x="172674" y="407162"/>
                </a:lnTo>
                <a:lnTo>
                  <a:pt x="168456" y="414316"/>
                </a:lnTo>
                <a:lnTo>
                  <a:pt x="161230" y="429885"/>
                </a:lnTo>
                <a:lnTo>
                  <a:pt x="153207" y="441848"/>
                </a:lnTo>
                <a:lnTo>
                  <a:pt x="142143" y="456490"/>
                </a:lnTo>
                <a:lnTo>
                  <a:pt x="129052" y="472919"/>
                </a:lnTo>
                <a:lnTo>
                  <a:pt x="119372" y="485777"/>
                </a:lnTo>
                <a:lnTo>
                  <a:pt x="111966" y="496253"/>
                </a:lnTo>
                <a:lnTo>
                  <a:pt x="106076" y="505143"/>
                </a:lnTo>
                <a:lnTo>
                  <a:pt x="101198" y="512022"/>
                </a:lnTo>
                <a:lnTo>
                  <a:pt x="96993" y="517560"/>
                </a:lnTo>
                <a:lnTo>
                  <a:pt x="93237" y="522205"/>
                </a:lnTo>
                <a:lnTo>
                  <a:pt x="88828" y="527207"/>
                </a:lnTo>
                <a:lnTo>
                  <a:pt x="83984" y="532446"/>
                </a:lnTo>
                <a:lnTo>
                  <a:pt x="78849" y="537844"/>
                </a:lnTo>
                <a:lnTo>
                  <a:pt x="74473" y="541442"/>
                </a:lnTo>
                <a:lnTo>
                  <a:pt x="70604" y="543842"/>
                </a:lnTo>
                <a:lnTo>
                  <a:pt x="60008" y="5486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37"/>
          <p:cNvSpPr/>
          <p:nvPr/>
        </p:nvSpPr>
        <p:spPr>
          <a:xfrm>
            <a:off x="4366259" y="3300765"/>
            <a:ext cx="1577342" cy="685448"/>
          </a:xfrm>
          <a:custGeom>
            <a:avLst/>
            <a:gdLst/>
            <a:ahLst/>
            <a:cxnLst/>
            <a:rect l="0" t="0" r="0" b="0"/>
            <a:pathLst>
              <a:path w="1577342" h="685448">
                <a:moveTo>
                  <a:pt x="1577341" y="8220"/>
                </a:moveTo>
                <a:lnTo>
                  <a:pt x="1557761" y="2328"/>
                </a:lnTo>
                <a:lnTo>
                  <a:pt x="1528819" y="0"/>
                </a:lnTo>
                <a:lnTo>
                  <a:pt x="1482546" y="7059"/>
                </a:lnTo>
                <a:lnTo>
                  <a:pt x="1433330" y="17392"/>
                </a:lnTo>
                <a:lnTo>
                  <a:pt x="1393108" y="28341"/>
                </a:lnTo>
                <a:lnTo>
                  <a:pt x="1337133" y="49310"/>
                </a:lnTo>
                <a:lnTo>
                  <a:pt x="1279185" y="66089"/>
                </a:lnTo>
                <a:lnTo>
                  <a:pt x="1239972" y="80717"/>
                </a:lnTo>
                <a:lnTo>
                  <a:pt x="1202848" y="96164"/>
                </a:lnTo>
                <a:lnTo>
                  <a:pt x="1164014" y="108149"/>
                </a:lnTo>
                <a:lnTo>
                  <a:pt x="1119246" y="128783"/>
                </a:lnTo>
                <a:lnTo>
                  <a:pt x="1079024" y="145542"/>
                </a:lnTo>
                <a:lnTo>
                  <a:pt x="1040589" y="161644"/>
                </a:lnTo>
                <a:lnTo>
                  <a:pt x="780399" y="273153"/>
                </a:lnTo>
                <a:lnTo>
                  <a:pt x="727271" y="294893"/>
                </a:lnTo>
                <a:lnTo>
                  <a:pt x="702969" y="306015"/>
                </a:lnTo>
                <a:lnTo>
                  <a:pt x="613630" y="348762"/>
                </a:lnTo>
                <a:lnTo>
                  <a:pt x="571175" y="367852"/>
                </a:lnTo>
                <a:lnTo>
                  <a:pt x="538971" y="385226"/>
                </a:lnTo>
                <a:lnTo>
                  <a:pt x="511006" y="401521"/>
                </a:lnTo>
                <a:lnTo>
                  <a:pt x="482701" y="415112"/>
                </a:lnTo>
                <a:lnTo>
                  <a:pt x="421788" y="442576"/>
                </a:lnTo>
                <a:lnTo>
                  <a:pt x="389392" y="458760"/>
                </a:lnTo>
                <a:lnTo>
                  <a:pt x="352548" y="478581"/>
                </a:lnTo>
                <a:lnTo>
                  <a:pt x="325281" y="493494"/>
                </a:lnTo>
                <a:lnTo>
                  <a:pt x="287762" y="515997"/>
                </a:lnTo>
                <a:lnTo>
                  <a:pt x="258387" y="534254"/>
                </a:lnTo>
                <a:lnTo>
                  <a:pt x="225785" y="552702"/>
                </a:lnTo>
                <a:lnTo>
                  <a:pt x="189168" y="572019"/>
                </a:lnTo>
                <a:lnTo>
                  <a:pt x="154418" y="593227"/>
                </a:lnTo>
                <a:lnTo>
                  <a:pt x="109724" y="614643"/>
                </a:lnTo>
                <a:lnTo>
                  <a:pt x="80161" y="635636"/>
                </a:lnTo>
                <a:lnTo>
                  <a:pt x="53115" y="653906"/>
                </a:lnTo>
                <a:lnTo>
                  <a:pt x="26262" y="666376"/>
                </a:lnTo>
                <a:lnTo>
                  <a:pt x="13285" y="678950"/>
                </a:lnTo>
                <a:lnTo>
                  <a:pt x="0" y="6854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38"/>
          <p:cNvSpPr/>
          <p:nvPr/>
        </p:nvSpPr>
        <p:spPr>
          <a:xfrm>
            <a:off x="4235488" y="3840479"/>
            <a:ext cx="327940" cy="291467"/>
          </a:xfrm>
          <a:custGeom>
            <a:avLst/>
            <a:gdLst/>
            <a:ahLst/>
            <a:cxnLst/>
            <a:rect l="0" t="0" r="0" b="0"/>
            <a:pathLst>
              <a:path w="327940" h="291467">
                <a:moveTo>
                  <a:pt x="105054" y="0"/>
                </a:moveTo>
                <a:lnTo>
                  <a:pt x="114156" y="4552"/>
                </a:lnTo>
                <a:lnTo>
                  <a:pt x="116837" y="6845"/>
                </a:lnTo>
                <a:lnTo>
                  <a:pt x="118624" y="9326"/>
                </a:lnTo>
                <a:lnTo>
                  <a:pt x="119816" y="11932"/>
                </a:lnTo>
                <a:lnTo>
                  <a:pt x="119658" y="14622"/>
                </a:lnTo>
                <a:lnTo>
                  <a:pt x="118600" y="17369"/>
                </a:lnTo>
                <a:lnTo>
                  <a:pt x="114884" y="24865"/>
                </a:lnTo>
                <a:lnTo>
                  <a:pt x="112560" y="30864"/>
                </a:lnTo>
                <a:lnTo>
                  <a:pt x="110058" y="37721"/>
                </a:lnTo>
                <a:lnTo>
                  <a:pt x="107438" y="44198"/>
                </a:lnTo>
                <a:lnTo>
                  <a:pt x="104738" y="50421"/>
                </a:lnTo>
                <a:lnTo>
                  <a:pt x="99198" y="62414"/>
                </a:lnTo>
                <a:lnTo>
                  <a:pt x="93562" y="74095"/>
                </a:lnTo>
                <a:lnTo>
                  <a:pt x="89773" y="78924"/>
                </a:lnTo>
                <a:lnTo>
                  <a:pt x="80482" y="86830"/>
                </a:lnTo>
                <a:lnTo>
                  <a:pt x="76290" y="91225"/>
                </a:lnTo>
                <a:lnTo>
                  <a:pt x="72544" y="96059"/>
                </a:lnTo>
                <a:lnTo>
                  <a:pt x="69093" y="101187"/>
                </a:lnTo>
                <a:lnTo>
                  <a:pt x="64887" y="106511"/>
                </a:lnTo>
                <a:lnTo>
                  <a:pt x="60179" y="111965"/>
                </a:lnTo>
                <a:lnTo>
                  <a:pt x="50819" y="122152"/>
                </a:lnTo>
                <a:lnTo>
                  <a:pt x="43485" y="129855"/>
                </a:lnTo>
                <a:lnTo>
                  <a:pt x="34510" y="136454"/>
                </a:lnTo>
                <a:lnTo>
                  <a:pt x="25124" y="142561"/>
                </a:lnTo>
                <a:lnTo>
                  <a:pt x="17777" y="148451"/>
                </a:lnTo>
                <a:lnTo>
                  <a:pt x="15437" y="151355"/>
                </a:lnTo>
                <a:lnTo>
                  <a:pt x="13877" y="154244"/>
                </a:lnTo>
                <a:lnTo>
                  <a:pt x="12837" y="157122"/>
                </a:lnTo>
                <a:lnTo>
                  <a:pt x="6601" y="165400"/>
                </a:lnTo>
                <a:lnTo>
                  <a:pt x="2271" y="170275"/>
                </a:lnTo>
                <a:lnTo>
                  <a:pt x="337" y="174476"/>
                </a:lnTo>
                <a:lnTo>
                  <a:pt x="0" y="178230"/>
                </a:lnTo>
                <a:lnTo>
                  <a:pt x="1213" y="184941"/>
                </a:lnTo>
                <a:lnTo>
                  <a:pt x="1753" y="191099"/>
                </a:lnTo>
                <a:lnTo>
                  <a:pt x="2849" y="194075"/>
                </a:lnTo>
                <a:lnTo>
                  <a:pt x="6607" y="199921"/>
                </a:lnTo>
                <a:lnTo>
                  <a:pt x="13992" y="205694"/>
                </a:lnTo>
                <a:lnTo>
                  <a:pt x="22672" y="211435"/>
                </a:lnTo>
                <a:lnTo>
                  <a:pt x="29705" y="217161"/>
                </a:lnTo>
                <a:lnTo>
                  <a:pt x="33866" y="219070"/>
                </a:lnTo>
                <a:lnTo>
                  <a:pt x="43570" y="221190"/>
                </a:lnTo>
                <a:lnTo>
                  <a:pt x="48825" y="222707"/>
                </a:lnTo>
                <a:lnTo>
                  <a:pt x="54233" y="224672"/>
                </a:lnTo>
                <a:lnTo>
                  <a:pt x="59743" y="226934"/>
                </a:lnTo>
                <a:lnTo>
                  <a:pt x="65322" y="228442"/>
                </a:lnTo>
                <a:lnTo>
                  <a:pt x="70946" y="229447"/>
                </a:lnTo>
                <a:lnTo>
                  <a:pt x="76600" y="230118"/>
                </a:lnTo>
                <a:lnTo>
                  <a:pt x="83227" y="230564"/>
                </a:lnTo>
                <a:lnTo>
                  <a:pt x="90503" y="230862"/>
                </a:lnTo>
                <a:lnTo>
                  <a:pt x="98211" y="231061"/>
                </a:lnTo>
                <a:lnTo>
                  <a:pt x="108112" y="232146"/>
                </a:lnTo>
                <a:lnTo>
                  <a:pt x="119475" y="233822"/>
                </a:lnTo>
                <a:lnTo>
                  <a:pt x="131813" y="235891"/>
                </a:lnTo>
                <a:lnTo>
                  <a:pt x="141944" y="237271"/>
                </a:lnTo>
                <a:lnTo>
                  <a:pt x="150602" y="238191"/>
                </a:lnTo>
                <a:lnTo>
                  <a:pt x="158279" y="238804"/>
                </a:lnTo>
                <a:lnTo>
                  <a:pt x="166255" y="240166"/>
                </a:lnTo>
                <a:lnTo>
                  <a:pt x="174430" y="242026"/>
                </a:lnTo>
                <a:lnTo>
                  <a:pt x="182737" y="244218"/>
                </a:lnTo>
                <a:lnTo>
                  <a:pt x="207207" y="251734"/>
                </a:lnTo>
                <a:lnTo>
                  <a:pt x="221734" y="256406"/>
                </a:lnTo>
                <a:lnTo>
                  <a:pt x="234275" y="259520"/>
                </a:lnTo>
                <a:lnTo>
                  <a:pt x="245494" y="261596"/>
                </a:lnTo>
                <a:lnTo>
                  <a:pt x="255831" y="262980"/>
                </a:lnTo>
                <a:lnTo>
                  <a:pt x="263674" y="263903"/>
                </a:lnTo>
                <a:lnTo>
                  <a:pt x="269856" y="264518"/>
                </a:lnTo>
                <a:lnTo>
                  <a:pt x="274930" y="264928"/>
                </a:lnTo>
                <a:lnTo>
                  <a:pt x="280217" y="266154"/>
                </a:lnTo>
                <a:lnTo>
                  <a:pt x="285647" y="267924"/>
                </a:lnTo>
                <a:lnTo>
                  <a:pt x="295807" y="272430"/>
                </a:lnTo>
                <a:lnTo>
                  <a:pt x="303498" y="277608"/>
                </a:lnTo>
                <a:lnTo>
                  <a:pt x="310091" y="280544"/>
                </a:lnTo>
                <a:lnTo>
                  <a:pt x="327939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39"/>
          <p:cNvSpPr/>
          <p:nvPr/>
        </p:nvSpPr>
        <p:spPr>
          <a:xfrm>
            <a:off x="6457950" y="4243387"/>
            <a:ext cx="257176" cy="360046"/>
          </a:xfrm>
          <a:custGeom>
            <a:avLst/>
            <a:gdLst/>
            <a:ahLst/>
            <a:cxnLst/>
            <a:rect l="0" t="0" r="0" b="0"/>
            <a:pathLst>
              <a:path w="257176" h="360046">
                <a:moveTo>
                  <a:pt x="0" y="0"/>
                </a:moveTo>
                <a:lnTo>
                  <a:pt x="0" y="7381"/>
                </a:lnTo>
                <a:lnTo>
                  <a:pt x="7620" y="18203"/>
                </a:lnTo>
                <a:lnTo>
                  <a:pt x="13652" y="26423"/>
                </a:lnTo>
                <a:lnTo>
                  <a:pt x="18626" y="32855"/>
                </a:lnTo>
                <a:lnTo>
                  <a:pt x="22895" y="38096"/>
                </a:lnTo>
                <a:lnTo>
                  <a:pt x="30178" y="47411"/>
                </a:lnTo>
                <a:lnTo>
                  <a:pt x="36590" y="57902"/>
                </a:lnTo>
                <a:lnTo>
                  <a:pt x="40585" y="63366"/>
                </a:lnTo>
                <a:lnTo>
                  <a:pt x="45154" y="68914"/>
                </a:lnTo>
                <a:lnTo>
                  <a:pt x="50106" y="74518"/>
                </a:lnTo>
                <a:lnTo>
                  <a:pt x="65766" y="93444"/>
                </a:lnTo>
                <a:lnTo>
                  <a:pt x="75277" y="105159"/>
                </a:lnTo>
                <a:lnTo>
                  <a:pt x="83522" y="115826"/>
                </a:lnTo>
                <a:lnTo>
                  <a:pt x="90923" y="125795"/>
                </a:lnTo>
                <a:lnTo>
                  <a:pt x="97763" y="135298"/>
                </a:lnTo>
                <a:lnTo>
                  <a:pt x="104228" y="143539"/>
                </a:lnTo>
                <a:lnTo>
                  <a:pt x="110442" y="150938"/>
                </a:lnTo>
                <a:lnTo>
                  <a:pt x="116491" y="157775"/>
                </a:lnTo>
                <a:lnTo>
                  <a:pt x="121475" y="164238"/>
                </a:lnTo>
                <a:lnTo>
                  <a:pt x="125752" y="170452"/>
                </a:lnTo>
                <a:lnTo>
                  <a:pt x="129554" y="176500"/>
                </a:lnTo>
                <a:lnTo>
                  <a:pt x="133042" y="183389"/>
                </a:lnTo>
                <a:lnTo>
                  <a:pt x="136319" y="190840"/>
                </a:lnTo>
                <a:lnTo>
                  <a:pt x="139457" y="198664"/>
                </a:lnTo>
                <a:lnTo>
                  <a:pt x="144406" y="208643"/>
                </a:lnTo>
                <a:lnTo>
                  <a:pt x="150563" y="220057"/>
                </a:lnTo>
                <a:lnTo>
                  <a:pt x="157525" y="232430"/>
                </a:lnTo>
                <a:lnTo>
                  <a:pt x="163119" y="241631"/>
                </a:lnTo>
                <a:lnTo>
                  <a:pt x="167801" y="248718"/>
                </a:lnTo>
                <a:lnTo>
                  <a:pt x="171875" y="254394"/>
                </a:lnTo>
                <a:lnTo>
                  <a:pt x="202931" y="299806"/>
                </a:lnTo>
                <a:lnTo>
                  <a:pt x="208630" y="307503"/>
                </a:lnTo>
                <a:lnTo>
                  <a:pt x="213381" y="313587"/>
                </a:lnTo>
                <a:lnTo>
                  <a:pt x="219406" y="320501"/>
                </a:lnTo>
                <a:lnTo>
                  <a:pt x="226281" y="327967"/>
                </a:lnTo>
                <a:lnTo>
                  <a:pt x="233722" y="335802"/>
                </a:lnTo>
                <a:lnTo>
                  <a:pt x="239634" y="341026"/>
                </a:lnTo>
                <a:lnTo>
                  <a:pt x="244529" y="344508"/>
                </a:lnTo>
                <a:lnTo>
                  <a:pt x="248744" y="346830"/>
                </a:lnTo>
                <a:lnTo>
                  <a:pt x="251554" y="349329"/>
                </a:lnTo>
                <a:lnTo>
                  <a:pt x="253427" y="351949"/>
                </a:lnTo>
                <a:lnTo>
                  <a:pt x="257175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40"/>
          <p:cNvSpPr/>
          <p:nvPr/>
        </p:nvSpPr>
        <p:spPr>
          <a:xfrm>
            <a:off x="6415087" y="4226242"/>
            <a:ext cx="368619" cy="325756"/>
          </a:xfrm>
          <a:custGeom>
            <a:avLst/>
            <a:gdLst/>
            <a:ahLst/>
            <a:cxnLst/>
            <a:rect l="0" t="0" r="0" b="0"/>
            <a:pathLst>
              <a:path w="368619" h="325756">
                <a:moveTo>
                  <a:pt x="368618" y="0"/>
                </a:moveTo>
                <a:lnTo>
                  <a:pt x="354965" y="4551"/>
                </a:lnTo>
                <a:lnTo>
                  <a:pt x="349991" y="7796"/>
                </a:lnTo>
                <a:lnTo>
                  <a:pt x="341924" y="16482"/>
                </a:lnTo>
                <a:lnTo>
                  <a:pt x="335163" y="24153"/>
                </a:lnTo>
                <a:lnTo>
                  <a:pt x="328032" y="30737"/>
                </a:lnTo>
                <a:lnTo>
                  <a:pt x="318512" y="36838"/>
                </a:lnTo>
                <a:lnTo>
                  <a:pt x="307931" y="45265"/>
                </a:lnTo>
                <a:lnTo>
                  <a:pt x="296878" y="55360"/>
                </a:lnTo>
                <a:lnTo>
                  <a:pt x="279946" y="71754"/>
                </a:lnTo>
                <a:lnTo>
                  <a:pt x="251448" y="100054"/>
                </a:lnTo>
                <a:lnTo>
                  <a:pt x="244784" y="105755"/>
                </a:lnTo>
                <a:lnTo>
                  <a:pt x="237485" y="111461"/>
                </a:lnTo>
                <a:lnTo>
                  <a:pt x="229760" y="117170"/>
                </a:lnTo>
                <a:lnTo>
                  <a:pt x="212229" y="133358"/>
                </a:lnTo>
                <a:lnTo>
                  <a:pt x="94522" y="248613"/>
                </a:lnTo>
                <a:lnTo>
                  <a:pt x="49534" y="293375"/>
                </a:lnTo>
                <a:lnTo>
                  <a:pt x="40748" y="299617"/>
                </a:lnTo>
                <a:lnTo>
                  <a:pt x="31445" y="305565"/>
                </a:lnTo>
                <a:lnTo>
                  <a:pt x="20853" y="313317"/>
                </a:lnTo>
                <a:lnTo>
                  <a:pt x="14665" y="315465"/>
                </a:lnTo>
                <a:lnTo>
                  <a:pt x="12634" y="316989"/>
                </a:lnTo>
                <a:lnTo>
                  <a:pt x="11281" y="318959"/>
                </a:lnTo>
                <a:lnTo>
                  <a:pt x="10378" y="321225"/>
                </a:lnTo>
                <a:lnTo>
                  <a:pt x="8823" y="322734"/>
                </a:lnTo>
                <a:lnTo>
                  <a:pt x="6835" y="32374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41"/>
          <p:cNvSpPr/>
          <p:nvPr/>
        </p:nvSpPr>
        <p:spPr>
          <a:xfrm>
            <a:off x="6888271" y="4287441"/>
            <a:ext cx="435502" cy="204550"/>
          </a:xfrm>
          <a:custGeom>
            <a:avLst/>
            <a:gdLst/>
            <a:ahLst/>
            <a:cxnLst/>
            <a:rect l="0" t="0" r="0" b="0"/>
            <a:pathLst>
              <a:path w="435502" h="204550">
                <a:moveTo>
                  <a:pt x="272623" y="7381"/>
                </a:moveTo>
                <a:lnTo>
                  <a:pt x="259888" y="1490"/>
                </a:lnTo>
                <a:lnTo>
                  <a:pt x="253311" y="0"/>
                </a:lnTo>
                <a:lnTo>
                  <a:pt x="250224" y="555"/>
                </a:lnTo>
                <a:lnTo>
                  <a:pt x="240375" y="5888"/>
                </a:lnTo>
                <a:lnTo>
                  <a:pt x="230986" y="10845"/>
                </a:lnTo>
                <a:lnTo>
                  <a:pt x="223003" y="16223"/>
                </a:lnTo>
                <a:lnTo>
                  <a:pt x="219541" y="18991"/>
                </a:lnTo>
                <a:lnTo>
                  <a:pt x="215328" y="20836"/>
                </a:lnTo>
                <a:lnTo>
                  <a:pt x="205566" y="22886"/>
                </a:lnTo>
                <a:lnTo>
                  <a:pt x="195533" y="27243"/>
                </a:lnTo>
                <a:lnTo>
                  <a:pt x="182178" y="33957"/>
                </a:lnTo>
                <a:lnTo>
                  <a:pt x="135590" y="58456"/>
                </a:lnTo>
                <a:lnTo>
                  <a:pt x="114334" y="69293"/>
                </a:lnTo>
                <a:lnTo>
                  <a:pt x="101943" y="72997"/>
                </a:lnTo>
                <a:lnTo>
                  <a:pt x="90085" y="75596"/>
                </a:lnTo>
                <a:lnTo>
                  <a:pt x="78465" y="79926"/>
                </a:lnTo>
                <a:lnTo>
                  <a:pt x="69491" y="85026"/>
                </a:lnTo>
                <a:lnTo>
                  <a:pt x="65764" y="87719"/>
                </a:lnTo>
                <a:lnTo>
                  <a:pt x="56543" y="90712"/>
                </a:lnTo>
                <a:lnTo>
                  <a:pt x="51418" y="91510"/>
                </a:lnTo>
                <a:lnTo>
                  <a:pt x="43182" y="94937"/>
                </a:lnTo>
                <a:lnTo>
                  <a:pt x="36347" y="98682"/>
                </a:lnTo>
                <a:lnTo>
                  <a:pt x="30134" y="100347"/>
                </a:lnTo>
                <a:lnTo>
                  <a:pt x="21281" y="101284"/>
                </a:lnTo>
                <a:lnTo>
                  <a:pt x="18385" y="102368"/>
                </a:lnTo>
                <a:lnTo>
                  <a:pt x="9757" y="107492"/>
                </a:lnTo>
                <a:lnTo>
                  <a:pt x="4030" y="109025"/>
                </a:lnTo>
                <a:lnTo>
                  <a:pt x="2120" y="110386"/>
                </a:lnTo>
                <a:lnTo>
                  <a:pt x="848" y="112246"/>
                </a:lnTo>
                <a:lnTo>
                  <a:pt x="0" y="114439"/>
                </a:lnTo>
                <a:lnTo>
                  <a:pt x="387" y="115900"/>
                </a:lnTo>
                <a:lnTo>
                  <a:pt x="1598" y="116875"/>
                </a:lnTo>
                <a:lnTo>
                  <a:pt x="3357" y="117525"/>
                </a:lnTo>
                <a:lnTo>
                  <a:pt x="4530" y="118910"/>
                </a:lnTo>
                <a:lnTo>
                  <a:pt x="5312" y="120786"/>
                </a:lnTo>
                <a:lnTo>
                  <a:pt x="5834" y="122990"/>
                </a:lnTo>
                <a:lnTo>
                  <a:pt x="8086" y="125411"/>
                </a:lnTo>
                <a:lnTo>
                  <a:pt x="15669" y="130641"/>
                </a:lnTo>
                <a:lnTo>
                  <a:pt x="22849" y="133601"/>
                </a:lnTo>
                <a:lnTo>
                  <a:pt x="30168" y="134916"/>
                </a:lnTo>
                <a:lnTo>
                  <a:pt x="39770" y="135501"/>
                </a:lnTo>
                <a:lnTo>
                  <a:pt x="55468" y="135761"/>
                </a:lnTo>
                <a:lnTo>
                  <a:pt x="64989" y="135830"/>
                </a:lnTo>
                <a:lnTo>
                  <a:pt x="76097" y="136829"/>
                </a:lnTo>
                <a:lnTo>
                  <a:pt x="88267" y="138447"/>
                </a:lnTo>
                <a:lnTo>
                  <a:pt x="101141" y="140478"/>
                </a:lnTo>
                <a:lnTo>
                  <a:pt x="111630" y="141833"/>
                </a:lnTo>
                <a:lnTo>
                  <a:pt x="120527" y="142735"/>
                </a:lnTo>
                <a:lnTo>
                  <a:pt x="128363" y="143338"/>
                </a:lnTo>
                <a:lnTo>
                  <a:pt x="136445" y="144691"/>
                </a:lnTo>
                <a:lnTo>
                  <a:pt x="144691" y="146546"/>
                </a:lnTo>
                <a:lnTo>
                  <a:pt x="153044" y="148735"/>
                </a:lnTo>
                <a:lnTo>
                  <a:pt x="161472" y="150195"/>
                </a:lnTo>
                <a:lnTo>
                  <a:pt x="169947" y="151168"/>
                </a:lnTo>
                <a:lnTo>
                  <a:pt x="178455" y="151817"/>
                </a:lnTo>
                <a:lnTo>
                  <a:pt x="192699" y="154154"/>
                </a:lnTo>
                <a:lnTo>
                  <a:pt x="287710" y="172312"/>
                </a:lnTo>
                <a:lnTo>
                  <a:pt x="301731" y="174485"/>
                </a:lnTo>
                <a:lnTo>
                  <a:pt x="312984" y="175934"/>
                </a:lnTo>
                <a:lnTo>
                  <a:pt x="322391" y="176900"/>
                </a:lnTo>
                <a:lnTo>
                  <a:pt x="331519" y="178496"/>
                </a:lnTo>
                <a:lnTo>
                  <a:pt x="340462" y="180513"/>
                </a:lnTo>
                <a:lnTo>
                  <a:pt x="349282" y="182810"/>
                </a:lnTo>
                <a:lnTo>
                  <a:pt x="358019" y="185293"/>
                </a:lnTo>
                <a:lnTo>
                  <a:pt x="375347" y="190593"/>
                </a:lnTo>
                <a:lnTo>
                  <a:pt x="383016" y="192387"/>
                </a:lnTo>
                <a:lnTo>
                  <a:pt x="396616" y="194381"/>
                </a:lnTo>
                <a:lnTo>
                  <a:pt x="406472" y="195267"/>
                </a:lnTo>
                <a:lnTo>
                  <a:pt x="417375" y="195766"/>
                </a:lnTo>
                <a:lnTo>
                  <a:pt x="420559" y="195836"/>
                </a:lnTo>
                <a:lnTo>
                  <a:pt x="423635" y="196835"/>
                </a:lnTo>
                <a:lnTo>
                  <a:pt x="426638" y="198454"/>
                </a:lnTo>
                <a:lnTo>
                  <a:pt x="435501" y="2045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42"/>
          <p:cNvSpPr/>
          <p:nvPr/>
        </p:nvSpPr>
        <p:spPr>
          <a:xfrm>
            <a:off x="7512367" y="4162160"/>
            <a:ext cx="265173" cy="321238"/>
          </a:xfrm>
          <a:custGeom>
            <a:avLst/>
            <a:gdLst/>
            <a:ahLst/>
            <a:cxnLst/>
            <a:rect l="0" t="0" r="0" b="0"/>
            <a:pathLst>
              <a:path w="265173" h="321238">
                <a:moveTo>
                  <a:pt x="17145" y="21219"/>
                </a:moveTo>
                <a:lnTo>
                  <a:pt x="12207" y="21219"/>
                </a:lnTo>
                <a:lnTo>
                  <a:pt x="14315" y="21219"/>
                </a:lnTo>
                <a:lnTo>
                  <a:pt x="16210" y="20267"/>
                </a:lnTo>
                <a:lnTo>
                  <a:pt x="20857" y="16669"/>
                </a:lnTo>
                <a:lnTo>
                  <a:pt x="24383" y="15328"/>
                </a:lnTo>
                <a:lnTo>
                  <a:pt x="28637" y="14435"/>
                </a:lnTo>
                <a:lnTo>
                  <a:pt x="33379" y="13839"/>
                </a:lnTo>
                <a:lnTo>
                  <a:pt x="38445" y="12489"/>
                </a:lnTo>
                <a:lnTo>
                  <a:pt x="43728" y="10637"/>
                </a:lnTo>
                <a:lnTo>
                  <a:pt x="49155" y="8449"/>
                </a:lnTo>
                <a:lnTo>
                  <a:pt x="59439" y="6039"/>
                </a:lnTo>
                <a:lnTo>
                  <a:pt x="72964" y="3479"/>
                </a:lnTo>
                <a:lnTo>
                  <a:pt x="88648" y="820"/>
                </a:lnTo>
                <a:lnTo>
                  <a:pt x="101008" y="0"/>
                </a:lnTo>
                <a:lnTo>
                  <a:pt x="111154" y="406"/>
                </a:lnTo>
                <a:lnTo>
                  <a:pt x="119823" y="1628"/>
                </a:lnTo>
                <a:lnTo>
                  <a:pt x="126555" y="2444"/>
                </a:lnTo>
                <a:lnTo>
                  <a:pt x="131995" y="2988"/>
                </a:lnTo>
                <a:lnTo>
                  <a:pt x="136574" y="3350"/>
                </a:lnTo>
                <a:lnTo>
                  <a:pt x="140579" y="4544"/>
                </a:lnTo>
                <a:lnTo>
                  <a:pt x="147570" y="8411"/>
                </a:lnTo>
                <a:lnTo>
                  <a:pt x="153852" y="13304"/>
                </a:lnTo>
                <a:lnTo>
                  <a:pt x="159818" y="18654"/>
                </a:lnTo>
                <a:lnTo>
                  <a:pt x="165646" y="24207"/>
                </a:lnTo>
                <a:lnTo>
                  <a:pt x="166628" y="27021"/>
                </a:lnTo>
                <a:lnTo>
                  <a:pt x="166330" y="29850"/>
                </a:lnTo>
                <a:lnTo>
                  <a:pt x="164412" y="35533"/>
                </a:lnTo>
                <a:lnTo>
                  <a:pt x="162380" y="45040"/>
                </a:lnTo>
                <a:lnTo>
                  <a:pt x="158529" y="54349"/>
                </a:lnTo>
                <a:lnTo>
                  <a:pt x="153642" y="64836"/>
                </a:lnTo>
                <a:lnTo>
                  <a:pt x="151006" y="70300"/>
                </a:lnTo>
                <a:lnTo>
                  <a:pt x="147343" y="75847"/>
                </a:lnTo>
                <a:lnTo>
                  <a:pt x="142996" y="81451"/>
                </a:lnTo>
                <a:lnTo>
                  <a:pt x="138193" y="87091"/>
                </a:lnTo>
                <a:lnTo>
                  <a:pt x="133086" y="92756"/>
                </a:lnTo>
                <a:lnTo>
                  <a:pt x="122332" y="104131"/>
                </a:lnTo>
                <a:lnTo>
                  <a:pt x="116797" y="108879"/>
                </a:lnTo>
                <a:lnTo>
                  <a:pt x="111202" y="112997"/>
                </a:lnTo>
                <a:lnTo>
                  <a:pt x="105568" y="116694"/>
                </a:lnTo>
                <a:lnTo>
                  <a:pt x="99906" y="121064"/>
                </a:lnTo>
                <a:lnTo>
                  <a:pt x="94226" y="125883"/>
                </a:lnTo>
                <a:lnTo>
                  <a:pt x="88535" y="131000"/>
                </a:lnTo>
                <a:lnTo>
                  <a:pt x="79978" y="136317"/>
                </a:lnTo>
                <a:lnTo>
                  <a:pt x="69512" y="141766"/>
                </a:lnTo>
                <a:lnTo>
                  <a:pt x="32146" y="159649"/>
                </a:lnTo>
                <a:lnTo>
                  <a:pt x="28098" y="161131"/>
                </a:lnTo>
                <a:lnTo>
                  <a:pt x="26352" y="161166"/>
                </a:lnTo>
                <a:lnTo>
                  <a:pt x="26141" y="160237"/>
                </a:lnTo>
                <a:lnTo>
                  <a:pt x="33525" y="156665"/>
                </a:lnTo>
                <a:lnTo>
                  <a:pt x="39496" y="154379"/>
                </a:lnTo>
                <a:lnTo>
                  <a:pt x="44428" y="151903"/>
                </a:lnTo>
                <a:lnTo>
                  <a:pt x="56873" y="143866"/>
                </a:lnTo>
                <a:lnTo>
                  <a:pt x="61728" y="141084"/>
                </a:lnTo>
                <a:lnTo>
                  <a:pt x="66870" y="138277"/>
                </a:lnTo>
                <a:lnTo>
                  <a:pt x="73155" y="136405"/>
                </a:lnTo>
                <a:lnTo>
                  <a:pt x="80202" y="135157"/>
                </a:lnTo>
                <a:lnTo>
                  <a:pt x="87759" y="134326"/>
                </a:lnTo>
                <a:lnTo>
                  <a:pt x="95653" y="133771"/>
                </a:lnTo>
                <a:lnTo>
                  <a:pt x="103774" y="133402"/>
                </a:lnTo>
                <a:lnTo>
                  <a:pt x="112045" y="133155"/>
                </a:lnTo>
                <a:lnTo>
                  <a:pt x="122322" y="132038"/>
                </a:lnTo>
                <a:lnTo>
                  <a:pt x="133936" y="130341"/>
                </a:lnTo>
                <a:lnTo>
                  <a:pt x="146440" y="128257"/>
                </a:lnTo>
                <a:lnTo>
                  <a:pt x="156682" y="127821"/>
                </a:lnTo>
                <a:lnTo>
                  <a:pt x="165415" y="128482"/>
                </a:lnTo>
                <a:lnTo>
                  <a:pt x="194427" y="133964"/>
                </a:lnTo>
                <a:lnTo>
                  <a:pt x="206771" y="136387"/>
                </a:lnTo>
                <a:lnTo>
                  <a:pt x="216904" y="138955"/>
                </a:lnTo>
                <a:lnTo>
                  <a:pt x="225566" y="141620"/>
                </a:lnTo>
                <a:lnTo>
                  <a:pt x="233245" y="144349"/>
                </a:lnTo>
                <a:lnTo>
                  <a:pt x="239317" y="147121"/>
                </a:lnTo>
                <a:lnTo>
                  <a:pt x="244317" y="149921"/>
                </a:lnTo>
                <a:lnTo>
                  <a:pt x="252413" y="155573"/>
                </a:lnTo>
                <a:lnTo>
                  <a:pt x="259186" y="161260"/>
                </a:lnTo>
                <a:lnTo>
                  <a:pt x="261374" y="164110"/>
                </a:lnTo>
                <a:lnTo>
                  <a:pt x="263804" y="169817"/>
                </a:lnTo>
                <a:lnTo>
                  <a:pt x="264883" y="178068"/>
                </a:lnTo>
                <a:lnTo>
                  <a:pt x="265172" y="182935"/>
                </a:lnTo>
                <a:lnTo>
                  <a:pt x="264411" y="188085"/>
                </a:lnTo>
                <a:lnTo>
                  <a:pt x="262952" y="193423"/>
                </a:lnTo>
                <a:lnTo>
                  <a:pt x="261026" y="198887"/>
                </a:lnTo>
                <a:lnTo>
                  <a:pt x="257837" y="206340"/>
                </a:lnTo>
                <a:lnTo>
                  <a:pt x="249215" y="224780"/>
                </a:lnTo>
                <a:lnTo>
                  <a:pt x="244248" y="232174"/>
                </a:lnTo>
                <a:lnTo>
                  <a:pt x="239032" y="238056"/>
                </a:lnTo>
                <a:lnTo>
                  <a:pt x="233650" y="242930"/>
                </a:lnTo>
                <a:lnTo>
                  <a:pt x="227204" y="248084"/>
                </a:lnTo>
                <a:lnTo>
                  <a:pt x="220050" y="253425"/>
                </a:lnTo>
                <a:lnTo>
                  <a:pt x="212421" y="258891"/>
                </a:lnTo>
                <a:lnTo>
                  <a:pt x="205432" y="263487"/>
                </a:lnTo>
                <a:lnTo>
                  <a:pt x="198867" y="267504"/>
                </a:lnTo>
                <a:lnTo>
                  <a:pt x="192585" y="271134"/>
                </a:lnTo>
                <a:lnTo>
                  <a:pt x="185540" y="275459"/>
                </a:lnTo>
                <a:lnTo>
                  <a:pt x="170093" y="285345"/>
                </a:lnTo>
                <a:lnTo>
                  <a:pt x="161973" y="289696"/>
                </a:lnTo>
                <a:lnTo>
                  <a:pt x="153702" y="293549"/>
                </a:lnTo>
                <a:lnTo>
                  <a:pt x="145330" y="297070"/>
                </a:lnTo>
                <a:lnTo>
                  <a:pt x="130949" y="303522"/>
                </a:lnTo>
                <a:lnTo>
                  <a:pt x="124446" y="306576"/>
                </a:lnTo>
                <a:lnTo>
                  <a:pt x="117254" y="309565"/>
                </a:lnTo>
                <a:lnTo>
                  <a:pt x="109602" y="312510"/>
                </a:lnTo>
                <a:lnTo>
                  <a:pt x="101643" y="315426"/>
                </a:lnTo>
                <a:lnTo>
                  <a:pt x="94432" y="317370"/>
                </a:lnTo>
                <a:lnTo>
                  <a:pt x="87720" y="318666"/>
                </a:lnTo>
                <a:lnTo>
                  <a:pt x="81340" y="319530"/>
                </a:lnTo>
                <a:lnTo>
                  <a:pt x="74229" y="320105"/>
                </a:lnTo>
                <a:lnTo>
                  <a:pt x="66631" y="320489"/>
                </a:lnTo>
                <a:lnTo>
                  <a:pt x="50569" y="320916"/>
                </a:lnTo>
                <a:lnTo>
                  <a:pt x="10027" y="321237"/>
                </a:lnTo>
                <a:lnTo>
                  <a:pt x="0" y="3126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43"/>
          <p:cNvSpPr/>
          <p:nvPr/>
        </p:nvSpPr>
        <p:spPr>
          <a:xfrm>
            <a:off x="5971027" y="4663440"/>
            <a:ext cx="229749" cy="607028"/>
          </a:xfrm>
          <a:custGeom>
            <a:avLst/>
            <a:gdLst/>
            <a:ahLst/>
            <a:cxnLst/>
            <a:rect l="0" t="0" r="0" b="0"/>
            <a:pathLst>
              <a:path w="229749" h="607028">
                <a:moveTo>
                  <a:pt x="229748" y="0"/>
                </a:moveTo>
                <a:lnTo>
                  <a:pt x="216095" y="4551"/>
                </a:lnTo>
                <a:lnTo>
                  <a:pt x="212073" y="6843"/>
                </a:lnTo>
                <a:lnTo>
                  <a:pt x="209393" y="9325"/>
                </a:lnTo>
                <a:lnTo>
                  <a:pt x="207605" y="11931"/>
                </a:lnTo>
                <a:lnTo>
                  <a:pt x="205461" y="13669"/>
                </a:lnTo>
                <a:lnTo>
                  <a:pt x="203079" y="14828"/>
                </a:lnTo>
                <a:lnTo>
                  <a:pt x="200538" y="15600"/>
                </a:lnTo>
                <a:lnTo>
                  <a:pt x="197892" y="18020"/>
                </a:lnTo>
                <a:lnTo>
                  <a:pt x="192412" y="25789"/>
                </a:lnTo>
                <a:lnTo>
                  <a:pt x="186802" y="33052"/>
                </a:lnTo>
                <a:lnTo>
                  <a:pt x="181133" y="39454"/>
                </a:lnTo>
                <a:lnTo>
                  <a:pt x="175438" y="45475"/>
                </a:lnTo>
                <a:lnTo>
                  <a:pt x="162327" y="58771"/>
                </a:lnTo>
                <a:lnTo>
                  <a:pt x="158130" y="63945"/>
                </a:lnTo>
                <a:lnTo>
                  <a:pt x="154380" y="69300"/>
                </a:lnTo>
                <a:lnTo>
                  <a:pt x="150928" y="74775"/>
                </a:lnTo>
                <a:lnTo>
                  <a:pt x="146721" y="80330"/>
                </a:lnTo>
                <a:lnTo>
                  <a:pt x="142012" y="85938"/>
                </a:lnTo>
                <a:lnTo>
                  <a:pt x="136967" y="91582"/>
                </a:lnTo>
                <a:lnTo>
                  <a:pt x="126282" y="102933"/>
                </a:lnTo>
                <a:lnTo>
                  <a:pt x="120765" y="108627"/>
                </a:lnTo>
                <a:lnTo>
                  <a:pt x="116135" y="114328"/>
                </a:lnTo>
                <a:lnTo>
                  <a:pt x="112096" y="120033"/>
                </a:lnTo>
                <a:lnTo>
                  <a:pt x="108451" y="125742"/>
                </a:lnTo>
                <a:lnTo>
                  <a:pt x="71465" y="179285"/>
                </a:lnTo>
                <a:lnTo>
                  <a:pt x="60408" y="196676"/>
                </a:lnTo>
                <a:lnTo>
                  <a:pt x="52085" y="211127"/>
                </a:lnTo>
                <a:lnTo>
                  <a:pt x="31882" y="250301"/>
                </a:lnTo>
                <a:lnTo>
                  <a:pt x="24968" y="266502"/>
                </a:lnTo>
                <a:lnTo>
                  <a:pt x="18719" y="282275"/>
                </a:lnTo>
                <a:lnTo>
                  <a:pt x="12767" y="295636"/>
                </a:lnTo>
                <a:lnTo>
                  <a:pt x="9847" y="304723"/>
                </a:lnTo>
                <a:lnTo>
                  <a:pt x="6947" y="315543"/>
                </a:lnTo>
                <a:lnTo>
                  <a:pt x="4061" y="327520"/>
                </a:lnTo>
                <a:lnTo>
                  <a:pt x="2137" y="340266"/>
                </a:lnTo>
                <a:lnTo>
                  <a:pt x="855" y="353527"/>
                </a:lnTo>
                <a:lnTo>
                  <a:pt x="0" y="367130"/>
                </a:lnTo>
                <a:lnTo>
                  <a:pt x="1335" y="380961"/>
                </a:lnTo>
                <a:lnTo>
                  <a:pt x="4130" y="394944"/>
                </a:lnTo>
                <a:lnTo>
                  <a:pt x="7899" y="409028"/>
                </a:lnTo>
                <a:lnTo>
                  <a:pt x="10411" y="420322"/>
                </a:lnTo>
                <a:lnTo>
                  <a:pt x="13202" y="437953"/>
                </a:lnTo>
                <a:lnTo>
                  <a:pt x="16983" y="452138"/>
                </a:lnTo>
                <a:lnTo>
                  <a:pt x="21838" y="464793"/>
                </a:lnTo>
                <a:lnTo>
                  <a:pt x="27171" y="476767"/>
                </a:lnTo>
                <a:lnTo>
                  <a:pt x="35528" y="494218"/>
                </a:lnTo>
                <a:lnTo>
                  <a:pt x="39308" y="500929"/>
                </a:lnTo>
                <a:lnTo>
                  <a:pt x="43733" y="508260"/>
                </a:lnTo>
                <a:lnTo>
                  <a:pt x="48588" y="516005"/>
                </a:lnTo>
                <a:lnTo>
                  <a:pt x="53729" y="523073"/>
                </a:lnTo>
                <a:lnTo>
                  <a:pt x="59062" y="529691"/>
                </a:lnTo>
                <a:lnTo>
                  <a:pt x="69115" y="541170"/>
                </a:lnTo>
                <a:lnTo>
                  <a:pt x="76758" y="549448"/>
                </a:lnTo>
                <a:lnTo>
                  <a:pt x="81082" y="552988"/>
                </a:lnTo>
                <a:lnTo>
                  <a:pt x="85870" y="556301"/>
                </a:lnTo>
                <a:lnTo>
                  <a:pt x="90966" y="559462"/>
                </a:lnTo>
                <a:lnTo>
                  <a:pt x="95317" y="562522"/>
                </a:lnTo>
                <a:lnTo>
                  <a:pt x="99170" y="565515"/>
                </a:lnTo>
                <a:lnTo>
                  <a:pt x="102691" y="568463"/>
                </a:lnTo>
                <a:lnTo>
                  <a:pt x="106943" y="572332"/>
                </a:lnTo>
                <a:lnTo>
                  <a:pt x="116748" y="581713"/>
                </a:lnTo>
                <a:lnTo>
                  <a:pt x="121077" y="584976"/>
                </a:lnTo>
                <a:lnTo>
                  <a:pt x="124916" y="587151"/>
                </a:lnTo>
                <a:lnTo>
                  <a:pt x="128427" y="588601"/>
                </a:lnTo>
                <a:lnTo>
                  <a:pt x="132673" y="590521"/>
                </a:lnTo>
                <a:lnTo>
                  <a:pt x="142471" y="595194"/>
                </a:lnTo>
                <a:lnTo>
                  <a:pt x="146798" y="597773"/>
                </a:lnTo>
                <a:lnTo>
                  <a:pt x="150636" y="600446"/>
                </a:lnTo>
                <a:lnTo>
                  <a:pt x="154146" y="603180"/>
                </a:lnTo>
                <a:lnTo>
                  <a:pt x="160587" y="606217"/>
                </a:lnTo>
                <a:lnTo>
                  <a:pt x="163638" y="607027"/>
                </a:lnTo>
                <a:lnTo>
                  <a:pt x="166625" y="606614"/>
                </a:lnTo>
                <a:lnTo>
                  <a:pt x="169568" y="605387"/>
                </a:lnTo>
                <a:lnTo>
                  <a:pt x="178313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44"/>
          <p:cNvSpPr/>
          <p:nvPr/>
        </p:nvSpPr>
        <p:spPr>
          <a:xfrm>
            <a:off x="6157912" y="4921816"/>
            <a:ext cx="385764" cy="24517"/>
          </a:xfrm>
          <a:custGeom>
            <a:avLst/>
            <a:gdLst/>
            <a:ahLst/>
            <a:cxnLst/>
            <a:rect l="0" t="0" r="0" b="0"/>
            <a:pathLst>
              <a:path w="385764" h="24517">
                <a:moveTo>
                  <a:pt x="0" y="24516"/>
                </a:moveTo>
                <a:lnTo>
                  <a:pt x="26694" y="24516"/>
                </a:lnTo>
                <a:lnTo>
                  <a:pt x="34941" y="23564"/>
                </a:lnTo>
                <a:lnTo>
                  <a:pt x="59344" y="19966"/>
                </a:lnTo>
                <a:lnTo>
                  <a:pt x="70043" y="18625"/>
                </a:lnTo>
                <a:lnTo>
                  <a:pt x="79080" y="17731"/>
                </a:lnTo>
                <a:lnTo>
                  <a:pt x="87010" y="17135"/>
                </a:lnTo>
                <a:lnTo>
                  <a:pt x="96107" y="15786"/>
                </a:lnTo>
                <a:lnTo>
                  <a:pt x="105981" y="13933"/>
                </a:lnTo>
                <a:lnTo>
                  <a:pt x="116374" y="11746"/>
                </a:lnTo>
                <a:lnTo>
                  <a:pt x="126160" y="10287"/>
                </a:lnTo>
                <a:lnTo>
                  <a:pt x="135542" y="9315"/>
                </a:lnTo>
                <a:lnTo>
                  <a:pt x="144654" y="8668"/>
                </a:lnTo>
                <a:lnTo>
                  <a:pt x="156444" y="8235"/>
                </a:lnTo>
                <a:lnTo>
                  <a:pt x="206268" y="7542"/>
                </a:lnTo>
                <a:lnTo>
                  <a:pt x="214665" y="7485"/>
                </a:lnTo>
                <a:lnTo>
                  <a:pt x="223120" y="6495"/>
                </a:lnTo>
                <a:lnTo>
                  <a:pt x="231614" y="4882"/>
                </a:lnTo>
                <a:lnTo>
                  <a:pt x="240135" y="2854"/>
                </a:lnTo>
                <a:lnTo>
                  <a:pt x="247720" y="1502"/>
                </a:lnTo>
                <a:lnTo>
                  <a:pt x="254681" y="601"/>
                </a:lnTo>
                <a:lnTo>
                  <a:pt x="261228" y="0"/>
                </a:lnTo>
                <a:lnTo>
                  <a:pt x="272260" y="552"/>
                </a:lnTo>
                <a:lnTo>
                  <a:pt x="286281" y="1872"/>
                </a:lnTo>
                <a:lnTo>
                  <a:pt x="313926" y="4928"/>
                </a:lnTo>
                <a:lnTo>
                  <a:pt x="329388" y="6285"/>
                </a:lnTo>
                <a:lnTo>
                  <a:pt x="337702" y="6647"/>
                </a:lnTo>
                <a:lnTo>
                  <a:pt x="370801" y="7228"/>
                </a:lnTo>
                <a:lnTo>
                  <a:pt x="385763" y="73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45"/>
          <p:cNvSpPr/>
          <p:nvPr/>
        </p:nvSpPr>
        <p:spPr>
          <a:xfrm>
            <a:off x="6716434" y="4813942"/>
            <a:ext cx="631527" cy="200605"/>
          </a:xfrm>
          <a:custGeom>
            <a:avLst/>
            <a:gdLst/>
            <a:ahLst/>
            <a:cxnLst/>
            <a:rect l="0" t="0" r="0" b="0"/>
            <a:pathLst>
              <a:path w="631527" h="200605">
                <a:moveTo>
                  <a:pt x="504468" y="29520"/>
                </a:moveTo>
                <a:lnTo>
                  <a:pt x="477774" y="29520"/>
                </a:lnTo>
                <a:lnTo>
                  <a:pt x="468474" y="32060"/>
                </a:lnTo>
                <a:lnTo>
                  <a:pt x="457990" y="35412"/>
                </a:lnTo>
                <a:lnTo>
                  <a:pt x="441379" y="37298"/>
                </a:lnTo>
                <a:lnTo>
                  <a:pt x="430073" y="37739"/>
                </a:lnTo>
                <a:lnTo>
                  <a:pt x="413619" y="43016"/>
                </a:lnTo>
                <a:lnTo>
                  <a:pt x="403897" y="47089"/>
                </a:lnTo>
                <a:lnTo>
                  <a:pt x="385475" y="51616"/>
                </a:lnTo>
                <a:lnTo>
                  <a:pt x="368714" y="54581"/>
                </a:lnTo>
                <a:lnTo>
                  <a:pt x="354915" y="59073"/>
                </a:lnTo>
                <a:lnTo>
                  <a:pt x="329732" y="66785"/>
                </a:lnTo>
                <a:lnTo>
                  <a:pt x="313683" y="71508"/>
                </a:lnTo>
                <a:lnTo>
                  <a:pt x="301077" y="75610"/>
                </a:lnTo>
                <a:lnTo>
                  <a:pt x="290770" y="79296"/>
                </a:lnTo>
                <a:lnTo>
                  <a:pt x="281992" y="82707"/>
                </a:lnTo>
                <a:lnTo>
                  <a:pt x="274236" y="85933"/>
                </a:lnTo>
                <a:lnTo>
                  <a:pt x="260537" y="92057"/>
                </a:lnTo>
                <a:lnTo>
                  <a:pt x="254218" y="95977"/>
                </a:lnTo>
                <a:lnTo>
                  <a:pt x="248099" y="100494"/>
                </a:lnTo>
                <a:lnTo>
                  <a:pt x="242116" y="105411"/>
                </a:lnTo>
                <a:lnTo>
                  <a:pt x="232411" y="111547"/>
                </a:lnTo>
                <a:lnTo>
                  <a:pt x="220227" y="118495"/>
                </a:lnTo>
                <a:lnTo>
                  <a:pt x="185933" y="136845"/>
                </a:lnTo>
                <a:lnTo>
                  <a:pt x="145058" y="157746"/>
                </a:lnTo>
                <a:lnTo>
                  <a:pt x="132323" y="163662"/>
                </a:lnTo>
                <a:lnTo>
                  <a:pt x="110040" y="172348"/>
                </a:lnTo>
                <a:lnTo>
                  <a:pt x="97074" y="178089"/>
                </a:lnTo>
                <a:lnTo>
                  <a:pt x="82422" y="181276"/>
                </a:lnTo>
                <a:lnTo>
                  <a:pt x="68289" y="183645"/>
                </a:lnTo>
                <a:lnTo>
                  <a:pt x="54979" y="189381"/>
                </a:lnTo>
                <a:lnTo>
                  <a:pt x="48155" y="191057"/>
                </a:lnTo>
                <a:lnTo>
                  <a:pt x="45954" y="190551"/>
                </a:lnTo>
                <a:lnTo>
                  <a:pt x="44487" y="189262"/>
                </a:lnTo>
                <a:lnTo>
                  <a:pt x="43509" y="187450"/>
                </a:lnTo>
                <a:lnTo>
                  <a:pt x="41905" y="186241"/>
                </a:lnTo>
                <a:lnTo>
                  <a:pt x="39883" y="185436"/>
                </a:lnTo>
                <a:lnTo>
                  <a:pt x="32485" y="184302"/>
                </a:lnTo>
                <a:lnTo>
                  <a:pt x="29793" y="184143"/>
                </a:lnTo>
                <a:lnTo>
                  <a:pt x="27045" y="183085"/>
                </a:lnTo>
                <a:lnTo>
                  <a:pt x="18333" y="177082"/>
                </a:lnTo>
                <a:lnTo>
                  <a:pt x="11778" y="171063"/>
                </a:lnTo>
                <a:lnTo>
                  <a:pt x="10273" y="168649"/>
                </a:lnTo>
                <a:lnTo>
                  <a:pt x="8601" y="163428"/>
                </a:lnTo>
                <a:lnTo>
                  <a:pt x="5318" y="157932"/>
                </a:lnTo>
                <a:lnTo>
                  <a:pt x="3109" y="155133"/>
                </a:lnTo>
                <a:lnTo>
                  <a:pt x="1636" y="152314"/>
                </a:lnTo>
                <a:lnTo>
                  <a:pt x="0" y="146643"/>
                </a:lnTo>
                <a:lnTo>
                  <a:pt x="516" y="141892"/>
                </a:lnTo>
                <a:lnTo>
                  <a:pt x="1813" y="135867"/>
                </a:lnTo>
                <a:lnTo>
                  <a:pt x="3629" y="128993"/>
                </a:lnTo>
                <a:lnTo>
                  <a:pt x="5792" y="121553"/>
                </a:lnTo>
                <a:lnTo>
                  <a:pt x="10737" y="105667"/>
                </a:lnTo>
                <a:lnTo>
                  <a:pt x="13390" y="99334"/>
                </a:lnTo>
                <a:lnTo>
                  <a:pt x="16110" y="94160"/>
                </a:lnTo>
                <a:lnTo>
                  <a:pt x="18875" y="89759"/>
                </a:lnTo>
                <a:lnTo>
                  <a:pt x="20720" y="84919"/>
                </a:lnTo>
                <a:lnTo>
                  <a:pt x="21950" y="79788"/>
                </a:lnTo>
                <a:lnTo>
                  <a:pt x="22769" y="74462"/>
                </a:lnTo>
                <a:lnTo>
                  <a:pt x="24268" y="69959"/>
                </a:lnTo>
                <a:lnTo>
                  <a:pt x="26219" y="66005"/>
                </a:lnTo>
                <a:lnTo>
                  <a:pt x="28473" y="62416"/>
                </a:lnTo>
                <a:lnTo>
                  <a:pt x="30928" y="59070"/>
                </a:lnTo>
                <a:lnTo>
                  <a:pt x="36196" y="52814"/>
                </a:lnTo>
                <a:lnTo>
                  <a:pt x="41712" y="46858"/>
                </a:lnTo>
                <a:lnTo>
                  <a:pt x="44516" y="43936"/>
                </a:lnTo>
                <a:lnTo>
                  <a:pt x="52713" y="38150"/>
                </a:lnTo>
                <a:lnTo>
                  <a:pt x="57565" y="35274"/>
                </a:lnTo>
                <a:lnTo>
                  <a:pt x="68037" y="32077"/>
                </a:lnTo>
                <a:lnTo>
                  <a:pt x="84643" y="30278"/>
                </a:lnTo>
                <a:lnTo>
                  <a:pt x="101628" y="29744"/>
                </a:lnTo>
                <a:lnTo>
                  <a:pt x="107320" y="29670"/>
                </a:lnTo>
                <a:lnTo>
                  <a:pt x="112068" y="30572"/>
                </a:lnTo>
                <a:lnTo>
                  <a:pt x="126532" y="36325"/>
                </a:lnTo>
                <a:lnTo>
                  <a:pt x="129638" y="36914"/>
                </a:lnTo>
                <a:lnTo>
                  <a:pt x="135629" y="40109"/>
                </a:lnTo>
                <a:lnTo>
                  <a:pt x="141467" y="44704"/>
                </a:lnTo>
                <a:lnTo>
                  <a:pt x="147237" y="49921"/>
                </a:lnTo>
                <a:lnTo>
                  <a:pt x="152976" y="55415"/>
                </a:lnTo>
                <a:lnTo>
                  <a:pt x="155841" y="58213"/>
                </a:lnTo>
                <a:lnTo>
                  <a:pt x="158702" y="60079"/>
                </a:lnTo>
                <a:lnTo>
                  <a:pt x="164421" y="62152"/>
                </a:lnTo>
                <a:lnTo>
                  <a:pt x="169186" y="65562"/>
                </a:lnTo>
                <a:lnTo>
                  <a:pt x="175219" y="70693"/>
                </a:lnTo>
                <a:lnTo>
                  <a:pt x="187638" y="82109"/>
                </a:lnTo>
                <a:lnTo>
                  <a:pt x="196333" y="90358"/>
                </a:lnTo>
                <a:lnTo>
                  <a:pt x="202842" y="97701"/>
                </a:lnTo>
                <a:lnTo>
                  <a:pt x="233044" y="133546"/>
                </a:lnTo>
                <a:lnTo>
                  <a:pt x="237794" y="138875"/>
                </a:lnTo>
                <a:lnTo>
                  <a:pt x="243817" y="144334"/>
                </a:lnTo>
                <a:lnTo>
                  <a:pt x="250691" y="149878"/>
                </a:lnTo>
                <a:lnTo>
                  <a:pt x="258131" y="155478"/>
                </a:lnTo>
                <a:lnTo>
                  <a:pt x="264043" y="160165"/>
                </a:lnTo>
                <a:lnTo>
                  <a:pt x="268938" y="164241"/>
                </a:lnTo>
                <a:lnTo>
                  <a:pt x="273153" y="167912"/>
                </a:lnTo>
                <a:lnTo>
                  <a:pt x="278821" y="171311"/>
                </a:lnTo>
                <a:lnTo>
                  <a:pt x="285457" y="174530"/>
                </a:lnTo>
                <a:lnTo>
                  <a:pt x="299497" y="180646"/>
                </a:lnTo>
                <a:lnTo>
                  <a:pt x="312088" y="186540"/>
                </a:lnTo>
                <a:lnTo>
                  <a:pt x="324033" y="189794"/>
                </a:lnTo>
                <a:lnTo>
                  <a:pt x="342673" y="191883"/>
                </a:lnTo>
                <a:lnTo>
                  <a:pt x="357045" y="196796"/>
                </a:lnTo>
                <a:lnTo>
                  <a:pt x="372907" y="199115"/>
                </a:lnTo>
                <a:lnTo>
                  <a:pt x="382470" y="199733"/>
                </a:lnTo>
                <a:lnTo>
                  <a:pt x="393609" y="200146"/>
                </a:lnTo>
                <a:lnTo>
                  <a:pt x="418685" y="200604"/>
                </a:lnTo>
                <a:lnTo>
                  <a:pt x="438085" y="198267"/>
                </a:lnTo>
                <a:lnTo>
                  <a:pt x="453057" y="195006"/>
                </a:lnTo>
                <a:lnTo>
                  <a:pt x="472196" y="193171"/>
                </a:lnTo>
                <a:lnTo>
                  <a:pt x="484092" y="192741"/>
                </a:lnTo>
                <a:lnTo>
                  <a:pt x="488979" y="191674"/>
                </a:lnTo>
                <a:lnTo>
                  <a:pt x="501361" y="185622"/>
                </a:lnTo>
                <a:lnTo>
                  <a:pt x="511342" y="180496"/>
                </a:lnTo>
                <a:lnTo>
                  <a:pt x="517623" y="176843"/>
                </a:lnTo>
                <a:lnTo>
                  <a:pt x="532222" y="167705"/>
                </a:lnTo>
                <a:lnTo>
                  <a:pt x="556506" y="151849"/>
                </a:lnTo>
                <a:lnTo>
                  <a:pt x="562973" y="146316"/>
                </a:lnTo>
                <a:lnTo>
                  <a:pt x="568236" y="140721"/>
                </a:lnTo>
                <a:lnTo>
                  <a:pt x="572697" y="135087"/>
                </a:lnTo>
                <a:lnTo>
                  <a:pt x="577577" y="129426"/>
                </a:lnTo>
                <a:lnTo>
                  <a:pt x="582735" y="123746"/>
                </a:lnTo>
                <a:lnTo>
                  <a:pt x="588079" y="118055"/>
                </a:lnTo>
                <a:lnTo>
                  <a:pt x="591641" y="113308"/>
                </a:lnTo>
                <a:lnTo>
                  <a:pt x="594015" y="109191"/>
                </a:lnTo>
                <a:lnTo>
                  <a:pt x="595600" y="105494"/>
                </a:lnTo>
                <a:lnTo>
                  <a:pt x="599512" y="99220"/>
                </a:lnTo>
                <a:lnTo>
                  <a:pt x="604978" y="91226"/>
                </a:lnTo>
                <a:lnTo>
                  <a:pt x="611480" y="82088"/>
                </a:lnTo>
                <a:lnTo>
                  <a:pt x="615814" y="75043"/>
                </a:lnTo>
                <a:lnTo>
                  <a:pt x="618704" y="69394"/>
                </a:lnTo>
                <a:lnTo>
                  <a:pt x="620631" y="64675"/>
                </a:lnTo>
                <a:lnTo>
                  <a:pt x="622867" y="59624"/>
                </a:lnTo>
                <a:lnTo>
                  <a:pt x="627892" y="48932"/>
                </a:lnTo>
                <a:lnTo>
                  <a:pt x="629614" y="44366"/>
                </a:lnTo>
                <a:lnTo>
                  <a:pt x="630761" y="40370"/>
                </a:lnTo>
                <a:lnTo>
                  <a:pt x="631526" y="36754"/>
                </a:lnTo>
                <a:lnTo>
                  <a:pt x="631083" y="33390"/>
                </a:lnTo>
                <a:lnTo>
                  <a:pt x="629836" y="30195"/>
                </a:lnTo>
                <a:lnTo>
                  <a:pt x="628051" y="27113"/>
                </a:lnTo>
                <a:lnTo>
                  <a:pt x="626069" y="21148"/>
                </a:lnTo>
                <a:lnTo>
                  <a:pt x="625541" y="18224"/>
                </a:lnTo>
                <a:lnTo>
                  <a:pt x="623283" y="15321"/>
                </a:lnTo>
                <a:lnTo>
                  <a:pt x="615695" y="9557"/>
                </a:lnTo>
                <a:lnTo>
                  <a:pt x="608512" y="3820"/>
                </a:lnTo>
                <a:lnTo>
                  <a:pt x="605263" y="957"/>
                </a:lnTo>
                <a:lnTo>
                  <a:pt x="602145" y="0"/>
                </a:lnTo>
                <a:lnTo>
                  <a:pt x="599114" y="315"/>
                </a:lnTo>
                <a:lnTo>
                  <a:pt x="596140" y="1478"/>
                </a:lnTo>
                <a:lnTo>
                  <a:pt x="582853" y="3113"/>
                </a:lnTo>
                <a:lnTo>
                  <a:pt x="566852" y="3599"/>
                </a:lnTo>
                <a:lnTo>
                  <a:pt x="562250" y="4619"/>
                </a:lnTo>
                <a:lnTo>
                  <a:pt x="558229" y="6252"/>
                </a:lnTo>
                <a:lnTo>
                  <a:pt x="530185" y="123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46"/>
          <p:cNvSpPr/>
          <p:nvPr/>
        </p:nvSpPr>
        <p:spPr>
          <a:xfrm>
            <a:off x="7478077" y="4937760"/>
            <a:ext cx="25718" cy="188595"/>
          </a:xfrm>
          <a:custGeom>
            <a:avLst/>
            <a:gdLst/>
            <a:ahLst/>
            <a:cxnLst/>
            <a:rect l="0" t="0" r="0" b="0"/>
            <a:pathLst>
              <a:path w="25718" h="188595">
                <a:moveTo>
                  <a:pt x="25717" y="0"/>
                </a:moveTo>
                <a:lnTo>
                  <a:pt x="25717" y="76752"/>
                </a:lnTo>
                <a:lnTo>
                  <a:pt x="23813" y="97841"/>
                </a:lnTo>
                <a:lnTo>
                  <a:pt x="20638" y="115709"/>
                </a:lnTo>
                <a:lnTo>
                  <a:pt x="16616" y="131432"/>
                </a:lnTo>
                <a:lnTo>
                  <a:pt x="13935" y="142866"/>
                </a:lnTo>
                <a:lnTo>
                  <a:pt x="12147" y="151442"/>
                </a:lnTo>
                <a:lnTo>
                  <a:pt x="10956" y="158111"/>
                </a:lnTo>
                <a:lnTo>
                  <a:pt x="9209" y="163510"/>
                </a:lnTo>
                <a:lnTo>
                  <a:pt x="7092" y="168061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47"/>
          <p:cNvSpPr/>
          <p:nvPr/>
        </p:nvSpPr>
        <p:spPr>
          <a:xfrm>
            <a:off x="7632382" y="4629651"/>
            <a:ext cx="272517" cy="350972"/>
          </a:xfrm>
          <a:custGeom>
            <a:avLst/>
            <a:gdLst/>
            <a:ahLst/>
            <a:cxnLst/>
            <a:rect l="0" t="0" r="0" b="0"/>
            <a:pathLst>
              <a:path w="272517" h="350972">
                <a:moveTo>
                  <a:pt x="0" y="59506"/>
                </a:moveTo>
                <a:lnTo>
                  <a:pt x="20151" y="39355"/>
                </a:lnTo>
                <a:lnTo>
                  <a:pt x="24864" y="36547"/>
                </a:lnTo>
                <a:lnTo>
                  <a:pt x="30864" y="33723"/>
                </a:lnTo>
                <a:lnTo>
                  <a:pt x="37721" y="30887"/>
                </a:lnTo>
                <a:lnTo>
                  <a:pt x="44197" y="28044"/>
                </a:lnTo>
                <a:lnTo>
                  <a:pt x="56474" y="22346"/>
                </a:lnTo>
                <a:lnTo>
                  <a:pt x="74095" y="13783"/>
                </a:lnTo>
                <a:lnTo>
                  <a:pt x="82734" y="10926"/>
                </a:lnTo>
                <a:lnTo>
                  <a:pt x="93256" y="8070"/>
                </a:lnTo>
                <a:lnTo>
                  <a:pt x="105033" y="5213"/>
                </a:lnTo>
                <a:lnTo>
                  <a:pt x="114790" y="3308"/>
                </a:lnTo>
                <a:lnTo>
                  <a:pt x="123199" y="2038"/>
                </a:lnTo>
                <a:lnTo>
                  <a:pt x="130710" y="1192"/>
                </a:lnTo>
                <a:lnTo>
                  <a:pt x="139528" y="627"/>
                </a:lnTo>
                <a:lnTo>
                  <a:pt x="149216" y="251"/>
                </a:lnTo>
                <a:lnTo>
                  <a:pt x="159485" y="0"/>
                </a:lnTo>
                <a:lnTo>
                  <a:pt x="168236" y="786"/>
                </a:lnTo>
                <a:lnTo>
                  <a:pt x="175975" y="2262"/>
                </a:lnTo>
                <a:lnTo>
                  <a:pt x="183039" y="4198"/>
                </a:lnTo>
                <a:lnTo>
                  <a:pt x="188701" y="6442"/>
                </a:lnTo>
                <a:lnTo>
                  <a:pt x="193428" y="8890"/>
                </a:lnTo>
                <a:lnTo>
                  <a:pt x="201221" y="14150"/>
                </a:lnTo>
                <a:lnTo>
                  <a:pt x="207859" y="19663"/>
                </a:lnTo>
                <a:lnTo>
                  <a:pt x="210010" y="22466"/>
                </a:lnTo>
                <a:lnTo>
                  <a:pt x="212401" y="28122"/>
                </a:lnTo>
                <a:lnTo>
                  <a:pt x="213746" y="36661"/>
                </a:lnTo>
                <a:lnTo>
                  <a:pt x="213935" y="42371"/>
                </a:lnTo>
                <a:lnTo>
                  <a:pt x="214145" y="58875"/>
                </a:lnTo>
                <a:lnTo>
                  <a:pt x="213248" y="66706"/>
                </a:lnTo>
                <a:lnTo>
                  <a:pt x="211698" y="73831"/>
                </a:lnTo>
                <a:lnTo>
                  <a:pt x="209712" y="80486"/>
                </a:lnTo>
                <a:lnTo>
                  <a:pt x="205531" y="88733"/>
                </a:lnTo>
                <a:lnTo>
                  <a:pt x="199886" y="98041"/>
                </a:lnTo>
                <a:lnTo>
                  <a:pt x="193265" y="108055"/>
                </a:lnTo>
                <a:lnTo>
                  <a:pt x="186946" y="116637"/>
                </a:lnTo>
                <a:lnTo>
                  <a:pt x="180827" y="124264"/>
                </a:lnTo>
                <a:lnTo>
                  <a:pt x="169902" y="136865"/>
                </a:lnTo>
                <a:lnTo>
                  <a:pt x="161873" y="145640"/>
                </a:lnTo>
                <a:lnTo>
                  <a:pt x="156492" y="150266"/>
                </a:lnTo>
                <a:lnTo>
                  <a:pt x="150049" y="155256"/>
                </a:lnTo>
                <a:lnTo>
                  <a:pt x="142895" y="160487"/>
                </a:lnTo>
                <a:lnTo>
                  <a:pt x="136221" y="164926"/>
                </a:lnTo>
                <a:lnTo>
                  <a:pt x="129866" y="168839"/>
                </a:lnTo>
                <a:lnTo>
                  <a:pt x="123725" y="172400"/>
                </a:lnTo>
                <a:lnTo>
                  <a:pt x="118678" y="175726"/>
                </a:lnTo>
                <a:lnTo>
                  <a:pt x="110531" y="181962"/>
                </a:lnTo>
                <a:lnTo>
                  <a:pt x="104168" y="184958"/>
                </a:lnTo>
                <a:lnTo>
                  <a:pt x="96116" y="187908"/>
                </a:lnTo>
                <a:lnTo>
                  <a:pt x="70192" y="196154"/>
                </a:lnTo>
                <a:lnTo>
                  <a:pt x="71836" y="191358"/>
                </a:lnTo>
                <a:lnTo>
                  <a:pt x="73608" y="187413"/>
                </a:lnTo>
                <a:lnTo>
                  <a:pt x="78600" y="182877"/>
                </a:lnTo>
                <a:lnTo>
                  <a:pt x="85738" y="177949"/>
                </a:lnTo>
                <a:lnTo>
                  <a:pt x="94306" y="172758"/>
                </a:lnTo>
                <a:lnTo>
                  <a:pt x="103828" y="168344"/>
                </a:lnTo>
                <a:lnTo>
                  <a:pt x="113987" y="164450"/>
                </a:lnTo>
                <a:lnTo>
                  <a:pt x="124569" y="160902"/>
                </a:lnTo>
                <a:lnTo>
                  <a:pt x="133528" y="158536"/>
                </a:lnTo>
                <a:lnTo>
                  <a:pt x="141407" y="156958"/>
                </a:lnTo>
                <a:lnTo>
                  <a:pt x="148563" y="155907"/>
                </a:lnTo>
                <a:lnTo>
                  <a:pt x="156192" y="155206"/>
                </a:lnTo>
                <a:lnTo>
                  <a:pt x="164136" y="154739"/>
                </a:lnTo>
                <a:lnTo>
                  <a:pt x="183888" y="154081"/>
                </a:lnTo>
                <a:lnTo>
                  <a:pt x="188315" y="153988"/>
                </a:lnTo>
                <a:lnTo>
                  <a:pt x="194123" y="154879"/>
                </a:lnTo>
                <a:lnTo>
                  <a:pt x="200853" y="156426"/>
                </a:lnTo>
                <a:lnTo>
                  <a:pt x="208197" y="158409"/>
                </a:lnTo>
                <a:lnTo>
                  <a:pt x="214046" y="159732"/>
                </a:lnTo>
                <a:lnTo>
                  <a:pt x="218897" y="160613"/>
                </a:lnTo>
                <a:lnTo>
                  <a:pt x="223085" y="161201"/>
                </a:lnTo>
                <a:lnTo>
                  <a:pt x="226828" y="162545"/>
                </a:lnTo>
                <a:lnTo>
                  <a:pt x="233527" y="166579"/>
                </a:lnTo>
                <a:lnTo>
                  <a:pt x="237600" y="168988"/>
                </a:lnTo>
                <a:lnTo>
                  <a:pt x="242221" y="171547"/>
                </a:lnTo>
                <a:lnTo>
                  <a:pt x="247205" y="174205"/>
                </a:lnTo>
                <a:lnTo>
                  <a:pt x="255284" y="179698"/>
                </a:lnTo>
                <a:lnTo>
                  <a:pt x="258772" y="182497"/>
                </a:lnTo>
                <a:lnTo>
                  <a:pt x="265187" y="190686"/>
                </a:lnTo>
                <a:lnTo>
                  <a:pt x="268232" y="195537"/>
                </a:lnTo>
                <a:lnTo>
                  <a:pt x="270261" y="201628"/>
                </a:lnTo>
                <a:lnTo>
                  <a:pt x="271614" y="208547"/>
                </a:lnTo>
                <a:lnTo>
                  <a:pt x="272516" y="216016"/>
                </a:lnTo>
                <a:lnTo>
                  <a:pt x="272165" y="221949"/>
                </a:lnTo>
                <a:lnTo>
                  <a:pt x="270978" y="226856"/>
                </a:lnTo>
                <a:lnTo>
                  <a:pt x="269234" y="231080"/>
                </a:lnTo>
                <a:lnTo>
                  <a:pt x="265215" y="238659"/>
                </a:lnTo>
                <a:lnTo>
                  <a:pt x="253128" y="259780"/>
                </a:lnTo>
                <a:lnTo>
                  <a:pt x="247809" y="268269"/>
                </a:lnTo>
                <a:lnTo>
                  <a:pt x="243312" y="274882"/>
                </a:lnTo>
                <a:lnTo>
                  <a:pt x="235774" y="284769"/>
                </a:lnTo>
                <a:lnTo>
                  <a:pt x="229248" y="292338"/>
                </a:lnTo>
                <a:lnTo>
                  <a:pt x="225222" y="295690"/>
                </a:lnTo>
                <a:lnTo>
                  <a:pt x="220633" y="298877"/>
                </a:lnTo>
                <a:lnTo>
                  <a:pt x="215669" y="301954"/>
                </a:lnTo>
                <a:lnTo>
                  <a:pt x="210454" y="304958"/>
                </a:lnTo>
                <a:lnTo>
                  <a:pt x="199581" y="310836"/>
                </a:lnTo>
                <a:lnTo>
                  <a:pt x="194966" y="313737"/>
                </a:lnTo>
                <a:lnTo>
                  <a:pt x="187299" y="319500"/>
                </a:lnTo>
                <a:lnTo>
                  <a:pt x="182969" y="322371"/>
                </a:lnTo>
                <a:lnTo>
                  <a:pt x="178176" y="325236"/>
                </a:lnTo>
                <a:lnTo>
                  <a:pt x="173077" y="328099"/>
                </a:lnTo>
                <a:lnTo>
                  <a:pt x="167772" y="330009"/>
                </a:lnTo>
                <a:lnTo>
                  <a:pt x="162331" y="331281"/>
                </a:lnTo>
                <a:lnTo>
                  <a:pt x="156798" y="332129"/>
                </a:lnTo>
                <a:lnTo>
                  <a:pt x="145490" y="334600"/>
                </a:lnTo>
                <a:lnTo>
                  <a:pt x="99835" y="345274"/>
                </a:lnTo>
                <a:lnTo>
                  <a:pt x="90369" y="347173"/>
                </a:lnTo>
                <a:lnTo>
                  <a:pt x="83106" y="348439"/>
                </a:lnTo>
                <a:lnTo>
                  <a:pt x="77311" y="349283"/>
                </a:lnTo>
                <a:lnTo>
                  <a:pt x="72496" y="349846"/>
                </a:lnTo>
                <a:lnTo>
                  <a:pt x="68333" y="350221"/>
                </a:lnTo>
                <a:lnTo>
                  <a:pt x="63653" y="350471"/>
                </a:lnTo>
                <a:lnTo>
                  <a:pt x="50822" y="350823"/>
                </a:lnTo>
                <a:lnTo>
                  <a:pt x="50074" y="350872"/>
                </a:lnTo>
                <a:lnTo>
                  <a:pt x="51435" y="3509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48"/>
          <p:cNvSpPr/>
          <p:nvPr/>
        </p:nvSpPr>
        <p:spPr>
          <a:xfrm>
            <a:off x="7940992" y="4483417"/>
            <a:ext cx="188189" cy="548641"/>
          </a:xfrm>
          <a:custGeom>
            <a:avLst/>
            <a:gdLst/>
            <a:ahLst/>
            <a:cxnLst/>
            <a:rect l="0" t="0" r="0" b="0"/>
            <a:pathLst>
              <a:path w="188189" h="548641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0"/>
                </a:lnTo>
                <a:lnTo>
                  <a:pt x="11931" y="14762"/>
                </a:lnTo>
                <a:lnTo>
                  <a:pt x="13670" y="16509"/>
                </a:lnTo>
                <a:lnTo>
                  <a:pt x="14828" y="18626"/>
                </a:lnTo>
                <a:lnTo>
                  <a:pt x="15600" y="20990"/>
                </a:lnTo>
                <a:lnTo>
                  <a:pt x="18973" y="23519"/>
                </a:lnTo>
                <a:lnTo>
                  <a:pt x="24079" y="26156"/>
                </a:lnTo>
                <a:lnTo>
                  <a:pt x="30340" y="28868"/>
                </a:lnTo>
                <a:lnTo>
                  <a:pt x="35466" y="31627"/>
                </a:lnTo>
                <a:lnTo>
                  <a:pt x="39837" y="34420"/>
                </a:lnTo>
                <a:lnTo>
                  <a:pt x="43703" y="37234"/>
                </a:lnTo>
                <a:lnTo>
                  <a:pt x="62797" y="50296"/>
                </a:lnTo>
                <a:lnTo>
                  <a:pt x="69488" y="55439"/>
                </a:lnTo>
                <a:lnTo>
                  <a:pt x="75853" y="60771"/>
                </a:lnTo>
                <a:lnTo>
                  <a:pt x="87052" y="70825"/>
                </a:lnTo>
                <a:lnTo>
                  <a:pt x="95205" y="78468"/>
                </a:lnTo>
                <a:lnTo>
                  <a:pt x="99665" y="81840"/>
                </a:lnTo>
                <a:lnTo>
                  <a:pt x="104544" y="85040"/>
                </a:lnTo>
                <a:lnTo>
                  <a:pt x="109700" y="88126"/>
                </a:lnTo>
                <a:lnTo>
                  <a:pt x="114091" y="92088"/>
                </a:lnTo>
                <a:lnTo>
                  <a:pt x="117971" y="96634"/>
                </a:lnTo>
                <a:lnTo>
                  <a:pt x="121509" y="101571"/>
                </a:lnTo>
                <a:lnTo>
                  <a:pt x="125773" y="106767"/>
                </a:lnTo>
                <a:lnTo>
                  <a:pt x="130521" y="112135"/>
                </a:lnTo>
                <a:lnTo>
                  <a:pt x="135591" y="117619"/>
                </a:lnTo>
                <a:lnTo>
                  <a:pt x="139925" y="123181"/>
                </a:lnTo>
                <a:lnTo>
                  <a:pt x="143765" y="128793"/>
                </a:lnTo>
                <a:lnTo>
                  <a:pt x="147278" y="134439"/>
                </a:lnTo>
                <a:lnTo>
                  <a:pt x="151526" y="140109"/>
                </a:lnTo>
                <a:lnTo>
                  <a:pt x="156262" y="145793"/>
                </a:lnTo>
                <a:lnTo>
                  <a:pt x="161325" y="151488"/>
                </a:lnTo>
                <a:lnTo>
                  <a:pt x="165653" y="157190"/>
                </a:lnTo>
                <a:lnTo>
                  <a:pt x="169490" y="162896"/>
                </a:lnTo>
                <a:lnTo>
                  <a:pt x="173001" y="168605"/>
                </a:lnTo>
                <a:lnTo>
                  <a:pt x="176902" y="182568"/>
                </a:lnTo>
                <a:lnTo>
                  <a:pt x="179589" y="198299"/>
                </a:lnTo>
                <a:lnTo>
                  <a:pt x="183957" y="214815"/>
                </a:lnTo>
                <a:lnTo>
                  <a:pt x="186534" y="231681"/>
                </a:lnTo>
                <a:lnTo>
                  <a:pt x="187221" y="240179"/>
                </a:lnTo>
                <a:lnTo>
                  <a:pt x="187680" y="251559"/>
                </a:lnTo>
                <a:lnTo>
                  <a:pt x="188188" y="279444"/>
                </a:lnTo>
                <a:lnTo>
                  <a:pt x="186418" y="294881"/>
                </a:lnTo>
                <a:lnTo>
                  <a:pt x="183335" y="310888"/>
                </a:lnTo>
                <a:lnTo>
                  <a:pt x="179372" y="327273"/>
                </a:lnTo>
                <a:lnTo>
                  <a:pt x="175780" y="341055"/>
                </a:lnTo>
                <a:lnTo>
                  <a:pt x="169247" y="363987"/>
                </a:lnTo>
                <a:lnTo>
                  <a:pt x="165218" y="373151"/>
                </a:lnTo>
                <a:lnTo>
                  <a:pt x="160628" y="381165"/>
                </a:lnTo>
                <a:lnTo>
                  <a:pt x="155664" y="388412"/>
                </a:lnTo>
                <a:lnTo>
                  <a:pt x="150146" y="404085"/>
                </a:lnTo>
                <a:lnTo>
                  <a:pt x="148675" y="412265"/>
                </a:lnTo>
                <a:lnTo>
                  <a:pt x="145789" y="419624"/>
                </a:lnTo>
                <a:lnTo>
                  <a:pt x="141960" y="426434"/>
                </a:lnTo>
                <a:lnTo>
                  <a:pt x="137504" y="432879"/>
                </a:lnTo>
                <a:lnTo>
                  <a:pt x="132626" y="439081"/>
                </a:lnTo>
                <a:lnTo>
                  <a:pt x="127470" y="445121"/>
                </a:lnTo>
                <a:lnTo>
                  <a:pt x="122128" y="451052"/>
                </a:lnTo>
                <a:lnTo>
                  <a:pt x="111112" y="462722"/>
                </a:lnTo>
                <a:lnTo>
                  <a:pt x="71418" y="502909"/>
                </a:lnTo>
                <a:lnTo>
                  <a:pt x="54287" y="520062"/>
                </a:lnTo>
                <a:lnTo>
                  <a:pt x="48574" y="524826"/>
                </a:lnTo>
                <a:lnTo>
                  <a:pt x="42860" y="528954"/>
                </a:lnTo>
                <a:lnTo>
                  <a:pt x="37146" y="532658"/>
                </a:lnTo>
                <a:lnTo>
                  <a:pt x="31431" y="536081"/>
                </a:lnTo>
                <a:lnTo>
                  <a:pt x="25717" y="539315"/>
                </a:lnTo>
                <a:lnTo>
                  <a:pt x="20002" y="542423"/>
                </a:lnTo>
                <a:lnTo>
                  <a:pt x="15240" y="544496"/>
                </a:lnTo>
                <a:lnTo>
                  <a:pt x="11112" y="545877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49"/>
          <p:cNvSpPr/>
          <p:nvPr/>
        </p:nvSpPr>
        <p:spPr>
          <a:xfrm>
            <a:off x="4029018" y="4680585"/>
            <a:ext cx="1940300" cy="411466"/>
          </a:xfrm>
          <a:custGeom>
            <a:avLst/>
            <a:gdLst/>
            <a:ahLst/>
            <a:cxnLst/>
            <a:rect l="0" t="0" r="0" b="0"/>
            <a:pathLst>
              <a:path w="1940300" h="411466">
                <a:moveTo>
                  <a:pt x="1940299" y="0"/>
                </a:moveTo>
                <a:lnTo>
                  <a:pt x="1853355" y="0"/>
                </a:lnTo>
                <a:lnTo>
                  <a:pt x="1808260" y="11783"/>
                </a:lnTo>
                <a:lnTo>
                  <a:pt x="1760951" y="20989"/>
                </a:lnTo>
                <a:lnTo>
                  <a:pt x="1645303" y="51995"/>
                </a:lnTo>
                <a:lnTo>
                  <a:pt x="1590619" y="61492"/>
                </a:lnTo>
                <a:lnTo>
                  <a:pt x="1550340" y="71731"/>
                </a:lnTo>
                <a:lnTo>
                  <a:pt x="1480321" y="91457"/>
                </a:lnTo>
                <a:lnTo>
                  <a:pt x="1451584" y="99065"/>
                </a:lnTo>
                <a:lnTo>
                  <a:pt x="1411743" y="104600"/>
                </a:lnTo>
                <a:lnTo>
                  <a:pt x="1232870" y="143967"/>
                </a:lnTo>
                <a:lnTo>
                  <a:pt x="1181627" y="151242"/>
                </a:lnTo>
                <a:lnTo>
                  <a:pt x="1142102" y="158023"/>
                </a:lnTo>
                <a:lnTo>
                  <a:pt x="1084353" y="167472"/>
                </a:lnTo>
                <a:lnTo>
                  <a:pt x="1030708" y="175215"/>
                </a:lnTo>
                <a:lnTo>
                  <a:pt x="942969" y="194363"/>
                </a:lnTo>
                <a:lnTo>
                  <a:pt x="892466" y="203210"/>
                </a:lnTo>
                <a:lnTo>
                  <a:pt x="853566" y="208425"/>
                </a:lnTo>
                <a:lnTo>
                  <a:pt x="709354" y="237738"/>
                </a:lnTo>
                <a:lnTo>
                  <a:pt x="646452" y="249488"/>
                </a:lnTo>
                <a:lnTo>
                  <a:pt x="589620" y="259554"/>
                </a:lnTo>
                <a:lnTo>
                  <a:pt x="536284" y="260467"/>
                </a:lnTo>
                <a:lnTo>
                  <a:pt x="489059" y="269255"/>
                </a:lnTo>
                <a:lnTo>
                  <a:pt x="431260" y="280163"/>
                </a:lnTo>
                <a:lnTo>
                  <a:pt x="373941" y="289788"/>
                </a:lnTo>
                <a:lnTo>
                  <a:pt x="326446" y="300569"/>
                </a:lnTo>
                <a:lnTo>
                  <a:pt x="283560" y="308767"/>
                </a:lnTo>
                <a:lnTo>
                  <a:pt x="223556" y="315520"/>
                </a:lnTo>
                <a:lnTo>
                  <a:pt x="190078" y="317806"/>
                </a:lnTo>
                <a:lnTo>
                  <a:pt x="154396" y="323902"/>
                </a:lnTo>
                <a:lnTo>
                  <a:pt x="101602" y="331402"/>
                </a:lnTo>
                <a:lnTo>
                  <a:pt x="42174" y="334251"/>
                </a:lnTo>
                <a:lnTo>
                  <a:pt x="17284" y="334324"/>
                </a:lnTo>
                <a:lnTo>
                  <a:pt x="16304" y="335278"/>
                </a:lnTo>
                <a:lnTo>
                  <a:pt x="16603" y="336866"/>
                </a:lnTo>
                <a:lnTo>
                  <a:pt x="17755" y="338877"/>
                </a:lnTo>
                <a:lnTo>
                  <a:pt x="19475" y="340218"/>
                </a:lnTo>
                <a:lnTo>
                  <a:pt x="21575" y="341112"/>
                </a:lnTo>
                <a:lnTo>
                  <a:pt x="23927" y="341708"/>
                </a:lnTo>
                <a:lnTo>
                  <a:pt x="29081" y="344910"/>
                </a:lnTo>
                <a:lnTo>
                  <a:pt x="31789" y="347098"/>
                </a:lnTo>
                <a:lnTo>
                  <a:pt x="49252" y="354727"/>
                </a:lnTo>
                <a:lnTo>
                  <a:pt x="72957" y="359947"/>
                </a:lnTo>
                <a:lnTo>
                  <a:pt x="95487" y="371838"/>
                </a:lnTo>
                <a:lnTo>
                  <a:pt x="129221" y="382024"/>
                </a:lnTo>
                <a:lnTo>
                  <a:pt x="143505" y="384101"/>
                </a:lnTo>
                <a:lnTo>
                  <a:pt x="158744" y="390104"/>
                </a:lnTo>
                <a:lnTo>
                  <a:pt x="180848" y="401654"/>
                </a:lnTo>
                <a:lnTo>
                  <a:pt x="192486" y="407113"/>
                </a:lnTo>
                <a:lnTo>
                  <a:pt x="200833" y="409538"/>
                </a:lnTo>
                <a:lnTo>
                  <a:pt x="230132" y="411446"/>
                </a:lnTo>
                <a:lnTo>
                  <a:pt x="228360" y="411465"/>
                </a:lnTo>
                <a:lnTo>
                  <a:pt x="190229" y="399547"/>
                </a:lnTo>
                <a:lnTo>
                  <a:pt x="178875" y="394111"/>
                </a:lnTo>
                <a:lnTo>
                  <a:pt x="159274" y="382861"/>
                </a:lnTo>
                <a:lnTo>
                  <a:pt x="150830" y="379710"/>
                </a:lnTo>
                <a:lnTo>
                  <a:pt x="142950" y="377357"/>
                </a:lnTo>
                <a:lnTo>
                  <a:pt x="128755" y="370677"/>
                </a:lnTo>
                <a:lnTo>
                  <a:pt x="115236" y="361714"/>
                </a:lnTo>
                <a:lnTo>
                  <a:pt x="98237" y="352531"/>
                </a:lnTo>
                <a:lnTo>
                  <a:pt x="75443" y="342101"/>
                </a:lnTo>
                <a:lnTo>
                  <a:pt x="45994" y="330598"/>
                </a:lnTo>
                <a:lnTo>
                  <a:pt x="35396" y="326955"/>
                </a:lnTo>
                <a:lnTo>
                  <a:pt x="23121" y="320501"/>
                </a:lnTo>
                <a:lnTo>
                  <a:pt x="8796" y="317213"/>
                </a:lnTo>
                <a:lnTo>
                  <a:pt x="1401" y="313069"/>
                </a:lnTo>
                <a:lnTo>
                  <a:pt x="0" y="310630"/>
                </a:lnTo>
                <a:lnTo>
                  <a:pt x="19" y="308051"/>
                </a:lnTo>
                <a:lnTo>
                  <a:pt x="984" y="305380"/>
                </a:lnTo>
                <a:lnTo>
                  <a:pt x="2580" y="303599"/>
                </a:lnTo>
                <a:lnTo>
                  <a:pt x="4596" y="302412"/>
                </a:lnTo>
                <a:lnTo>
                  <a:pt x="6893" y="301620"/>
                </a:lnTo>
                <a:lnTo>
                  <a:pt x="11985" y="298201"/>
                </a:lnTo>
                <a:lnTo>
                  <a:pt x="26792" y="285507"/>
                </a:lnTo>
                <a:lnTo>
                  <a:pt x="44002" y="274272"/>
                </a:lnTo>
                <a:lnTo>
                  <a:pt x="56364" y="263193"/>
                </a:lnTo>
                <a:lnTo>
                  <a:pt x="61407" y="258329"/>
                </a:lnTo>
                <a:lnTo>
                  <a:pt x="66674" y="255087"/>
                </a:lnTo>
                <a:lnTo>
                  <a:pt x="83189" y="248618"/>
                </a:lnTo>
                <a:lnTo>
                  <a:pt x="100148" y="236436"/>
                </a:lnTo>
                <a:lnTo>
                  <a:pt x="116285" y="226371"/>
                </a:lnTo>
                <a:lnTo>
                  <a:pt x="131332" y="215451"/>
                </a:lnTo>
                <a:lnTo>
                  <a:pt x="152064" y="202435"/>
                </a:lnTo>
                <a:lnTo>
                  <a:pt x="166993" y="189666"/>
                </a:lnTo>
                <a:lnTo>
                  <a:pt x="172307" y="183594"/>
                </a:lnTo>
                <a:lnTo>
                  <a:pt x="185832" y="174307"/>
                </a:lnTo>
                <a:lnTo>
                  <a:pt x="198511" y="167005"/>
                </a:lnTo>
                <a:lnTo>
                  <a:pt x="201892" y="163724"/>
                </a:lnTo>
                <a:lnTo>
                  <a:pt x="204146" y="160585"/>
                </a:lnTo>
                <a:lnTo>
                  <a:pt x="206601" y="158491"/>
                </a:lnTo>
                <a:lnTo>
                  <a:pt x="209190" y="157096"/>
                </a:lnTo>
                <a:lnTo>
                  <a:pt x="225799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Interval notation (page 2)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/>
              <a:t>x </a:t>
            </a:r>
            <a:r>
              <a:rPr lang="en-US" sz="2800" smtClean="0">
                <a:cs typeface="Arial" charset="0"/>
              </a:rPr>
              <a:t>≥</a:t>
            </a:r>
            <a:r>
              <a:rPr lang="en-US" sz="2800" smtClean="0"/>
              <a:t>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X extends towards </a:t>
            </a:r>
            <a:r>
              <a:rPr lang="en-US" sz="24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[a, ∞)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/>
              <a:t>x</a:t>
            </a:r>
            <a:r>
              <a:rPr lang="en-US" sz="2800" smtClean="0">
                <a:cs typeface="Arial" charset="0"/>
              </a:rPr>
              <a:t>≤</a:t>
            </a:r>
            <a:r>
              <a:rPr lang="en-US" sz="2800" smtClean="0"/>
              <a:t>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X extends towards -</a:t>
            </a:r>
            <a:r>
              <a:rPr lang="en-US" sz="24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(-∞, a]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a&lt;x&lt;b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(a, b)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a≤x≤b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[a,b]</a:t>
            </a:r>
          </a:p>
        </p:txBody>
      </p:sp>
      <p:sp>
        <p:nvSpPr>
          <p:cNvPr id="4" name="SMARTPenAnnotation1551"/>
          <p:cNvSpPr/>
          <p:nvPr/>
        </p:nvSpPr>
        <p:spPr>
          <a:xfrm>
            <a:off x="6132195" y="1714500"/>
            <a:ext cx="368618" cy="377190"/>
          </a:xfrm>
          <a:custGeom>
            <a:avLst/>
            <a:gdLst/>
            <a:ahLst/>
            <a:cxnLst/>
            <a:rect l="0" t="0" r="0" b="0"/>
            <a:pathLst>
              <a:path w="368618" h="377190">
                <a:moveTo>
                  <a:pt x="0" y="0"/>
                </a:moveTo>
                <a:lnTo>
                  <a:pt x="11931" y="11931"/>
                </a:lnTo>
                <a:lnTo>
                  <a:pt x="14622" y="13669"/>
                </a:lnTo>
                <a:lnTo>
                  <a:pt x="20151" y="15600"/>
                </a:lnTo>
                <a:lnTo>
                  <a:pt x="22006" y="17067"/>
                </a:lnTo>
                <a:lnTo>
                  <a:pt x="23243" y="18998"/>
                </a:lnTo>
                <a:lnTo>
                  <a:pt x="24068" y="21238"/>
                </a:lnTo>
                <a:lnTo>
                  <a:pt x="27524" y="26266"/>
                </a:lnTo>
                <a:lnTo>
                  <a:pt x="29779" y="28941"/>
                </a:lnTo>
                <a:lnTo>
                  <a:pt x="37365" y="34452"/>
                </a:lnTo>
                <a:lnTo>
                  <a:pt x="46134" y="40077"/>
                </a:lnTo>
                <a:lnTo>
                  <a:pt x="76195" y="63403"/>
                </a:lnTo>
                <a:lnTo>
                  <a:pt x="83182" y="69891"/>
                </a:lnTo>
                <a:lnTo>
                  <a:pt x="88792" y="76122"/>
                </a:lnTo>
                <a:lnTo>
                  <a:pt x="97565" y="87172"/>
                </a:lnTo>
                <a:lnTo>
                  <a:pt x="104640" y="95258"/>
                </a:lnTo>
                <a:lnTo>
                  <a:pt x="110959" y="104567"/>
                </a:lnTo>
                <a:lnTo>
                  <a:pt x="117895" y="115054"/>
                </a:lnTo>
                <a:lnTo>
                  <a:pt x="127327" y="126065"/>
                </a:lnTo>
                <a:lnTo>
                  <a:pt x="135330" y="137309"/>
                </a:lnTo>
                <a:lnTo>
                  <a:pt x="143014" y="148656"/>
                </a:lnTo>
                <a:lnTo>
                  <a:pt x="152779" y="160049"/>
                </a:lnTo>
                <a:lnTo>
                  <a:pt x="163469" y="171463"/>
                </a:lnTo>
                <a:lnTo>
                  <a:pt x="173618" y="182885"/>
                </a:lnTo>
                <a:lnTo>
                  <a:pt x="181303" y="194312"/>
                </a:lnTo>
                <a:lnTo>
                  <a:pt x="190434" y="203201"/>
                </a:lnTo>
                <a:lnTo>
                  <a:pt x="195536" y="206905"/>
                </a:lnTo>
                <a:lnTo>
                  <a:pt x="203745" y="216100"/>
                </a:lnTo>
                <a:lnTo>
                  <a:pt x="211521" y="226537"/>
                </a:lnTo>
                <a:lnTo>
                  <a:pt x="221326" y="237525"/>
                </a:lnTo>
                <a:lnTo>
                  <a:pt x="226608" y="245028"/>
                </a:lnTo>
                <a:lnTo>
                  <a:pt x="232035" y="253839"/>
                </a:lnTo>
                <a:lnTo>
                  <a:pt x="237557" y="263523"/>
                </a:lnTo>
                <a:lnTo>
                  <a:pt x="243144" y="270932"/>
                </a:lnTo>
                <a:lnTo>
                  <a:pt x="254431" y="281704"/>
                </a:lnTo>
                <a:lnTo>
                  <a:pt x="263258" y="292207"/>
                </a:lnTo>
                <a:lnTo>
                  <a:pt x="266945" y="297674"/>
                </a:lnTo>
                <a:lnTo>
                  <a:pt x="276122" y="306290"/>
                </a:lnTo>
                <a:lnTo>
                  <a:pt x="281237" y="309920"/>
                </a:lnTo>
                <a:lnTo>
                  <a:pt x="291999" y="321575"/>
                </a:lnTo>
                <a:lnTo>
                  <a:pt x="297536" y="328683"/>
                </a:lnTo>
                <a:lnTo>
                  <a:pt x="308768" y="339121"/>
                </a:lnTo>
                <a:lnTo>
                  <a:pt x="318205" y="346935"/>
                </a:lnTo>
                <a:lnTo>
                  <a:pt x="320721" y="350353"/>
                </a:lnTo>
                <a:lnTo>
                  <a:pt x="324470" y="356690"/>
                </a:lnTo>
                <a:lnTo>
                  <a:pt x="329311" y="362681"/>
                </a:lnTo>
                <a:lnTo>
                  <a:pt x="331936" y="364660"/>
                </a:lnTo>
                <a:lnTo>
                  <a:pt x="340180" y="368397"/>
                </a:lnTo>
                <a:lnTo>
                  <a:pt x="348655" y="374161"/>
                </a:lnTo>
                <a:lnTo>
                  <a:pt x="351499" y="375171"/>
                </a:lnTo>
                <a:lnTo>
                  <a:pt x="368617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52"/>
          <p:cNvSpPr/>
          <p:nvPr/>
        </p:nvSpPr>
        <p:spPr>
          <a:xfrm>
            <a:off x="6063615" y="1723072"/>
            <a:ext cx="360045" cy="351474"/>
          </a:xfrm>
          <a:custGeom>
            <a:avLst/>
            <a:gdLst/>
            <a:ahLst/>
            <a:cxnLst/>
            <a:rect l="0" t="0" r="0" b="0"/>
            <a:pathLst>
              <a:path w="360045" h="351474">
                <a:moveTo>
                  <a:pt x="360044" y="0"/>
                </a:moveTo>
                <a:lnTo>
                  <a:pt x="350943" y="9102"/>
                </a:lnTo>
                <a:lnTo>
                  <a:pt x="346357" y="14640"/>
                </a:lnTo>
                <a:lnTo>
                  <a:pt x="341394" y="21190"/>
                </a:lnTo>
                <a:lnTo>
                  <a:pt x="336181" y="28414"/>
                </a:lnTo>
                <a:lnTo>
                  <a:pt x="330800" y="35135"/>
                </a:lnTo>
                <a:lnTo>
                  <a:pt x="325309" y="41521"/>
                </a:lnTo>
                <a:lnTo>
                  <a:pt x="319742" y="47683"/>
                </a:lnTo>
                <a:lnTo>
                  <a:pt x="308478" y="59610"/>
                </a:lnTo>
                <a:lnTo>
                  <a:pt x="302806" y="65457"/>
                </a:lnTo>
                <a:lnTo>
                  <a:pt x="295216" y="74118"/>
                </a:lnTo>
                <a:lnTo>
                  <a:pt x="276622" y="96442"/>
                </a:lnTo>
                <a:lnTo>
                  <a:pt x="267282" y="106204"/>
                </a:lnTo>
                <a:lnTo>
                  <a:pt x="258198" y="114618"/>
                </a:lnTo>
                <a:lnTo>
                  <a:pt x="249284" y="122132"/>
                </a:lnTo>
                <a:lnTo>
                  <a:pt x="241437" y="129046"/>
                </a:lnTo>
                <a:lnTo>
                  <a:pt x="227637" y="141809"/>
                </a:lnTo>
                <a:lnTo>
                  <a:pt x="197365" y="171416"/>
                </a:lnTo>
                <a:lnTo>
                  <a:pt x="184238" y="184452"/>
                </a:lnTo>
                <a:lnTo>
                  <a:pt x="177118" y="190596"/>
                </a:lnTo>
                <a:lnTo>
                  <a:pt x="169513" y="196596"/>
                </a:lnTo>
                <a:lnTo>
                  <a:pt x="161586" y="202502"/>
                </a:lnTo>
                <a:lnTo>
                  <a:pt x="154396" y="209296"/>
                </a:lnTo>
                <a:lnTo>
                  <a:pt x="147698" y="216683"/>
                </a:lnTo>
                <a:lnTo>
                  <a:pt x="141328" y="224466"/>
                </a:lnTo>
                <a:lnTo>
                  <a:pt x="135176" y="231559"/>
                </a:lnTo>
                <a:lnTo>
                  <a:pt x="129170" y="238192"/>
                </a:lnTo>
                <a:lnTo>
                  <a:pt x="123261" y="244520"/>
                </a:lnTo>
                <a:lnTo>
                  <a:pt x="80778" y="287729"/>
                </a:lnTo>
                <a:lnTo>
                  <a:pt x="73854" y="294689"/>
                </a:lnTo>
                <a:lnTo>
                  <a:pt x="67334" y="300282"/>
                </a:lnTo>
                <a:lnTo>
                  <a:pt x="61082" y="304963"/>
                </a:lnTo>
                <a:lnTo>
                  <a:pt x="50007" y="312704"/>
                </a:lnTo>
                <a:lnTo>
                  <a:pt x="41910" y="319320"/>
                </a:lnTo>
                <a:lnTo>
                  <a:pt x="36513" y="323370"/>
                </a:lnTo>
                <a:lnTo>
                  <a:pt x="22895" y="332950"/>
                </a:lnTo>
                <a:lnTo>
                  <a:pt x="14938" y="341018"/>
                </a:lnTo>
                <a:lnTo>
                  <a:pt x="12816" y="344503"/>
                </a:lnTo>
                <a:lnTo>
                  <a:pt x="10449" y="346826"/>
                </a:lnTo>
                <a:lnTo>
                  <a:pt x="7918" y="34837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53"/>
          <p:cNvSpPr/>
          <p:nvPr/>
        </p:nvSpPr>
        <p:spPr>
          <a:xfrm>
            <a:off x="6637972" y="1774507"/>
            <a:ext cx="308675" cy="222886"/>
          </a:xfrm>
          <a:custGeom>
            <a:avLst/>
            <a:gdLst/>
            <a:ahLst/>
            <a:cxnLst/>
            <a:rect l="0" t="0" r="0" b="0"/>
            <a:pathLst>
              <a:path w="308675" h="222886">
                <a:moveTo>
                  <a:pt x="17145" y="0"/>
                </a:moveTo>
                <a:lnTo>
                  <a:pt x="26247" y="4551"/>
                </a:lnTo>
                <a:lnTo>
                  <a:pt x="30833" y="7797"/>
                </a:lnTo>
                <a:lnTo>
                  <a:pt x="35795" y="11865"/>
                </a:lnTo>
                <a:lnTo>
                  <a:pt x="41009" y="16483"/>
                </a:lnTo>
                <a:lnTo>
                  <a:pt x="47342" y="21466"/>
                </a:lnTo>
                <a:lnTo>
                  <a:pt x="54421" y="26693"/>
                </a:lnTo>
                <a:lnTo>
                  <a:pt x="61998" y="32083"/>
                </a:lnTo>
                <a:lnTo>
                  <a:pt x="68003" y="35676"/>
                </a:lnTo>
                <a:lnTo>
                  <a:pt x="77213" y="39669"/>
                </a:lnTo>
                <a:lnTo>
                  <a:pt x="81956" y="41686"/>
                </a:lnTo>
                <a:lnTo>
                  <a:pt x="92305" y="46467"/>
                </a:lnTo>
                <a:lnTo>
                  <a:pt x="99636" y="48123"/>
                </a:lnTo>
                <a:lnTo>
                  <a:pt x="108334" y="49227"/>
                </a:lnTo>
                <a:lnTo>
                  <a:pt x="117943" y="49963"/>
                </a:lnTo>
                <a:lnTo>
                  <a:pt x="127206" y="51406"/>
                </a:lnTo>
                <a:lnTo>
                  <a:pt x="136239" y="53321"/>
                </a:lnTo>
                <a:lnTo>
                  <a:pt x="175819" y="63237"/>
                </a:lnTo>
                <a:lnTo>
                  <a:pt x="184841" y="65018"/>
                </a:lnTo>
                <a:lnTo>
                  <a:pt x="192759" y="66206"/>
                </a:lnTo>
                <a:lnTo>
                  <a:pt x="199943" y="66997"/>
                </a:lnTo>
                <a:lnTo>
                  <a:pt x="208544" y="68477"/>
                </a:lnTo>
                <a:lnTo>
                  <a:pt x="218087" y="70417"/>
                </a:lnTo>
                <a:lnTo>
                  <a:pt x="228259" y="72662"/>
                </a:lnTo>
                <a:lnTo>
                  <a:pt x="236944" y="75111"/>
                </a:lnTo>
                <a:lnTo>
                  <a:pt x="244641" y="77697"/>
                </a:lnTo>
                <a:lnTo>
                  <a:pt x="251677" y="80373"/>
                </a:lnTo>
                <a:lnTo>
                  <a:pt x="258272" y="82157"/>
                </a:lnTo>
                <a:lnTo>
                  <a:pt x="264574" y="83346"/>
                </a:lnTo>
                <a:lnTo>
                  <a:pt x="270680" y="84139"/>
                </a:lnTo>
                <a:lnTo>
                  <a:pt x="280004" y="87560"/>
                </a:lnTo>
                <a:lnTo>
                  <a:pt x="287323" y="91303"/>
                </a:lnTo>
                <a:lnTo>
                  <a:pt x="293752" y="92967"/>
                </a:lnTo>
                <a:lnTo>
                  <a:pt x="302324" y="98786"/>
                </a:lnTo>
                <a:lnTo>
                  <a:pt x="307277" y="103005"/>
                </a:lnTo>
                <a:lnTo>
                  <a:pt x="308674" y="106770"/>
                </a:lnTo>
                <a:lnTo>
                  <a:pt x="307700" y="110232"/>
                </a:lnTo>
                <a:lnTo>
                  <a:pt x="305146" y="113493"/>
                </a:lnTo>
                <a:lnTo>
                  <a:pt x="300586" y="116620"/>
                </a:lnTo>
                <a:lnTo>
                  <a:pt x="294688" y="119657"/>
                </a:lnTo>
                <a:lnTo>
                  <a:pt x="287899" y="122633"/>
                </a:lnTo>
                <a:lnTo>
                  <a:pt x="280515" y="125571"/>
                </a:lnTo>
                <a:lnTo>
                  <a:pt x="264691" y="131374"/>
                </a:lnTo>
                <a:lnTo>
                  <a:pt x="257423" y="134255"/>
                </a:lnTo>
                <a:lnTo>
                  <a:pt x="250673" y="137129"/>
                </a:lnTo>
                <a:lnTo>
                  <a:pt x="244268" y="139997"/>
                </a:lnTo>
                <a:lnTo>
                  <a:pt x="237140" y="142861"/>
                </a:lnTo>
                <a:lnTo>
                  <a:pt x="221601" y="148584"/>
                </a:lnTo>
                <a:lnTo>
                  <a:pt x="213457" y="150491"/>
                </a:lnTo>
                <a:lnTo>
                  <a:pt x="205169" y="151762"/>
                </a:lnTo>
                <a:lnTo>
                  <a:pt x="196787" y="152610"/>
                </a:lnTo>
                <a:lnTo>
                  <a:pt x="188341" y="155080"/>
                </a:lnTo>
                <a:lnTo>
                  <a:pt x="179853" y="158632"/>
                </a:lnTo>
                <a:lnTo>
                  <a:pt x="171337" y="162904"/>
                </a:lnTo>
                <a:lnTo>
                  <a:pt x="162802" y="166705"/>
                </a:lnTo>
                <a:lnTo>
                  <a:pt x="154256" y="170192"/>
                </a:lnTo>
                <a:lnTo>
                  <a:pt x="145699" y="173469"/>
                </a:lnTo>
                <a:lnTo>
                  <a:pt x="138091" y="176606"/>
                </a:lnTo>
                <a:lnTo>
                  <a:pt x="131113" y="179650"/>
                </a:lnTo>
                <a:lnTo>
                  <a:pt x="124556" y="182632"/>
                </a:lnTo>
                <a:lnTo>
                  <a:pt x="115423" y="185572"/>
                </a:lnTo>
                <a:lnTo>
                  <a:pt x="104571" y="188485"/>
                </a:lnTo>
                <a:lnTo>
                  <a:pt x="92574" y="191379"/>
                </a:lnTo>
                <a:lnTo>
                  <a:pt x="79814" y="195213"/>
                </a:lnTo>
                <a:lnTo>
                  <a:pt x="66544" y="199675"/>
                </a:lnTo>
                <a:lnTo>
                  <a:pt x="52935" y="204554"/>
                </a:lnTo>
                <a:lnTo>
                  <a:pt x="41958" y="207807"/>
                </a:lnTo>
                <a:lnTo>
                  <a:pt x="32734" y="209975"/>
                </a:lnTo>
                <a:lnTo>
                  <a:pt x="24681" y="211421"/>
                </a:lnTo>
                <a:lnTo>
                  <a:pt x="19311" y="213337"/>
                </a:lnTo>
                <a:lnTo>
                  <a:pt x="15731" y="215568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54"/>
          <p:cNvSpPr/>
          <p:nvPr/>
        </p:nvSpPr>
        <p:spPr>
          <a:xfrm>
            <a:off x="6629400" y="2083117"/>
            <a:ext cx="420053" cy="1"/>
          </a:xfrm>
          <a:custGeom>
            <a:avLst/>
            <a:gdLst/>
            <a:ahLst/>
            <a:cxnLst/>
            <a:rect l="0" t="0" r="0" b="0"/>
            <a:pathLst>
              <a:path w="420053" h="1">
                <a:moveTo>
                  <a:pt x="0" y="0"/>
                </a:move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55"/>
          <p:cNvSpPr/>
          <p:nvPr/>
        </p:nvSpPr>
        <p:spPr>
          <a:xfrm>
            <a:off x="7229698" y="1714500"/>
            <a:ext cx="333983" cy="325356"/>
          </a:xfrm>
          <a:custGeom>
            <a:avLst/>
            <a:gdLst/>
            <a:ahLst/>
            <a:cxnLst/>
            <a:rect l="0" t="0" r="0" b="0"/>
            <a:pathLst>
              <a:path w="333983" h="325356">
                <a:moveTo>
                  <a:pt x="171227" y="0"/>
                </a:moveTo>
                <a:lnTo>
                  <a:pt x="153023" y="0"/>
                </a:lnTo>
                <a:lnTo>
                  <a:pt x="146709" y="952"/>
                </a:lnTo>
                <a:lnTo>
                  <a:pt x="137153" y="4550"/>
                </a:lnTo>
                <a:lnTo>
                  <a:pt x="131365" y="6843"/>
                </a:lnTo>
                <a:lnTo>
                  <a:pt x="117316" y="11931"/>
                </a:lnTo>
                <a:lnTo>
                  <a:pt x="111474" y="14621"/>
                </a:lnTo>
                <a:lnTo>
                  <a:pt x="102442" y="20151"/>
                </a:lnTo>
                <a:lnTo>
                  <a:pt x="92713" y="25783"/>
                </a:lnTo>
                <a:lnTo>
                  <a:pt x="82040" y="31461"/>
                </a:lnTo>
                <a:lnTo>
                  <a:pt x="70946" y="37160"/>
                </a:lnTo>
                <a:lnTo>
                  <a:pt x="62205" y="45408"/>
                </a:lnTo>
                <a:lnTo>
                  <a:pt x="55144" y="54471"/>
                </a:lnTo>
                <a:lnTo>
                  <a:pt x="48832" y="61674"/>
                </a:lnTo>
                <a:lnTo>
                  <a:pt x="39924" y="71084"/>
                </a:lnTo>
                <a:lnTo>
                  <a:pt x="34129" y="79535"/>
                </a:lnTo>
                <a:lnTo>
                  <a:pt x="28379" y="89641"/>
                </a:lnTo>
                <a:lnTo>
                  <a:pt x="22649" y="100483"/>
                </a:lnTo>
                <a:lnTo>
                  <a:pt x="19467" y="109111"/>
                </a:lnTo>
                <a:lnTo>
                  <a:pt x="18619" y="112746"/>
                </a:lnTo>
                <a:lnTo>
                  <a:pt x="16148" y="118979"/>
                </a:lnTo>
                <a:lnTo>
                  <a:pt x="12596" y="126944"/>
                </a:lnTo>
                <a:lnTo>
                  <a:pt x="8322" y="136064"/>
                </a:lnTo>
                <a:lnTo>
                  <a:pt x="5475" y="143097"/>
                </a:lnTo>
                <a:lnTo>
                  <a:pt x="3575" y="148738"/>
                </a:lnTo>
                <a:lnTo>
                  <a:pt x="1465" y="158498"/>
                </a:lnTo>
                <a:lnTo>
                  <a:pt x="902" y="163768"/>
                </a:lnTo>
                <a:lnTo>
                  <a:pt x="527" y="169186"/>
                </a:lnTo>
                <a:lnTo>
                  <a:pt x="276" y="175655"/>
                </a:lnTo>
                <a:lnTo>
                  <a:pt x="0" y="190464"/>
                </a:lnTo>
                <a:lnTo>
                  <a:pt x="1830" y="200318"/>
                </a:lnTo>
                <a:lnTo>
                  <a:pt x="4955" y="211650"/>
                </a:lnTo>
                <a:lnTo>
                  <a:pt x="8944" y="223968"/>
                </a:lnTo>
                <a:lnTo>
                  <a:pt x="12556" y="233132"/>
                </a:lnTo>
                <a:lnTo>
                  <a:pt x="15917" y="240193"/>
                </a:lnTo>
                <a:lnTo>
                  <a:pt x="19109" y="245854"/>
                </a:lnTo>
                <a:lnTo>
                  <a:pt x="23142" y="252485"/>
                </a:lnTo>
                <a:lnTo>
                  <a:pt x="32703" y="267473"/>
                </a:lnTo>
                <a:lnTo>
                  <a:pt x="40763" y="276039"/>
                </a:lnTo>
                <a:lnTo>
                  <a:pt x="62801" y="290640"/>
                </a:lnTo>
                <a:lnTo>
                  <a:pt x="73190" y="298401"/>
                </a:lnTo>
                <a:lnTo>
                  <a:pt x="81935" y="305025"/>
                </a:lnTo>
                <a:lnTo>
                  <a:pt x="92172" y="311144"/>
                </a:lnTo>
                <a:lnTo>
                  <a:pt x="97568" y="313157"/>
                </a:lnTo>
                <a:lnTo>
                  <a:pt x="103071" y="314498"/>
                </a:lnTo>
                <a:lnTo>
                  <a:pt x="108644" y="315393"/>
                </a:lnTo>
                <a:lnTo>
                  <a:pt x="114265" y="316942"/>
                </a:lnTo>
                <a:lnTo>
                  <a:pt x="119917" y="318927"/>
                </a:lnTo>
                <a:lnTo>
                  <a:pt x="125591" y="321203"/>
                </a:lnTo>
                <a:lnTo>
                  <a:pt x="131277" y="322720"/>
                </a:lnTo>
                <a:lnTo>
                  <a:pt x="136974" y="323731"/>
                </a:lnTo>
                <a:lnTo>
                  <a:pt x="142676" y="324406"/>
                </a:lnTo>
                <a:lnTo>
                  <a:pt x="148383" y="324855"/>
                </a:lnTo>
                <a:lnTo>
                  <a:pt x="154093" y="325155"/>
                </a:lnTo>
                <a:lnTo>
                  <a:pt x="159804" y="325355"/>
                </a:lnTo>
                <a:lnTo>
                  <a:pt x="166469" y="324536"/>
                </a:lnTo>
                <a:lnTo>
                  <a:pt x="173770" y="323037"/>
                </a:lnTo>
                <a:lnTo>
                  <a:pt x="181494" y="321085"/>
                </a:lnTo>
                <a:lnTo>
                  <a:pt x="188549" y="319784"/>
                </a:lnTo>
                <a:lnTo>
                  <a:pt x="195158" y="318917"/>
                </a:lnTo>
                <a:lnTo>
                  <a:pt x="201468" y="318339"/>
                </a:lnTo>
                <a:lnTo>
                  <a:pt x="207580" y="317953"/>
                </a:lnTo>
                <a:lnTo>
                  <a:pt x="219451" y="317525"/>
                </a:lnTo>
                <a:lnTo>
                  <a:pt x="225284" y="316458"/>
                </a:lnTo>
                <a:lnTo>
                  <a:pt x="231078" y="314794"/>
                </a:lnTo>
                <a:lnTo>
                  <a:pt x="236844" y="312733"/>
                </a:lnTo>
                <a:lnTo>
                  <a:pt x="245792" y="307902"/>
                </a:lnTo>
                <a:lnTo>
                  <a:pt x="256185" y="299828"/>
                </a:lnTo>
                <a:lnTo>
                  <a:pt x="263278" y="294229"/>
                </a:lnTo>
                <a:lnTo>
                  <a:pt x="272781" y="288566"/>
                </a:lnTo>
                <a:lnTo>
                  <a:pt x="277982" y="284770"/>
                </a:lnTo>
                <a:lnTo>
                  <a:pt x="283355" y="280334"/>
                </a:lnTo>
                <a:lnTo>
                  <a:pt x="288841" y="275471"/>
                </a:lnTo>
                <a:lnTo>
                  <a:pt x="294404" y="269372"/>
                </a:lnTo>
                <a:lnTo>
                  <a:pt x="300017" y="262449"/>
                </a:lnTo>
                <a:lnTo>
                  <a:pt x="305664" y="254976"/>
                </a:lnTo>
                <a:lnTo>
                  <a:pt x="310382" y="248089"/>
                </a:lnTo>
                <a:lnTo>
                  <a:pt x="314480" y="241592"/>
                </a:lnTo>
                <a:lnTo>
                  <a:pt x="318163" y="235356"/>
                </a:lnTo>
                <a:lnTo>
                  <a:pt x="322257" y="225888"/>
                </a:lnTo>
                <a:lnTo>
                  <a:pt x="325029" y="217552"/>
                </a:lnTo>
                <a:lnTo>
                  <a:pt x="329435" y="207497"/>
                </a:lnTo>
                <a:lnTo>
                  <a:pt x="332029" y="199218"/>
                </a:lnTo>
                <a:lnTo>
                  <a:pt x="333489" y="189202"/>
                </a:lnTo>
                <a:lnTo>
                  <a:pt x="333831" y="181245"/>
                </a:lnTo>
                <a:lnTo>
                  <a:pt x="333982" y="168183"/>
                </a:lnTo>
                <a:lnTo>
                  <a:pt x="333071" y="161652"/>
                </a:lnTo>
                <a:lnTo>
                  <a:pt x="331510" y="155393"/>
                </a:lnTo>
                <a:lnTo>
                  <a:pt x="329517" y="149315"/>
                </a:lnTo>
                <a:lnTo>
                  <a:pt x="324763" y="140022"/>
                </a:lnTo>
                <a:lnTo>
                  <a:pt x="322162" y="136210"/>
                </a:lnTo>
                <a:lnTo>
                  <a:pt x="319272" y="126895"/>
                </a:lnTo>
                <a:lnTo>
                  <a:pt x="318500" y="121744"/>
                </a:lnTo>
                <a:lnTo>
                  <a:pt x="316081" y="115453"/>
                </a:lnTo>
                <a:lnTo>
                  <a:pt x="312564" y="108401"/>
                </a:lnTo>
                <a:lnTo>
                  <a:pt x="308313" y="100842"/>
                </a:lnTo>
                <a:lnTo>
                  <a:pt x="304528" y="94850"/>
                </a:lnTo>
                <a:lnTo>
                  <a:pt x="284078" y="66018"/>
                </a:lnTo>
                <a:lnTo>
                  <a:pt x="278846" y="60205"/>
                </a:lnTo>
                <a:lnTo>
                  <a:pt x="273453" y="55376"/>
                </a:lnTo>
                <a:lnTo>
                  <a:pt x="263333" y="47471"/>
                </a:lnTo>
                <a:lnTo>
                  <a:pt x="255661" y="40783"/>
                </a:lnTo>
                <a:lnTo>
                  <a:pt x="245986" y="31663"/>
                </a:lnTo>
                <a:lnTo>
                  <a:pt x="239163" y="26823"/>
                </a:lnTo>
                <a:lnTo>
                  <a:pt x="229853" y="20740"/>
                </a:lnTo>
                <a:lnTo>
                  <a:pt x="218883" y="13826"/>
                </a:lnTo>
                <a:lnTo>
                  <a:pt x="210617" y="9217"/>
                </a:lnTo>
                <a:lnTo>
                  <a:pt x="204155" y="6145"/>
                </a:lnTo>
                <a:lnTo>
                  <a:pt x="198894" y="4096"/>
                </a:lnTo>
                <a:lnTo>
                  <a:pt x="193481" y="2731"/>
                </a:lnTo>
                <a:lnTo>
                  <a:pt x="187968" y="1820"/>
                </a:lnTo>
                <a:lnTo>
                  <a:pt x="182387" y="1213"/>
                </a:lnTo>
                <a:lnTo>
                  <a:pt x="176763" y="809"/>
                </a:lnTo>
                <a:lnTo>
                  <a:pt x="171107" y="539"/>
                </a:lnTo>
                <a:lnTo>
                  <a:pt x="158791" y="239"/>
                </a:lnTo>
                <a:lnTo>
                  <a:pt x="104063" y="2"/>
                </a:lnTo>
                <a:lnTo>
                  <a:pt x="99781" y="954"/>
                </a:lnTo>
                <a:lnTo>
                  <a:pt x="90155" y="5891"/>
                </a:lnTo>
                <a:lnTo>
                  <a:pt x="8550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56"/>
          <p:cNvSpPr/>
          <p:nvPr/>
        </p:nvSpPr>
        <p:spPr>
          <a:xfrm>
            <a:off x="6149534" y="2280285"/>
            <a:ext cx="454149" cy="442260"/>
          </a:xfrm>
          <a:custGeom>
            <a:avLst/>
            <a:gdLst/>
            <a:ahLst/>
            <a:cxnLst/>
            <a:rect l="0" t="0" r="0" b="0"/>
            <a:pathLst>
              <a:path w="454149" h="442260">
                <a:moveTo>
                  <a:pt x="334133" y="8572"/>
                </a:moveTo>
                <a:lnTo>
                  <a:pt x="319371" y="1191"/>
                </a:lnTo>
                <a:lnTo>
                  <a:pt x="308592" y="352"/>
                </a:lnTo>
                <a:lnTo>
                  <a:pt x="149883" y="0"/>
                </a:lnTo>
                <a:lnTo>
                  <a:pt x="140815" y="953"/>
                </a:lnTo>
                <a:lnTo>
                  <a:pt x="130007" y="2540"/>
                </a:lnTo>
                <a:lnTo>
                  <a:pt x="118039" y="4551"/>
                </a:lnTo>
                <a:lnTo>
                  <a:pt x="109108" y="5891"/>
                </a:lnTo>
                <a:lnTo>
                  <a:pt x="96644" y="7380"/>
                </a:lnTo>
                <a:lnTo>
                  <a:pt x="87225" y="7778"/>
                </a:lnTo>
                <a:lnTo>
                  <a:pt x="37670" y="8467"/>
                </a:lnTo>
                <a:lnTo>
                  <a:pt x="25842" y="5985"/>
                </a:lnTo>
                <a:lnTo>
                  <a:pt x="15187" y="2660"/>
                </a:lnTo>
                <a:lnTo>
                  <a:pt x="7277" y="1182"/>
                </a:lnTo>
                <a:lnTo>
                  <a:pt x="4787" y="1740"/>
                </a:lnTo>
                <a:lnTo>
                  <a:pt x="3126" y="3065"/>
                </a:lnTo>
                <a:lnTo>
                  <a:pt x="2019" y="4901"/>
                </a:lnTo>
                <a:lnTo>
                  <a:pt x="790" y="14560"/>
                </a:lnTo>
                <a:lnTo>
                  <a:pt x="243" y="28378"/>
                </a:lnTo>
                <a:lnTo>
                  <a:pt x="0" y="44045"/>
                </a:lnTo>
                <a:lnTo>
                  <a:pt x="887" y="51270"/>
                </a:lnTo>
                <a:lnTo>
                  <a:pt x="4414" y="64379"/>
                </a:lnTo>
                <a:lnTo>
                  <a:pt x="6616" y="76555"/>
                </a:lnTo>
                <a:lnTo>
                  <a:pt x="7595" y="88317"/>
                </a:lnTo>
                <a:lnTo>
                  <a:pt x="8030" y="99894"/>
                </a:lnTo>
                <a:lnTo>
                  <a:pt x="8275" y="112571"/>
                </a:lnTo>
                <a:lnTo>
                  <a:pt x="10872" y="121786"/>
                </a:lnTo>
                <a:lnTo>
                  <a:pt x="12899" y="126911"/>
                </a:lnTo>
                <a:lnTo>
                  <a:pt x="15201" y="136995"/>
                </a:lnTo>
                <a:lnTo>
                  <a:pt x="17690" y="150385"/>
                </a:lnTo>
                <a:lnTo>
                  <a:pt x="22994" y="181137"/>
                </a:lnTo>
                <a:lnTo>
                  <a:pt x="28527" y="210680"/>
                </a:lnTo>
                <a:lnTo>
                  <a:pt x="30383" y="222368"/>
                </a:lnTo>
                <a:lnTo>
                  <a:pt x="31621" y="232065"/>
                </a:lnTo>
                <a:lnTo>
                  <a:pt x="32445" y="240435"/>
                </a:lnTo>
                <a:lnTo>
                  <a:pt x="33948" y="247920"/>
                </a:lnTo>
                <a:lnTo>
                  <a:pt x="38158" y="261316"/>
                </a:lnTo>
                <a:lnTo>
                  <a:pt x="40614" y="273271"/>
                </a:lnTo>
                <a:lnTo>
                  <a:pt x="43203" y="288860"/>
                </a:lnTo>
                <a:lnTo>
                  <a:pt x="45883" y="306873"/>
                </a:lnTo>
                <a:lnTo>
                  <a:pt x="48621" y="319835"/>
                </a:lnTo>
                <a:lnTo>
                  <a:pt x="51399" y="329428"/>
                </a:lnTo>
                <a:lnTo>
                  <a:pt x="56074" y="342627"/>
                </a:lnTo>
                <a:lnTo>
                  <a:pt x="58705" y="356366"/>
                </a:lnTo>
                <a:lnTo>
                  <a:pt x="59321" y="366664"/>
                </a:lnTo>
                <a:lnTo>
                  <a:pt x="59594" y="380132"/>
                </a:lnTo>
                <a:lnTo>
                  <a:pt x="59668" y="387724"/>
                </a:lnTo>
                <a:lnTo>
                  <a:pt x="60669" y="395642"/>
                </a:lnTo>
                <a:lnTo>
                  <a:pt x="62288" y="403779"/>
                </a:lnTo>
                <a:lnTo>
                  <a:pt x="64321" y="412061"/>
                </a:lnTo>
                <a:lnTo>
                  <a:pt x="65676" y="419487"/>
                </a:lnTo>
                <a:lnTo>
                  <a:pt x="67181" y="432818"/>
                </a:lnTo>
                <a:lnTo>
                  <a:pt x="68535" y="437136"/>
                </a:lnTo>
                <a:lnTo>
                  <a:pt x="70390" y="440014"/>
                </a:lnTo>
                <a:lnTo>
                  <a:pt x="72580" y="441932"/>
                </a:lnTo>
                <a:lnTo>
                  <a:pt x="76897" y="442259"/>
                </a:lnTo>
                <a:lnTo>
                  <a:pt x="96625" y="439120"/>
                </a:lnTo>
                <a:lnTo>
                  <a:pt x="104357" y="438479"/>
                </a:lnTo>
                <a:lnTo>
                  <a:pt x="112369" y="438052"/>
                </a:lnTo>
                <a:lnTo>
                  <a:pt x="123811" y="435037"/>
                </a:lnTo>
                <a:lnTo>
                  <a:pt x="128196" y="432899"/>
                </a:lnTo>
                <a:lnTo>
                  <a:pt x="138148" y="430525"/>
                </a:lnTo>
                <a:lnTo>
                  <a:pt x="148921" y="429469"/>
                </a:lnTo>
                <a:lnTo>
                  <a:pt x="160059" y="429000"/>
                </a:lnTo>
                <a:lnTo>
                  <a:pt x="169507" y="427922"/>
                </a:lnTo>
                <a:lnTo>
                  <a:pt x="250965" y="416726"/>
                </a:lnTo>
                <a:lnTo>
                  <a:pt x="269163" y="414977"/>
                </a:lnTo>
                <a:lnTo>
                  <a:pt x="286057" y="413811"/>
                </a:lnTo>
                <a:lnTo>
                  <a:pt x="302083" y="413034"/>
                </a:lnTo>
                <a:lnTo>
                  <a:pt x="317529" y="411563"/>
                </a:lnTo>
                <a:lnTo>
                  <a:pt x="332588" y="409631"/>
                </a:lnTo>
                <a:lnTo>
                  <a:pt x="347391" y="407389"/>
                </a:lnTo>
                <a:lnTo>
                  <a:pt x="359164" y="405895"/>
                </a:lnTo>
                <a:lnTo>
                  <a:pt x="368918" y="404899"/>
                </a:lnTo>
                <a:lnTo>
                  <a:pt x="383883" y="403793"/>
                </a:lnTo>
                <a:lnTo>
                  <a:pt x="393710" y="403301"/>
                </a:lnTo>
                <a:lnTo>
                  <a:pt x="406332" y="403082"/>
                </a:lnTo>
                <a:lnTo>
                  <a:pt x="454148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57"/>
          <p:cNvSpPr/>
          <p:nvPr/>
        </p:nvSpPr>
        <p:spPr>
          <a:xfrm>
            <a:off x="6560863" y="2332911"/>
            <a:ext cx="278650" cy="238723"/>
          </a:xfrm>
          <a:custGeom>
            <a:avLst/>
            <a:gdLst/>
            <a:ahLst/>
            <a:cxnLst/>
            <a:rect l="0" t="0" r="0" b="0"/>
            <a:pathLst>
              <a:path w="278650" h="238723">
                <a:moveTo>
                  <a:pt x="128544" y="7381"/>
                </a:moveTo>
                <a:lnTo>
                  <a:pt x="114892" y="2830"/>
                </a:lnTo>
                <a:lnTo>
                  <a:pt x="109917" y="1490"/>
                </a:lnTo>
                <a:lnTo>
                  <a:pt x="101851" y="0"/>
                </a:lnTo>
                <a:lnTo>
                  <a:pt x="97413" y="555"/>
                </a:lnTo>
                <a:lnTo>
                  <a:pt x="92551" y="1878"/>
                </a:lnTo>
                <a:lnTo>
                  <a:pt x="87404" y="3713"/>
                </a:lnTo>
                <a:lnTo>
                  <a:pt x="79144" y="8291"/>
                </a:lnTo>
                <a:lnTo>
                  <a:pt x="71346" y="13500"/>
                </a:lnTo>
                <a:lnTo>
                  <a:pt x="66599" y="16223"/>
                </a:lnTo>
                <a:lnTo>
                  <a:pt x="61530" y="18991"/>
                </a:lnTo>
                <a:lnTo>
                  <a:pt x="57198" y="22741"/>
                </a:lnTo>
                <a:lnTo>
                  <a:pt x="53358" y="27146"/>
                </a:lnTo>
                <a:lnTo>
                  <a:pt x="49845" y="31988"/>
                </a:lnTo>
                <a:lnTo>
                  <a:pt x="45598" y="37120"/>
                </a:lnTo>
                <a:lnTo>
                  <a:pt x="40861" y="42447"/>
                </a:lnTo>
                <a:lnTo>
                  <a:pt x="35799" y="47903"/>
                </a:lnTo>
                <a:lnTo>
                  <a:pt x="32424" y="52494"/>
                </a:lnTo>
                <a:lnTo>
                  <a:pt x="30175" y="56506"/>
                </a:lnTo>
                <a:lnTo>
                  <a:pt x="28674" y="60134"/>
                </a:lnTo>
                <a:lnTo>
                  <a:pt x="26721" y="64457"/>
                </a:lnTo>
                <a:lnTo>
                  <a:pt x="22012" y="74341"/>
                </a:lnTo>
                <a:lnTo>
                  <a:pt x="19423" y="78691"/>
                </a:lnTo>
                <a:lnTo>
                  <a:pt x="14006" y="86064"/>
                </a:lnTo>
                <a:lnTo>
                  <a:pt x="11228" y="90317"/>
                </a:lnTo>
                <a:lnTo>
                  <a:pt x="8423" y="95056"/>
                </a:lnTo>
                <a:lnTo>
                  <a:pt x="5601" y="100121"/>
                </a:lnTo>
                <a:lnTo>
                  <a:pt x="3720" y="104450"/>
                </a:lnTo>
                <a:lnTo>
                  <a:pt x="1629" y="111800"/>
                </a:lnTo>
                <a:lnTo>
                  <a:pt x="700" y="118242"/>
                </a:lnTo>
                <a:lnTo>
                  <a:pt x="286" y="125233"/>
                </a:lnTo>
                <a:lnTo>
                  <a:pt x="103" y="134689"/>
                </a:lnTo>
                <a:lnTo>
                  <a:pt x="0" y="150724"/>
                </a:lnTo>
                <a:lnTo>
                  <a:pt x="1891" y="156283"/>
                </a:lnTo>
                <a:lnTo>
                  <a:pt x="5056" y="161894"/>
                </a:lnTo>
                <a:lnTo>
                  <a:pt x="14723" y="175486"/>
                </a:lnTo>
                <a:lnTo>
                  <a:pt x="20948" y="182391"/>
                </a:lnTo>
                <a:lnTo>
                  <a:pt x="22523" y="185014"/>
                </a:lnTo>
                <a:lnTo>
                  <a:pt x="24273" y="190469"/>
                </a:lnTo>
                <a:lnTo>
                  <a:pt x="27598" y="195162"/>
                </a:lnTo>
                <a:lnTo>
                  <a:pt x="32671" y="201149"/>
                </a:lnTo>
                <a:lnTo>
                  <a:pt x="38912" y="207997"/>
                </a:lnTo>
                <a:lnTo>
                  <a:pt x="44024" y="212563"/>
                </a:lnTo>
                <a:lnTo>
                  <a:pt x="52245" y="217635"/>
                </a:lnTo>
                <a:lnTo>
                  <a:pt x="59074" y="222430"/>
                </a:lnTo>
                <a:lnTo>
                  <a:pt x="62228" y="225042"/>
                </a:lnTo>
                <a:lnTo>
                  <a:pt x="65283" y="226783"/>
                </a:lnTo>
                <a:lnTo>
                  <a:pt x="75086" y="230187"/>
                </a:lnTo>
                <a:lnTo>
                  <a:pt x="79571" y="232118"/>
                </a:lnTo>
                <a:lnTo>
                  <a:pt x="84465" y="234358"/>
                </a:lnTo>
                <a:lnTo>
                  <a:pt x="92491" y="235852"/>
                </a:lnTo>
                <a:lnTo>
                  <a:pt x="102603" y="236847"/>
                </a:lnTo>
                <a:lnTo>
                  <a:pt x="123682" y="237953"/>
                </a:lnTo>
                <a:lnTo>
                  <a:pt x="139401" y="238445"/>
                </a:lnTo>
                <a:lnTo>
                  <a:pt x="163511" y="238722"/>
                </a:lnTo>
                <a:lnTo>
                  <a:pt x="171858" y="237808"/>
                </a:lnTo>
                <a:lnTo>
                  <a:pt x="180280" y="236247"/>
                </a:lnTo>
                <a:lnTo>
                  <a:pt x="188752" y="234253"/>
                </a:lnTo>
                <a:lnTo>
                  <a:pt x="195353" y="232924"/>
                </a:lnTo>
                <a:lnTo>
                  <a:pt x="200706" y="232038"/>
                </a:lnTo>
                <a:lnTo>
                  <a:pt x="205227" y="231447"/>
                </a:lnTo>
                <a:lnTo>
                  <a:pt x="209193" y="230101"/>
                </a:lnTo>
                <a:lnTo>
                  <a:pt x="216141" y="226065"/>
                </a:lnTo>
                <a:lnTo>
                  <a:pt x="220279" y="224608"/>
                </a:lnTo>
                <a:lnTo>
                  <a:pt x="224943" y="223637"/>
                </a:lnTo>
                <a:lnTo>
                  <a:pt x="229958" y="222989"/>
                </a:lnTo>
                <a:lnTo>
                  <a:pt x="233301" y="221605"/>
                </a:lnTo>
                <a:lnTo>
                  <a:pt x="235529" y="219729"/>
                </a:lnTo>
                <a:lnTo>
                  <a:pt x="241206" y="212539"/>
                </a:lnTo>
                <a:lnTo>
                  <a:pt x="246243" y="207147"/>
                </a:lnTo>
                <a:lnTo>
                  <a:pt x="255387" y="197804"/>
                </a:lnTo>
                <a:lnTo>
                  <a:pt x="264611" y="188534"/>
                </a:lnTo>
                <a:lnTo>
                  <a:pt x="267833" y="184347"/>
                </a:lnTo>
                <a:lnTo>
                  <a:pt x="271413" y="177155"/>
                </a:lnTo>
                <a:lnTo>
                  <a:pt x="273320" y="171046"/>
                </a:lnTo>
                <a:lnTo>
                  <a:pt x="277979" y="154099"/>
                </a:lnTo>
                <a:lnTo>
                  <a:pt x="278649" y="142340"/>
                </a:lnTo>
                <a:lnTo>
                  <a:pt x="278145" y="128786"/>
                </a:lnTo>
                <a:lnTo>
                  <a:pt x="276856" y="114035"/>
                </a:lnTo>
                <a:lnTo>
                  <a:pt x="273139" y="99439"/>
                </a:lnTo>
                <a:lnTo>
                  <a:pt x="267803" y="84946"/>
                </a:lnTo>
                <a:lnTo>
                  <a:pt x="261388" y="70521"/>
                </a:lnTo>
                <a:lnTo>
                  <a:pt x="256159" y="60904"/>
                </a:lnTo>
                <a:lnTo>
                  <a:pt x="251721" y="54493"/>
                </a:lnTo>
                <a:lnTo>
                  <a:pt x="244249" y="46417"/>
                </a:lnTo>
                <a:lnTo>
                  <a:pt x="234688" y="36516"/>
                </a:lnTo>
                <a:lnTo>
                  <a:pt x="228742" y="30490"/>
                </a:lnTo>
                <a:lnTo>
                  <a:pt x="222965" y="27549"/>
                </a:lnTo>
                <a:lnTo>
                  <a:pt x="215304" y="24637"/>
                </a:lnTo>
                <a:lnTo>
                  <a:pt x="206387" y="21742"/>
                </a:lnTo>
                <a:lnTo>
                  <a:pt x="199489" y="18860"/>
                </a:lnTo>
                <a:lnTo>
                  <a:pt x="193938" y="15987"/>
                </a:lnTo>
                <a:lnTo>
                  <a:pt x="189285" y="13118"/>
                </a:lnTo>
                <a:lnTo>
                  <a:pt x="184278" y="11205"/>
                </a:lnTo>
                <a:lnTo>
                  <a:pt x="179035" y="9931"/>
                </a:lnTo>
                <a:lnTo>
                  <a:pt x="173635" y="9081"/>
                </a:lnTo>
                <a:lnTo>
                  <a:pt x="165094" y="8136"/>
                </a:lnTo>
                <a:lnTo>
                  <a:pt x="158123" y="7717"/>
                </a:lnTo>
                <a:lnTo>
                  <a:pt x="151851" y="7530"/>
                </a:lnTo>
                <a:lnTo>
                  <a:pt x="68537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58"/>
          <p:cNvSpPr/>
          <p:nvPr/>
        </p:nvSpPr>
        <p:spPr>
          <a:xfrm>
            <a:off x="6843712" y="2528887"/>
            <a:ext cx="128186" cy="195446"/>
          </a:xfrm>
          <a:custGeom>
            <a:avLst/>
            <a:gdLst/>
            <a:ahLst/>
            <a:cxnLst/>
            <a:rect l="0" t="0" r="0" b="0"/>
            <a:pathLst>
              <a:path w="128186" h="195446">
                <a:moveTo>
                  <a:pt x="94297" y="0"/>
                </a:moveTo>
                <a:lnTo>
                  <a:pt x="113609" y="19313"/>
                </a:lnTo>
                <a:lnTo>
                  <a:pt x="115745" y="22400"/>
                </a:lnTo>
                <a:lnTo>
                  <a:pt x="118118" y="28371"/>
                </a:lnTo>
                <a:lnTo>
                  <a:pt x="121712" y="34199"/>
                </a:lnTo>
                <a:lnTo>
                  <a:pt x="124003" y="37087"/>
                </a:lnTo>
                <a:lnTo>
                  <a:pt x="125532" y="42822"/>
                </a:lnTo>
                <a:lnTo>
                  <a:pt x="126550" y="50456"/>
                </a:lnTo>
                <a:lnTo>
                  <a:pt x="127229" y="59355"/>
                </a:lnTo>
                <a:lnTo>
                  <a:pt x="127682" y="67192"/>
                </a:lnTo>
                <a:lnTo>
                  <a:pt x="128185" y="80981"/>
                </a:lnTo>
                <a:lnTo>
                  <a:pt x="125462" y="89230"/>
                </a:lnTo>
                <a:lnTo>
                  <a:pt x="120789" y="98539"/>
                </a:lnTo>
                <a:lnTo>
                  <a:pt x="114816" y="108555"/>
                </a:lnTo>
                <a:lnTo>
                  <a:pt x="109882" y="116185"/>
                </a:lnTo>
                <a:lnTo>
                  <a:pt x="105639" y="122224"/>
                </a:lnTo>
                <a:lnTo>
                  <a:pt x="101859" y="127203"/>
                </a:lnTo>
                <a:lnTo>
                  <a:pt x="94576" y="135284"/>
                </a:lnTo>
                <a:lnTo>
                  <a:pt x="73783" y="156964"/>
                </a:lnTo>
                <a:lnTo>
                  <a:pt x="65381" y="164650"/>
                </a:lnTo>
                <a:lnTo>
                  <a:pt x="58827" y="169774"/>
                </a:lnTo>
                <a:lnTo>
                  <a:pt x="53507" y="173191"/>
                </a:lnTo>
                <a:lnTo>
                  <a:pt x="49006" y="176420"/>
                </a:lnTo>
                <a:lnTo>
                  <a:pt x="45053" y="179526"/>
                </a:lnTo>
                <a:lnTo>
                  <a:pt x="41466" y="182549"/>
                </a:lnTo>
                <a:lnTo>
                  <a:pt x="36216" y="185517"/>
                </a:lnTo>
                <a:lnTo>
                  <a:pt x="29859" y="188448"/>
                </a:lnTo>
                <a:lnTo>
                  <a:pt x="22764" y="191355"/>
                </a:lnTo>
                <a:lnTo>
                  <a:pt x="17080" y="193292"/>
                </a:lnTo>
                <a:lnTo>
                  <a:pt x="12340" y="194584"/>
                </a:lnTo>
                <a:lnTo>
                  <a:pt x="8227" y="195445"/>
                </a:lnTo>
                <a:lnTo>
                  <a:pt x="5484" y="195067"/>
                </a:lnTo>
                <a:lnTo>
                  <a:pt x="3656" y="19386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59"/>
          <p:cNvSpPr/>
          <p:nvPr/>
        </p:nvSpPr>
        <p:spPr>
          <a:xfrm>
            <a:off x="7062797" y="2374582"/>
            <a:ext cx="629094" cy="196771"/>
          </a:xfrm>
          <a:custGeom>
            <a:avLst/>
            <a:gdLst/>
            <a:ahLst/>
            <a:cxnLst/>
            <a:rect l="0" t="0" r="0" b="0"/>
            <a:pathLst>
              <a:path w="629094" h="196771">
                <a:moveTo>
                  <a:pt x="595303" y="25718"/>
                </a:moveTo>
                <a:lnTo>
                  <a:pt x="586201" y="21167"/>
                </a:lnTo>
                <a:lnTo>
                  <a:pt x="579193" y="16392"/>
                </a:lnTo>
                <a:lnTo>
                  <a:pt x="575991" y="13786"/>
                </a:lnTo>
                <a:lnTo>
                  <a:pt x="570998" y="12048"/>
                </a:lnTo>
                <a:lnTo>
                  <a:pt x="557831" y="10117"/>
                </a:lnTo>
                <a:lnTo>
                  <a:pt x="539914" y="9259"/>
                </a:lnTo>
                <a:lnTo>
                  <a:pt x="529802" y="9030"/>
                </a:lnTo>
                <a:lnTo>
                  <a:pt x="518298" y="9830"/>
                </a:lnTo>
                <a:lnTo>
                  <a:pt x="505866" y="11316"/>
                </a:lnTo>
                <a:lnTo>
                  <a:pt x="492816" y="13259"/>
                </a:lnTo>
                <a:lnTo>
                  <a:pt x="465616" y="17958"/>
                </a:lnTo>
                <a:lnTo>
                  <a:pt x="451695" y="20544"/>
                </a:lnTo>
                <a:lnTo>
                  <a:pt x="440509" y="22269"/>
                </a:lnTo>
                <a:lnTo>
                  <a:pt x="423001" y="24185"/>
                </a:lnTo>
                <a:lnTo>
                  <a:pt x="411409" y="27576"/>
                </a:lnTo>
                <a:lnTo>
                  <a:pt x="382554" y="42066"/>
                </a:lnTo>
                <a:lnTo>
                  <a:pt x="367080" y="47271"/>
                </a:lnTo>
                <a:lnTo>
                  <a:pt x="360287" y="48659"/>
                </a:lnTo>
                <a:lnTo>
                  <a:pt x="354806" y="51489"/>
                </a:lnTo>
                <a:lnTo>
                  <a:pt x="350199" y="55281"/>
                </a:lnTo>
                <a:lnTo>
                  <a:pt x="342540" y="63622"/>
                </a:lnTo>
                <a:lnTo>
                  <a:pt x="335961" y="70504"/>
                </a:lnTo>
                <a:lnTo>
                  <a:pt x="330016" y="75578"/>
                </a:lnTo>
                <a:lnTo>
                  <a:pt x="306302" y="94466"/>
                </a:lnTo>
                <a:lnTo>
                  <a:pt x="300718" y="99173"/>
                </a:lnTo>
                <a:lnTo>
                  <a:pt x="296043" y="103262"/>
                </a:lnTo>
                <a:lnTo>
                  <a:pt x="291022" y="106942"/>
                </a:lnTo>
                <a:lnTo>
                  <a:pt x="285769" y="110347"/>
                </a:lnTo>
                <a:lnTo>
                  <a:pt x="280362" y="113570"/>
                </a:lnTo>
                <a:lnTo>
                  <a:pt x="275805" y="117623"/>
                </a:lnTo>
                <a:lnTo>
                  <a:pt x="271814" y="122230"/>
                </a:lnTo>
                <a:lnTo>
                  <a:pt x="268202" y="127207"/>
                </a:lnTo>
                <a:lnTo>
                  <a:pt x="262935" y="132430"/>
                </a:lnTo>
                <a:lnTo>
                  <a:pt x="256567" y="137816"/>
                </a:lnTo>
                <a:lnTo>
                  <a:pt x="249464" y="143313"/>
                </a:lnTo>
                <a:lnTo>
                  <a:pt x="243776" y="147929"/>
                </a:lnTo>
                <a:lnTo>
                  <a:pt x="239031" y="151960"/>
                </a:lnTo>
                <a:lnTo>
                  <a:pt x="234916" y="155599"/>
                </a:lnTo>
                <a:lnTo>
                  <a:pt x="229315" y="158978"/>
                </a:lnTo>
                <a:lnTo>
                  <a:pt x="222723" y="162183"/>
                </a:lnTo>
                <a:lnTo>
                  <a:pt x="208732" y="168284"/>
                </a:lnTo>
                <a:lnTo>
                  <a:pt x="196163" y="174170"/>
                </a:lnTo>
                <a:lnTo>
                  <a:pt x="178378" y="182839"/>
                </a:lnTo>
                <a:lnTo>
                  <a:pt x="169338" y="186037"/>
                </a:lnTo>
                <a:lnTo>
                  <a:pt x="161193" y="188411"/>
                </a:lnTo>
                <a:lnTo>
                  <a:pt x="145897" y="194150"/>
                </a:lnTo>
                <a:lnTo>
                  <a:pt x="130252" y="196273"/>
                </a:lnTo>
                <a:lnTo>
                  <a:pt x="122548" y="196770"/>
                </a:lnTo>
                <a:lnTo>
                  <a:pt x="105790" y="194451"/>
                </a:lnTo>
                <a:lnTo>
                  <a:pt x="94652" y="192499"/>
                </a:lnTo>
                <a:lnTo>
                  <a:pt x="77199" y="190330"/>
                </a:lnTo>
                <a:lnTo>
                  <a:pt x="63092" y="189366"/>
                </a:lnTo>
                <a:lnTo>
                  <a:pt x="50472" y="188938"/>
                </a:lnTo>
                <a:lnTo>
                  <a:pt x="45392" y="187871"/>
                </a:lnTo>
                <a:lnTo>
                  <a:pt x="37209" y="184146"/>
                </a:lnTo>
                <a:lnTo>
                  <a:pt x="30395" y="179315"/>
                </a:lnTo>
                <a:lnTo>
                  <a:pt x="27246" y="176694"/>
                </a:lnTo>
                <a:lnTo>
                  <a:pt x="24192" y="174946"/>
                </a:lnTo>
                <a:lnTo>
                  <a:pt x="15346" y="171533"/>
                </a:lnTo>
                <a:lnTo>
                  <a:pt x="9566" y="167360"/>
                </a:lnTo>
                <a:lnTo>
                  <a:pt x="6692" y="163008"/>
                </a:lnTo>
                <a:lnTo>
                  <a:pt x="3823" y="157249"/>
                </a:lnTo>
                <a:lnTo>
                  <a:pt x="958" y="150553"/>
                </a:lnTo>
                <a:lnTo>
                  <a:pt x="0" y="145136"/>
                </a:lnTo>
                <a:lnTo>
                  <a:pt x="314" y="140573"/>
                </a:lnTo>
                <a:lnTo>
                  <a:pt x="1477" y="136577"/>
                </a:lnTo>
                <a:lnTo>
                  <a:pt x="3204" y="132009"/>
                </a:lnTo>
                <a:lnTo>
                  <a:pt x="5308" y="127059"/>
                </a:lnTo>
                <a:lnTo>
                  <a:pt x="7663" y="121853"/>
                </a:lnTo>
                <a:lnTo>
                  <a:pt x="9233" y="117431"/>
                </a:lnTo>
                <a:lnTo>
                  <a:pt x="10279" y="113529"/>
                </a:lnTo>
                <a:lnTo>
                  <a:pt x="10977" y="109977"/>
                </a:lnTo>
                <a:lnTo>
                  <a:pt x="12395" y="106655"/>
                </a:lnTo>
                <a:lnTo>
                  <a:pt x="14293" y="103489"/>
                </a:lnTo>
                <a:lnTo>
                  <a:pt x="16510" y="100425"/>
                </a:lnTo>
                <a:lnTo>
                  <a:pt x="24054" y="94481"/>
                </a:lnTo>
                <a:lnTo>
                  <a:pt x="32804" y="89617"/>
                </a:lnTo>
                <a:lnTo>
                  <a:pt x="43086" y="85925"/>
                </a:lnTo>
                <a:lnTo>
                  <a:pt x="53117" y="79223"/>
                </a:lnTo>
                <a:lnTo>
                  <a:pt x="62549" y="73945"/>
                </a:lnTo>
                <a:lnTo>
                  <a:pt x="73090" y="70965"/>
                </a:lnTo>
                <a:lnTo>
                  <a:pt x="84126" y="68687"/>
                </a:lnTo>
                <a:lnTo>
                  <a:pt x="101048" y="63003"/>
                </a:lnTo>
                <a:lnTo>
                  <a:pt x="117175" y="60895"/>
                </a:lnTo>
                <a:lnTo>
                  <a:pt x="134124" y="60270"/>
                </a:lnTo>
                <a:lnTo>
                  <a:pt x="162052" y="60125"/>
                </a:lnTo>
                <a:lnTo>
                  <a:pt x="175976" y="61038"/>
                </a:lnTo>
                <a:lnTo>
                  <a:pt x="189069" y="62600"/>
                </a:lnTo>
                <a:lnTo>
                  <a:pt x="201608" y="64593"/>
                </a:lnTo>
                <a:lnTo>
                  <a:pt x="220620" y="69348"/>
                </a:lnTo>
                <a:lnTo>
                  <a:pt x="237324" y="74636"/>
                </a:lnTo>
                <a:lnTo>
                  <a:pt x="257449" y="80162"/>
                </a:lnTo>
                <a:lnTo>
                  <a:pt x="274013" y="83253"/>
                </a:lnTo>
                <a:lnTo>
                  <a:pt x="286772" y="85579"/>
                </a:lnTo>
                <a:lnTo>
                  <a:pt x="295618" y="89787"/>
                </a:lnTo>
                <a:lnTo>
                  <a:pt x="342360" y="115715"/>
                </a:lnTo>
                <a:lnTo>
                  <a:pt x="356189" y="122864"/>
                </a:lnTo>
                <a:lnTo>
                  <a:pt x="366361" y="127629"/>
                </a:lnTo>
                <a:lnTo>
                  <a:pt x="374095" y="130806"/>
                </a:lnTo>
                <a:lnTo>
                  <a:pt x="385229" y="136876"/>
                </a:lnTo>
                <a:lnTo>
                  <a:pt x="389530" y="139828"/>
                </a:lnTo>
                <a:lnTo>
                  <a:pt x="397161" y="143701"/>
                </a:lnTo>
                <a:lnTo>
                  <a:pt x="407011" y="148189"/>
                </a:lnTo>
                <a:lnTo>
                  <a:pt x="418340" y="153085"/>
                </a:lnTo>
                <a:lnTo>
                  <a:pt x="436008" y="158525"/>
                </a:lnTo>
                <a:lnTo>
                  <a:pt x="449257" y="161896"/>
                </a:lnTo>
                <a:lnTo>
                  <a:pt x="458321" y="166569"/>
                </a:lnTo>
                <a:lnTo>
                  <a:pt x="468065" y="169280"/>
                </a:lnTo>
                <a:lnTo>
                  <a:pt x="482555" y="170486"/>
                </a:lnTo>
                <a:lnTo>
                  <a:pt x="519034" y="171164"/>
                </a:lnTo>
                <a:lnTo>
                  <a:pt x="536322" y="171323"/>
                </a:lnTo>
                <a:lnTo>
                  <a:pt x="550357" y="168854"/>
                </a:lnTo>
                <a:lnTo>
                  <a:pt x="562944" y="165534"/>
                </a:lnTo>
                <a:lnTo>
                  <a:pt x="579788" y="162712"/>
                </a:lnTo>
                <a:lnTo>
                  <a:pt x="587772" y="158677"/>
                </a:lnTo>
                <a:lnTo>
                  <a:pt x="590283" y="156267"/>
                </a:lnTo>
                <a:lnTo>
                  <a:pt x="591956" y="153708"/>
                </a:lnTo>
                <a:lnTo>
                  <a:pt x="593072" y="151050"/>
                </a:lnTo>
                <a:lnTo>
                  <a:pt x="594768" y="149277"/>
                </a:lnTo>
                <a:lnTo>
                  <a:pt x="596851" y="148096"/>
                </a:lnTo>
                <a:lnTo>
                  <a:pt x="599193" y="147308"/>
                </a:lnTo>
                <a:lnTo>
                  <a:pt x="604334" y="143893"/>
                </a:lnTo>
                <a:lnTo>
                  <a:pt x="609794" y="139200"/>
                </a:lnTo>
                <a:lnTo>
                  <a:pt x="615395" y="133939"/>
                </a:lnTo>
                <a:lnTo>
                  <a:pt x="623904" y="125622"/>
                </a:lnTo>
                <a:lnTo>
                  <a:pt x="625800" y="121848"/>
                </a:lnTo>
                <a:lnTo>
                  <a:pt x="627064" y="117427"/>
                </a:lnTo>
                <a:lnTo>
                  <a:pt x="627907" y="112575"/>
                </a:lnTo>
                <a:lnTo>
                  <a:pt x="628469" y="106482"/>
                </a:lnTo>
                <a:lnTo>
                  <a:pt x="628844" y="99563"/>
                </a:lnTo>
                <a:lnTo>
                  <a:pt x="629093" y="92093"/>
                </a:lnTo>
                <a:lnTo>
                  <a:pt x="627355" y="84255"/>
                </a:lnTo>
                <a:lnTo>
                  <a:pt x="624291" y="76173"/>
                </a:lnTo>
                <a:lnTo>
                  <a:pt x="614787" y="56322"/>
                </a:lnTo>
                <a:lnTo>
                  <a:pt x="610947" y="51067"/>
                </a:lnTo>
                <a:lnTo>
                  <a:pt x="606065" y="45556"/>
                </a:lnTo>
                <a:lnTo>
                  <a:pt x="600721" y="39932"/>
                </a:lnTo>
                <a:lnTo>
                  <a:pt x="598915" y="37099"/>
                </a:lnTo>
                <a:lnTo>
                  <a:pt x="596909" y="31411"/>
                </a:lnTo>
                <a:lnTo>
                  <a:pt x="595420" y="29513"/>
                </a:lnTo>
                <a:lnTo>
                  <a:pt x="593476" y="28248"/>
                </a:lnTo>
                <a:lnTo>
                  <a:pt x="591228" y="27405"/>
                </a:lnTo>
                <a:lnTo>
                  <a:pt x="583649" y="21387"/>
                </a:lnTo>
                <a:lnTo>
                  <a:pt x="578961" y="17116"/>
                </a:lnTo>
                <a:lnTo>
                  <a:pt x="572978" y="13316"/>
                </a:lnTo>
                <a:lnTo>
                  <a:pt x="566132" y="9830"/>
                </a:lnTo>
                <a:lnTo>
                  <a:pt x="552811" y="4369"/>
                </a:lnTo>
                <a:lnTo>
                  <a:pt x="543715" y="1942"/>
                </a:lnTo>
                <a:lnTo>
                  <a:pt x="533957" y="863"/>
                </a:lnTo>
                <a:lnTo>
                  <a:pt x="5181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60"/>
          <p:cNvSpPr/>
          <p:nvPr/>
        </p:nvSpPr>
        <p:spPr>
          <a:xfrm>
            <a:off x="7632382" y="2228850"/>
            <a:ext cx="248027" cy="445742"/>
          </a:xfrm>
          <a:custGeom>
            <a:avLst/>
            <a:gdLst/>
            <a:ahLst/>
            <a:cxnLst/>
            <a:rect l="0" t="0" r="0" b="0"/>
            <a:pathLst>
              <a:path w="248027" h="445742">
                <a:moveTo>
                  <a:pt x="0" y="0"/>
                </a:moveTo>
                <a:lnTo>
                  <a:pt x="13652" y="4551"/>
                </a:lnTo>
                <a:lnTo>
                  <a:pt x="18626" y="5891"/>
                </a:lnTo>
                <a:lnTo>
                  <a:pt x="22895" y="6785"/>
                </a:lnTo>
                <a:lnTo>
                  <a:pt x="26694" y="7380"/>
                </a:lnTo>
                <a:lnTo>
                  <a:pt x="31131" y="8730"/>
                </a:lnTo>
                <a:lnTo>
                  <a:pt x="35994" y="10583"/>
                </a:lnTo>
                <a:lnTo>
                  <a:pt x="41141" y="12770"/>
                </a:lnTo>
                <a:lnTo>
                  <a:pt x="51940" y="17740"/>
                </a:lnTo>
                <a:lnTo>
                  <a:pt x="57487" y="20399"/>
                </a:lnTo>
                <a:lnTo>
                  <a:pt x="66899" y="25982"/>
                </a:lnTo>
                <a:lnTo>
                  <a:pt x="103642" y="49185"/>
                </a:lnTo>
                <a:lnTo>
                  <a:pt x="112910" y="54697"/>
                </a:lnTo>
                <a:lnTo>
                  <a:pt x="120993" y="59325"/>
                </a:lnTo>
                <a:lnTo>
                  <a:pt x="128287" y="64315"/>
                </a:lnTo>
                <a:lnTo>
                  <a:pt x="135055" y="69546"/>
                </a:lnTo>
                <a:lnTo>
                  <a:pt x="141472" y="74939"/>
                </a:lnTo>
                <a:lnTo>
                  <a:pt x="147654" y="79487"/>
                </a:lnTo>
                <a:lnTo>
                  <a:pt x="153681" y="83471"/>
                </a:lnTo>
                <a:lnTo>
                  <a:pt x="159605" y="87080"/>
                </a:lnTo>
                <a:lnTo>
                  <a:pt x="165458" y="91391"/>
                </a:lnTo>
                <a:lnTo>
                  <a:pt x="171265" y="96169"/>
                </a:lnTo>
                <a:lnTo>
                  <a:pt x="177042" y="101260"/>
                </a:lnTo>
                <a:lnTo>
                  <a:pt x="188541" y="111997"/>
                </a:lnTo>
                <a:lnTo>
                  <a:pt x="194274" y="117527"/>
                </a:lnTo>
                <a:lnTo>
                  <a:pt x="200953" y="125024"/>
                </a:lnTo>
                <a:lnTo>
                  <a:pt x="208264" y="133832"/>
                </a:lnTo>
                <a:lnTo>
                  <a:pt x="215995" y="143513"/>
                </a:lnTo>
                <a:lnTo>
                  <a:pt x="222102" y="151873"/>
                </a:lnTo>
                <a:lnTo>
                  <a:pt x="227125" y="159351"/>
                </a:lnTo>
                <a:lnTo>
                  <a:pt x="231427" y="166241"/>
                </a:lnTo>
                <a:lnTo>
                  <a:pt x="238747" y="178977"/>
                </a:lnTo>
                <a:lnTo>
                  <a:pt x="242032" y="185041"/>
                </a:lnTo>
                <a:lnTo>
                  <a:pt x="244222" y="191940"/>
                </a:lnTo>
                <a:lnTo>
                  <a:pt x="245682" y="199398"/>
                </a:lnTo>
                <a:lnTo>
                  <a:pt x="246656" y="207227"/>
                </a:lnTo>
                <a:lnTo>
                  <a:pt x="247305" y="215303"/>
                </a:lnTo>
                <a:lnTo>
                  <a:pt x="247737" y="223545"/>
                </a:lnTo>
                <a:lnTo>
                  <a:pt x="248026" y="231898"/>
                </a:lnTo>
                <a:lnTo>
                  <a:pt x="247265" y="239371"/>
                </a:lnTo>
                <a:lnTo>
                  <a:pt x="243881" y="252754"/>
                </a:lnTo>
                <a:lnTo>
                  <a:pt x="240693" y="261848"/>
                </a:lnTo>
                <a:lnTo>
                  <a:pt x="224427" y="305582"/>
                </a:lnTo>
                <a:lnTo>
                  <a:pt x="221056" y="315163"/>
                </a:lnTo>
                <a:lnTo>
                  <a:pt x="215951" y="325361"/>
                </a:lnTo>
                <a:lnTo>
                  <a:pt x="209690" y="335970"/>
                </a:lnTo>
                <a:lnTo>
                  <a:pt x="202658" y="346852"/>
                </a:lnTo>
                <a:lnTo>
                  <a:pt x="196065" y="356012"/>
                </a:lnTo>
                <a:lnTo>
                  <a:pt x="189766" y="364024"/>
                </a:lnTo>
                <a:lnTo>
                  <a:pt x="183660" y="371270"/>
                </a:lnTo>
                <a:lnTo>
                  <a:pt x="178638" y="378005"/>
                </a:lnTo>
                <a:lnTo>
                  <a:pt x="174336" y="384401"/>
                </a:lnTo>
                <a:lnTo>
                  <a:pt x="167018" y="395635"/>
                </a:lnTo>
                <a:lnTo>
                  <a:pt x="160590" y="403802"/>
                </a:lnTo>
                <a:lnTo>
                  <a:pt x="155637" y="409219"/>
                </a:lnTo>
                <a:lnTo>
                  <a:pt x="136920" y="428590"/>
                </a:lnTo>
                <a:lnTo>
                  <a:pt x="128163" y="437499"/>
                </a:lnTo>
                <a:lnTo>
                  <a:pt x="124495" y="440256"/>
                </a:lnTo>
                <a:lnTo>
                  <a:pt x="117879" y="443319"/>
                </a:lnTo>
                <a:lnTo>
                  <a:pt x="111763" y="444680"/>
                </a:lnTo>
                <a:lnTo>
                  <a:pt x="105870" y="445285"/>
                </a:lnTo>
                <a:lnTo>
                  <a:pt x="98150" y="445626"/>
                </a:lnTo>
                <a:lnTo>
                  <a:pt x="92519" y="445741"/>
                </a:lnTo>
                <a:lnTo>
                  <a:pt x="85725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61"/>
          <p:cNvSpPr/>
          <p:nvPr/>
        </p:nvSpPr>
        <p:spPr>
          <a:xfrm>
            <a:off x="6569392" y="3086100"/>
            <a:ext cx="317184" cy="325755"/>
          </a:xfrm>
          <a:custGeom>
            <a:avLst/>
            <a:gdLst/>
            <a:ahLst/>
            <a:cxnLst/>
            <a:rect l="0" t="0" r="0" b="0"/>
            <a:pathLst>
              <a:path w="317184" h="325755">
                <a:moveTo>
                  <a:pt x="0" y="0"/>
                </a:moveTo>
                <a:lnTo>
                  <a:pt x="12770" y="12770"/>
                </a:lnTo>
                <a:lnTo>
                  <a:pt x="17741" y="20280"/>
                </a:lnTo>
                <a:lnTo>
                  <a:pt x="23125" y="29968"/>
                </a:lnTo>
                <a:lnTo>
                  <a:pt x="28693" y="40624"/>
                </a:lnTo>
                <a:lnTo>
                  <a:pt x="36883" y="49170"/>
                </a:lnTo>
                <a:lnTo>
                  <a:pt x="41733" y="52782"/>
                </a:lnTo>
                <a:lnTo>
                  <a:pt x="49730" y="60905"/>
                </a:lnTo>
                <a:lnTo>
                  <a:pt x="59823" y="72036"/>
                </a:lnTo>
                <a:lnTo>
                  <a:pt x="71315" y="85171"/>
                </a:lnTo>
                <a:lnTo>
                  <a:pt x="79928" y="95833"/>
                </a:lnTo>
                <a:lnTo>
                  <a:pt x="86623" y="104846"/>
                </a:lnTo>
                <a:lnTo>
                  <a:pt x="92039" y="112760"/>
                </a:lnTo>
                <a:lnTo>
                  <a:pt x="103269" y="124703"/>
                </a:lnTo>
                <a:lnTo>
                  <a:pt x="118376" y="139333"/>
                </a:lnTo>
                <a:lnTo>
                  <a:pt x="160804" y="179078"/>
                </a:lnTo>
                <a:lnTo>
                  <a:pt x="170068" y="187966"/>
                </a:lnTo>
                <a:lnTo>
                  <a:pt x="179101" y="197700"/>
                </a:lnTo>
                <a:lnTo>
                  <a:pt x="187981" y="208000"/>
                </a:lnTo>
                <a:lnTo>
                  <a:pt x="196758" y="218676"/>
                </a:lnTo>
                <a:lnTo>
                  <a:pt x="204515" y="226747"/>
                </a:lnTo>
                <a:lnTo>
                  <a:pt x="211590" y="233079"/>
                </a:lnTo>
                <a:lnTo>
                  <a:pt x="218213" y="238254"/>
                </a:lnTo>
                <a:lnTo>
                  <a:pt x="224533" y="243608"/>
                </a:lnTo>
                <a:lnTo>
                  <a:pt x="230651" y="249083"/>
                </a:lnTo>
                <a:lnTo>
                  <a:pt x="241577" y="259293"/>
                </a:lnTo>
                <a:lnTo>
                  <a:pt x="249608" y="267006"/>
                </a:lnTo>
                <a:lnTo>
                  <a:pt x="255941" y="272301"/>
                </a:lnTo>
                <a:lnTo>
                  <a:pt x="280199" y="291502"/>
                </a:lnTo>
                <a:lnTo>
                  <a:pt x="285859" y="296252"/>
                </a:lnTo>
                <a:lnTo>
                  <a:pt x="294689" y="304070"/>
                </a:lnTo>
                <a:lnTo>
                  <a:pt x="306589" y="315267"/>
                </a:lnTo>
                <a:lnTo>
                  <a:pt x="317183" y="325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62"/>
          <p:cNvSpPr/>
          <p:nvPr/>
        </p:nvSpPr>
        <p:spPr>
          <a:xfrm>
            <a:off x="6560819" y="3077527"/>
            <a:ext cx="282894" cy="282894"/>
          </a:xfrm>
          <a:custGeom>
            <a:avLst/>
            <a:gdLst/>
            <a:ahLst/>
            <a:cxnLst/>
            <a:rect l="0" t="0" r="0" b="0"/>
            <a:pathLst>
              <a:path w="282894" h="282894">
                <a:moveTo>
                  <a:pt x="282893" y="0"/>
                </a:moveTo>
                <a:lnTo>
                  <a:pt x="269240" y="9102"/>
                </a:lnTo>
                <a:lnTo>
                  <a:pt x="264266" y="12735"/>
                </a:lnTo>
                <a:lnTo>
                  <a:pt x="256200" y="19313"/>
                </a:lnTo>
                <a:lnTo>
                  <a:pt x="249439" y="25411"/>
                </a:lnTo>
                <a:lnTo>
                  <a:pt x="243260" y="31297"/>
                </a:lnTo>
                <a:lnTo>
                  <a:pt x="172545" y="101777"/>
                </a:lnTo>
                <a:lnTo>
                  <a:pt x="165513" y="109761"/>
                </a:lnTo>
                <a:lnTo>
                  <a:pt x="159872" y="116989"/>
                </a:lnTo>
                <a:lnTo>
                  <a:pt x="155159" y="123713"/>
                </a:lnTo>
                <a:lnTo>
                  <a:pt x="150112" y="130100"/>
                </a:lnTo>
                <a:lnTo>
                  <a:pt x="144843" y="136264"/>
                </a:lnTo>
                <a:lnTo>
                  <a:pt x="139424" y="142278"/>
                </a:lnTo>
                <a:lnTo>
                  <a:pt x="128324" y="154040"/>
                </a:lnTo>
                <a:lnTo>
                  <a:pt x="88568" y="194294"/>
                </a:lnTo>
                <a:lnTo>
                  <a:pt x="83810" y="200015"/>
                </a:lnTo>
                <a:lnTo>
                  <a:pt x="79687" y="205733"/>
                </a:lnTo>
                <a:lnTo>
                  <a:pt x="75985" y="211450"/>
                </a:lnTo>
                <a:lnTo>
                  <a:pt x="72564" y="216214"/>
                </a:lnTo>
                <a:lnTo>
                  <a:pt x="66223" y="224048"/>
                </a:lnTo>
                <a:lnTo>
                  <a:pt x="62247" y="228423"/>
                </a:lnTo>
                <a:lnTo>
                  <a:pt x="52748" y="238364"/>
                </a:lnTo>
                <a:lnTo>
                  <a:pt x="36690" y="254671"/>
                </a:lnTo>
                <a:lnTo>
                  <a:pt x="31129" y="259315"/>
                </a:lnTo>
                <a:lnTo>
                  <a:pt x="25514" y="263365"/>
                </a:lnTo>
                <a:lnTo>
                  <a:pt x="19867" y="267016"/>
                </a:lnTo>
                <a:lnTo>
                  <a:pt x="11053" y="273614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63"/>
          <p:cNvSpPr/>
          <p:nvPr/>
        </p:nvSpPr>
        <p:spPr>
          <a:xfrm>
            <a:off x="7649527" y="3197573"/>
            <a:ext cx="282893" cy="8542"/>
          </a:xfrm>
          <a:custGeom>
            <a:avLst/>
            <a:gdLst/>
            <a:ahLst/>
            <a:cxnLst/>
            <a:rect l="0" t="0" r="0" b="0"/>
            <a:pathLst>
              <a:path w="282893" h="8542">
                <a:moveTo>
                  <a:pt x="0" y="8541"/>
                </a:moveTo>
                <a:lnTo>
                  <a:pt x="71504" y="8541"/>
                </a:lnTo>
                <a:lnTo>
                  <a:pt x="81959" y="7589"/>
                </a:lnTo>
                <a:lnTo>
                  <a:pt x="94645" y="6002"/>
                </a:lnTo>
                <a:lnTo>
                  <a:pt x="108817" y="3991"/>
                </a:lnTo>
                <a:lnTo>
                  <a:pt x="120170" y="2650"/>
                </a:lnTo>
                <a:lnTo>
                  <a:pt x="129643" y="1756"/>
                </a:lnTo>
                <a:lnTo>
                  <a:pt x="137864" y="1161"/>
                </a:lnTo>
                <a:lnTo>
                  <a:pt x="146202" y="764"/>
                </a:lnTo>
                <a:lnTo>
                  <a:pt x="163086" y="322"/>
                </a:lnTo>
                <a:lnTo>
                  <a:pt x="249515" y="0"/>
                </a:lnTo>
                <a:lnTo>
                  <a:pt x="255878" y="942"/>
                </a:lnTo>
                <a:lnTo>
                  <a:pt x="261073" y="2523"/>
                </a:lnTo>
                <a:lnTo>
                  <a:pt x="265489" y="4529"/>
                </a:lnTo>
                <a:lnTo>
                  <a:pt x="269385" y="5867"/>
                </a:lnTo>
                <a:lnTo>
                  <a:pt x="272935" y="6758"/>
                </a:lnTo>
                <a:lnTo>
                  <a:pt x="282892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64"/>
          <p:cNvSpPr/>
          <p:nvPr/>
        </p:nvSpPr>
        <p:spPr>
          <a:xfrm>
            <a:off x="7983855" y="3051810"/>
            <a:ext cx="85726" cy="300038"/>
          </a:xfrm>
          <a:custGeom>
            <a:avLst/>
            <a:gdLst/>
            <a:ahLst/>
            <a:cxnLst/>
            <a:rect l="0" t="0" r="0" b="0"/>
            <a:pathLst>
              <a:path w="85726" h="300038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4" y="16110"/>
                </a:lnTo>
                <a:lnTo>
                  <a:pt x="11931" y="19312"/>
                </a:lnTo>
                <a:lnTo>
                  <a:pt x="13670" y="23352"/>
                </a:lnTo>
                <a:lnTo>
                  <a:pt x="14828" y="27950"/>
                </a:lnTo>
                <a:lnTo>
                  <a:pt x="15600" y="32921"/>
                </a:lnTo>
                <a:lnTo>
                  <a:pt x="16115" y="39092"/>
                </a:lnTo>
                <a:lnTo>
                  <a:pt x="16458" y="46064"/>
                </a:lnTo>
                <a:lnTo>
                  <a:pt x="16687" y="53569"/>
                </a:lnTo>
                <a:lnTo>
                  <a:pt x="18744" y="65240"/>
                </a:lnTo>
                <a:lnTo>
                  <a:pt x="22021" y="79688"/>
                </a:lnTo>
                <a:lnTo>
                  <a:pt x="26111" y="95988"/>
                </a:lnTo>
                <a:lnTo>
                  <a:pt x="28838" y="108759"/>
                </a:lnTo>
                <a:lnTo>
                  <a:pt x="30655" y="119179"/>
                </a:lnTo>
                <a:lnTo>
                  <a:pt x="31866" y="128030"/>
                </a:lnTo>
                <a:lnTo>
                  <a:pt x="33626" y="137741"/>
                </a:lnTo>
                <a:lnTo>
                  <a:pt x="35753" y="148024"/>
                </a:lnTo>
                <a:lnTo>
                  <a:pt x="38122" y="158690"/>
                </a:lnTo>
                <a:lnTo>
                  <a:pt x="40655" y="168658"/>
                </a:lnTo>
                <a:lnTo>
                  <a:pt x="43296" y="178161"/>
                </a:lnTo>
                <a:lnTo>
                  <a:pt x="46009" y="187354"/>
                </a:lnTo>
                <a:lnTo>
                  <a:pt x="47817" y="194435"/>
                </a:lnTo>
                <a:lnTo>
                  <a:pt x="49023" y="200108"/>
                </a:lnTo>
                <a:lnTo>
                  <a:pt x="49826" y="204843"/>
                </a:lnTo>
                <a:lnTo>
                  <a:pt x="51315" y="209904"/>
                </a:lnTo>
                <a:lnTo>
                  <a:pt x="53259" y="215183"/>
                </a:lnTo>
                <a:lnTo>
                  <a:pt x="55508" y="220608"/>
                </a:lnTo>
                <a:lnTo>
                  <a:pt x="57961" y="227082"/>
                </a:lnTo>
                <a:lnTo>
                  <a:pt x="63225" y="241895"/>
                </a:lnTo>
                <a:lnTo>
                  <a:pt x="65010" y="248893"/>
                </a:lnTo>
                <a:lnTo>
                  <a:pt x="66200" y="255464"/>
                </a:lnTo>
                <a:lnTo>
                  <a:pt x="66993" y="261749"/>
                </a:lnTo>
                <a:lnTo>
                  <a:pt x="68475" y="266892"/>
                </a:lnTo>
                <a:lnTo>
                  <a:pt x="70415" y="271273"/>
                </a:lnTo>
                <a:lnTo>
                  <a:pt x="72660" y="275146"/>
                </a:lnTo>
                <a:lnTo>
                  <a:pt x="77696" y="284529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65"/>
          <p:cNvSpPr/>
          <p:nvPr/>
        </p:nvSpPr>
        <p:spPr>
          <a:xfrm>
            <a:off x="8156645" y="3075070"/>
            <a:ext cx="262711" cy="267805"/>
          </a:xfrm>
          <a:custGeom>
            <a:avLst/>
            <a:gdLst/>
            <a:ahLst/>
            <a:cxnLst/>
            <a:rect l="0" t="0" r="0" b="0"/>
            <a:pathLst>
              <a:path w="262711" h="267805">
                <a:moveTo>
                  <a:pt x="58667" y="11030"/>
                </a:moveTo>
                <a:lnTo>
                  <a:pt x="58667" y="1928"/>
                </a:lnTo>
                <a:lnTo>
                  <a:pt x="57715" y="199"/>
                </a:lnTo>
                <a:lnTo>
                  <a:pt x="56128" y="0"/>
                </a:lnTo>
                <a:lnTo>
                  <a:pt x="51286" y="1972"/>
                </a:lnTo>
                <a:lnTo>
                  <a:pt x="45897" y="6864"/>
                </a:lnTo>
                <a:lnTo>
                  <a:pt x="40926" y="14258"/>
                </a:lnTo>
                <a:lnTo>
                  <a:pt x="38267" y="18897"/>
                </a:lnTo>
                <a:lnTo>
                  <a:pt x="32774" y="26591"/>
                </a:lnTo>
                <a:lnTo>
                  <a:pt x="29974" y="29977"/>
                </a:lnTo>
                <a:lnTo>
                  <a:pt x="27157" y="36043"/>
                </a:lnTo>
                <a:lnTo>
                  <a:pt x="24325" y="43898"/>
                </a:lnTo>
                <a:lnTo>
                  <a:pt x="21485" y="52945"/>
                </a:lnTo>
                <a:lnTo>
                  <a:pt x="18639" y="59928"/>
                </a:lnTo>
                <a:lnTo>
                  <a:pt x="15789" y="65536"/>
                </a:lnTo>
                <a:lnTo>
                  <a:pt x="12936" y="70227"/>
                </a:lnTo>
                <a:lnTo>
                  <a:pt x="11035" y="75260"/>
                </a:lnTo>
                <a:lnTo>
                  <a:pt x="9768" y="80520"/>
                </a:lnTo>
                <a:lnTo>
                  <a:pt x="8922" y="85931"/>
                </a:lnTo>
                <a:lnTo>
                  <a:pt x="7407" y="91444"/>
                </a:lnTo>
                <a:lnTo>
                  <a:pt x="5444" y="97024"/>
                </a:lnTo>
                <a:lnTo>
                  <a:pt x="3182" y="102649"/>
                </a:lnTo>
                <a:lnTo>
                  <a:pt x="1674" y="110209"/>
                </a:lnTo>
                <a:lnTo>
                  <a:pt x="670" y="119060"/>
                </a:lnTo>
                <a:lnTo>
                  <a:pt x="0" y="128770"/>
                </a:lnTo>
                <a:lnTo>
                  <a:pt x="505" y="137148"/>
                </a:lnTo>
                <a:lnTo>
                  <a:pt x="1796" y="144638"/>
                </a:lnTo>
                <a:lnTo>
                  <a:pt x="3607" y="151537"/>
                </a:lnTo>
                <a:lnTo>
                  <a:pt x="4816" y="157089"/>
                </a:lnTo>
                <a:lnTo>
                  <a:pt x="5621" y="161742"/>
                </a:lnTo>
                <a:lnTo>
                  <a:pt x="6159" y="165797"/>
                </a:lnTo>
                <a:lnTo>
                  <a:pt x="6516" y="170406"/>
                </a:lnTo>
                <a:lnTo>
                  <a:pt x="6755" y="175383"/>
                </a:lnTo>
                <a:lnTo>
                  <a:pt x="6914" y="180606"/>
                </a:lnTo>
                <a:lnTo>
                  <a:pt x="7973" y="186946"/>
                </a:lnTo>
                <a:lnTo>
                  <a:pt x="9630" y="194030"/>
                </a:lnTo>
                <a:lnTo>
                  <a:pt x="11688" y="201609"/>
                </a:lnTo>
                <a:lnTo>
                  <a:pt x="14013" y="207615"/>
                </a:lnTo>
                <a:lnTo>
                  <a:pt x="16515" y="212572"/>
                </a:lnTo>
                <a:lnTo>
                  <a:pt x="19135" y="216829"/>
                </a:lnTo>
                <a:lnTo>
                  <a:pt x="21835" y="221571"/>
                </a:lnTo>
                <a:lnTo>
                  <a:pt x="27375" y="231921"/>
                </a:lnTo>
                <a:lnTo>
                  <a:pt x="30186" y="236396"/>
                </a:lnTo>
                <a:lnTo>
                  <a:pt x="35848" y="243908"/>
                </a:lnTo>
                <a:lnTo>
                  <a:pt x="39645" y="247244"/>
                </a:lnTo>
                <a:lnTo>
                  <a:pt x="44080" y="250421"/>
                </a:lnTo>
                <a:lnTo>
                  <a:pt x="48944" y="253491"/>
                </a:lnTo>
                <a:lnTo>
                  <a:pt x="56885" y="256903"/>
                </a:lnTo>
                <a:lnTo>
                  <a:pt x="60337" y="257812"/>
                </a:lnTo>
                <a:lnTo>
                  <a:pt x="66712" y="261363"/>
                </a:lnTo>
                <a:lnTo>
                  <a:pt x="69745" y="263644"/>
                </a:lnTo>
                <a:lnTo>
                  <a:pt x="73673" y="265164"/>
                </a:lnTo>
                <a:lnTo>
                  <a:pt x="78196" y="266177"/>
                </a:lnTo>
                <a:lnTo>
                  <a:pt x="83116" y="266853"/>
                </a:lnTo>
                <a:lnTo>
                  <a:pt x="91124" y="267604"/>
                </a:lnTo>
                <a:lnTo>
                  <a:pt x="94593" y="267804"/>
                </a:lnTo>
                <a:lnTo>
                  <a:pt x="99762" y="266985"/>
                </a:lnTo>
                <a:lnTo>
                  <a:pt x="106067" y="265487"/>
                </a:lnTo>
                <a:lnTo>
                  <a:pt x="113126" y="263535"/>
                </a:lnTo>
                <a:lnTo>
                  <a:pt x="119738" y="262234"/>
                </a:lnTo>
                <a:lnTo>
                  <a:pt x="126051" y="261367"/>
                </a:lnTo>
                <a:lnTo>
                  <a:pt x="132164" y="260789"/>
                </a:lnTo>
                <a:lnTo>
                  <a:pt x="137192" y="259450"/>
                </a:lnTo>
                <a:lnTo>
                  <a:pt x="145320" y="255424"/>
                </a:lnTo>
                <a:lnTo>
                  <a:pt x="159727" y="247919"/>
                </a:lnTo>
                <a:lnTo>
                  <a:pt x="209507" y="222803"/>
                </a:lnTo>
                <a:lnTo>
                  <a:pt x="214471" y="219839"/>
                </a:lnTo>
                <a:lnTo>
                  <a:pt x="222529" y="214006"/>
                </a:lnTo>
                <a:lnTo>
                  <a:pt x="229284" y="205699"/>
                </a:lnTo>
                <a:lnTo>
                  <a:pt x="232419" y="200817"/>
                </a:lnTo>
                <a:lnTo>
                  <a:pt x="238443" y="192852"/>
                </a:lnTo>
                <a:lnTo>
                  <a:pt x="244295" y="186137"/>
                </a:lnTo>
                <a:lnTo>
                  <a:pt x="250072" y="179977"/>
                </a:lnTo>
                <a:lnTo>
                  <a:pt x="252945" y="174144"/>
                </a:lnTo>
                <a:lnTo>
                  <a:pt x="255814" y="166445"/>
                </a:lnTo>
                <a:lnTo>
                  <a:pt x="258678" y="157502"/>
                </a:lnTo>
                <a:lnTo>
                  <a:pt x="260587" y="147731"/>
                </a:lnTo>
                <a:lnTo>
                  <a:pt x="261861" y="137406"/>
                </a:lnTo>
                <a:lnTo>
                  <a:pt x="262710" y="126713"/>
                </a:lnTo>
                <a:lnTo>
                  <a:pt x="262324" y="118632"/>
                </a:lnTo>
                <a:lnTo>
                  <a:pt x="261113" y="112292"/>
                </a:lnTo>
                <a:lnTo>
                  <a:pt x="259352" y="107113"/>
                </a:lnTo>
                <a:lnTo>
                  <a:pt x="254858" y="98818"/>
                </a:lnTo>
                <a:lnTo>
                  <a:pt x="249686" y="91957"/>
                </a:lnTo>
                <a:lnTo>
                  <a:pt x="244211" y="85732"/>
                </a:lnTo>
                <a:lnTo>
                  <a:pt x="236064" y="77251"/>
                </a:lnTo>
                <a:lnTo>
                  <a:pt x="231224" y="72322"/>
                </a:lnTo>
                <a:lnTo>
                  <a:pt x="226092" y="68084"/>
                </a:lnTo>
                <a:lnTo>
                  <a:pt x="220767" y="64306"/>
                </a:lnTo>
                <a:lnTo>
                  <a:pt x="215311" y="60834"/>
                </a:lnTo>
                <a:lnTo>
                  <a:pt x="209769" y="57568"/>
                </a:lnTo>
                <a:lnTo>
                  <a:pt x="204169" y="54438"/>
                </a:lnTo>
                <a:lnTo>
                  <a:pt x="198531" y="51398"/>
                </a:lnTo>
                <a:lnTo>
                  <a:pt x="193820" y="48420"/>
                </a:lnTo>
                <a:lnTo>
                  <a:pt x="186044" y="42570"/>
                </a:lnTo>
                <a:lnTo>
                  <a:pt x="181685" y="39676"/>
                </a:lnTo>
                <a:lnTo>
                  <a:pt x="176875" y="36795"/>
                </a:lnTo>
                <a:lnTo>
                  <a:pt x="171762" y="33921"/>
                </a:lnTo>
                <a:lnTo>
                  <a:pt x="167401" y="32006"/>
                </a:lnTo>
                <a:lnTo>
                  <a:pt x="160016" y="29877"/>
                </a:lnTo>
                <a:lnTo>
                  <a:pt x="155760" y="28358"/>
                </a:lnTo>
                <a:lnTo>
                  <a:pt x="151018" y="26391"/>
                </a:lnTo>
                <a:lnTo>
                  <a:pt x="145952" y="24128"/>
                </a:lnTo>
                <a:lnTo>
                  <a:pt x="137812" y="21667"/>
                </a:lnTo>
                <a:lnTo>
                  <a:pt x="127622" y="19074"/>
                </a:lnTo>
                <a:lnTo>
                  <a:pt x="116068" y="16392"/>
                </a:lnTo>
                <a:lnTo>
                  <a:pt x="106459" y="13652"/>
                </a:lnTo>
                <a:lnTo>
                  <a:pt x="98148" y="10873"/>
                </a:lnTo>
                <a:lnTo>
                  <a:pt x="80224" y="4119"/>
                </a:lnTo>
                <a:lnTo>
                  <a:pt x="75233" y="3196"/>
                </a:lnTo>
                <a:lnTo>
                  <a:pt x="58667" y="2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66"/>
          <p:cNvSpPr/>
          <p:nvPr/>
        </p:nvSpPr>
        <p:spPr>
          <a:xfrm>
            <a:off x="6217920" y="3763358"/>
            <a:ext cx="334328" cy="17115"/>
          </a:xfrm>
          <a:custGeom>
            <a:avLst/>
            <a:gdLst/>
            <a:ahLst/>
            <a:cxnLst/>
            <a:rect l="0" t="0" r="0" b="0"/>
            <a:pathLst>
              <a:path w="334328" h="17115">
                <a:moveTo>
                  <a:pt x="0" y="8542"/>
                </a:moveTo>
                <a:lnTo>
                  <a:pt x="31244" y="8542"/>
                </a:lnTo>
                <a:lnTo>
                  <a:pt x="37022" y="7589"/>
                </a:lnTo>
                <a:lnTo>
                  <a:pt x="42778" y="6002"/>
                </a:lnTo>
                <a:lnTo>
                  <a:pt x="48521" y="3991"/>
                </a:lnTo>
                <a:lnTo>
                  <a:pt x="53303" y="2650"/>
                </a:lnTo>
                <a:lnTo>
                  <a:pt x="57442" y="1756"/>
                </a:lnTo>
                <a:lnTo>
                  <a:pt x="61154" y="1161"/>
                </a:lnTo>
                <a:lnTo>
                  <a:pt x="66487" y="764"/>
                </a:lnTo>
                <a:lnTo>
                  <a:pt x="72900" y="499"/>
                </a:lnTo>
                <a:lnTo>
                  <a:pt x="93037" y="126"/>
                </a:lnTo>
                <a:lnTo>
                  <a:pt x="116908" y="0"/>
                </a:lnTo>
                <a:lnTo>
                  <a:pt x="129373" y="942"/>
                </a:lnTo>
                <a:lnTo>
                  <a:pt x="166084" y="4529"/>
                </a:lnTo>
                <a:lnTo>
                  <a:pt x="184065" y="6819"/>
                </a:lnTo>
                <a:lnTo>
                  <a:pt x="200815" y="9298"/>
                </a:lnTo>
                <a:lnTo>
                  <a:pt x="216744" y="11904"/>
                </a:lnTo>
                <a:lnTo>
                  <a:pt x="233078" y="13640"/>
                </a:lnTo>
                <a:lnTo>
                  <a:pt x="249683" y="14798"/>
                </a:lnTo>
                <a:lnTo>
                  <a:pt x="280515" y="16085"/>
                </a:lnTo>
                <a:lnTo>
                  <a:pt x="318512" y="16911"/>
                </a:lnTo>
                <a:lnTo>
                  <a:pt x="334327" y="17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67"/>
          <p:cNvSpPr/>
          <p:nvPr/>
        </p:nvSpPr>
        <p:spPr>
          <a:xfrm>
            <a:off x="6759685" y="3746195"/>
            <a:ext cx="674663" cy="188571"/>
          </a:xfrm>
          <a:custGeom>
            <a:avLst/>
            <a:gdLst/>
            <a:ahLst/>
            <a:cxnLst/>
            <a:rect l="0" t="0" r="0" b="0"/>
            <a:pathLst>
              <a:path w="674663" h="188571">
                <a:moveTo>
                  <a:pt x="564087" y="17132"/>
                </a:moveTo>
                <a:lnTo>
                  <a:pt x="554986" y="8031"/>
                </a:lnTo>
                <a:lnTo>
                  <a:pt x="551352" y="5349"/>
                </a:lnTo>
                <a:lnTo>
                  <a:pt x="544775" y="2370"/>
                </a:lnTo>
                <a:lnTo>
                  <a:pt x="535716" y="693"/>
                </a:lnTo>
                <a:lnTo>
                  <a:pt x="527001" y="196"/>
                </a:lnTo>
                <a:lnTo>
                  <a:pt x="509283" y="4600"/>
                </a:lnTo>
                <a:lnTo>
                  <a:pt x="490487" y="7386"/>
                </a:lnTo>
                <a:lnTo>
                  <a:pt x="472853" y="8212"/>
                </a:lnTo>
                <a:lnTo>
                  <a:pt x="461309" y="10945"/>
                </a:lnTo>
                <a:lnTo>
                  <a:pt x="449827" y="14382"/>
                </a:lnTo>
                <a:lnTo>
                  <a:pt x="432655" y="17270"/>
                </a:lnTo>
                <a:lnTo>
                  <a:pt x="421217" y="21321"/>
                </a:lnTo>
                <a:lnTo>
                  <a:pt x="407244" y="26296"/>
                </a:lnTo>
                <a:lnTo>
                  <a:pt x="392462" y="31682"/>
                </a:lnTo>
                <a:lnTo>
                  <a:pt x="379542" y="37251"/>
                </a:lnTo>
                <a:lnTo>
                  <a:pt x="367449" y="42902"/>
                </a:lnTo>
                <a:lnTo>
                  <a:pt x="361558" y="45742"/>
                </a:lnTo>
                <a:lnTo>
                  <a:pt x="352868" y="50493"/>
                </a:lnTo>
                <a:lnTo>
                  <a:pt x="330512" y="63392"/>
                </a:lnTo>
                <a:lnTo>
                  <a:pt x="319788" y="68927"/>
                </a:lnTo>
                <a:lnTo>
                  <a:pt x="309781" y="73569"/>
                </a:lnTo>
                <a:lnTo>
                  <a:pt x="300252" y="77617"/>
                </a:lnTo>
                <a:lnTo>
                  <a:pt x="284585" y="84654"/>
                </a:lnTo>
                <a:lnTo>
                  <a:pt x="277740" y="87864"/>
                </a:lnTo>
                <a:lnTo>
                  <a:pt x="268413" y="92862"/>
                </a:lnTo>
                <a:lnTo>
                  <a:pt x="226847" y="116335"/>
                </a:lnTo>
                <a:lnTo>
                  <a:pt x="219245" y="120414"/>
                </a:lnTo>
                <a:lnTo>
                  <a:pt x="211320" y="124087"/>
                </a:lnTo>
                <a:lnTo>
                  <a:pt x="203179" y="127488"/>
                </a:lnTo>
                <a:lnTo>
                  <a:pt x="194894" y="130708"/>
                </a:lnTo>
                <a:lnTo>
                  <a:pt x="187466" y="133806"/>
                </a:lnTo>
                <a:lnTo>
                  <a:pt x="180609" y="136825"/>
                </a:lnTo>
                <a:lnTo>
                  <a:pt x="167909" y="141767"/>
                </a:lnTo>
                <a:lnTo>
                  <a:pt x="150051" y="145501"/>
                </a:lnTo>
                <a:lnTo>
                  <a:pt x="130789" y="151264"/>
                </a:lnTo>
                <a:lnTo>
                  <a:pt x="112113" y="152946"/>
                </a:lnTo>
                <a:lnTo>
                  <a:pt x="100845" y="153395"/>
                </a:lnTo>
                <a:lnTo>
                  <a:pt x="75628" y="153893"/>
                </a:lnTo>
                <a:lnTo>
                  <a:pt x="58704" y="151575"/>
                </a:lnTo>
                <a:lnTo>
                  <a:pt x="43822" y="147454"/>
                </a:lnTo>
                <a:lnTo>
                  <a:pt x="40079" y="146876"/>
                </a:lnTo>
                <a:lnTo>
                  <a:pt x="33380" y="143694"/>
                </a:lnTo>
                <a:lnTo>
                  <a:pt x="30260" y="141511"/>
                </a:lnTo>
                <a:lnTo>
                  <a:pt x="27227" y="138152"/>
                </a:lnTo>
                <a:lnTo>
                  <a:pt x="24253" y="134007"/>
                </a:lnTo>
                <a:lnTo>
                  <a:pt x="21318" y="129338"/>
                </a:lnTo>
                <a:lnTo>
                  <a:pt x="18409" y="125274"/>
                </a:lnTo>
                <a:lnTo>
                  <a:pt x="15516" y="121612"/>
                </a:lnTo>
                <a:lnTo>
                  <a:pt x="12636" y="118217"/>
                </a:lnTo>
                <a:lnTo>
                  <a:pt x="9763" y="115003"/>
                </a:lnTo>
                <a:lnTo>
                  <a:pt x="4031" y="108890"/>
                </a:lnTo>
                <a:lnTo>
                  <a:pt x="2121" y="104974"/>
                </a:lnTo>
                <a:lnTo>
                  <a:pt x="848" y="100458"/>
                </a:lnTo>
                <a:lnTo>
                  <a:pt x="0" y="95543"/>
                </a:lnTo>
                <a:lnTo>
                  <a:pt x="386" y="89408"/>
                </a:lnTo>
                <a:lnTo>
                  <a:pt x="1596" y="82461"/>
                </a:lnTo>
                <a:lnTo>
                  <a:pt x="3356" y="74972"/>
                </a:lnTo>
                <a:lnTo>
                  <a:pt x="6433" y="69027"/>
                </a:lnTo>
                <a:lnTo>
                  <a:pt x="10390" y="64111"/>
                </a:lnTo>
                <a:lnTo>
                  <a:pt x="14934" y="59882"/>
                </a:lnTo>
                <a:lnTo>
                  <a:pt x="17962" y="56109"/>
                </a:lnTo>
                <a:lnTo>
                  <a:pt x="19981" y="52642"/>
                </a:lnTo>
                <a:lnTo>
                  <a:pt x="21328" y="49378"/>
                </a:lnTo>
                <a:lnTo>
                  <a:pt x="24130" y="46249"/>
                </a:lnTo>
                <a:lnTo>
                  <a:pt x="27903" y="43211"/>
                </a:lnTo>
                <a:lnTo>
                  <a:pt x="32324" y="40233"/>
                </a:lnTo>
                <a:lnTo>
                  <a:pt x="39775" y="34384"/>
                </a:lnTo>
                <a:lnTo>
                  <a:pt x="46263" y="28610"/>
                </a:lnTo>
                <a:lnTo>
                  <a:pt x="52320" y="22868"/>
                </a:lnTo>
                <a:lnTo>
                  <a:pt x="60728" y="17141"/>
                </a:lnTo>
                <a:lnTo>
                  <a:pt x="70814" y="11421"/>
                </a:lnTo>
                <a:lnTo>
                  <a:pt x="81647" y="5704"/>
                </a:lnTo>
                <a:lnTo>
                  <a:pt x="90272" y="2528"/>
                </a:lnTo>
                <a:lnTo>
                  <a:pt x="99185" y="1116"/>
                </a:lnTo>
                <a:lnTo>
                  <a:pt x="118364" y="322"/>
                </a:lnTo>
                <a:lnTo>
                  <a:pt x="133782" y="86"/>
                </a:lnTo>
                <a:lnTo>
                  <a:pt x="173364" y="0"/>
                </a:lnTo>
                <a:lnTo>
                  <a:pt x="191042" y="2533"/>
                </a:lnTo>
                <a:lnTo>
                  <a:pt x="208742" y="6834"/>
                </a:lnTo>
                <a:lnTo>
                  <a:pt x="219784" y="11920"/>
                </a:lnTo>
                <a:lnTo>
                  <a:pt x="252748" y="28606"/>
                </a:lnTo>
                <a:lnTo>
                  <a:pt x="261567" y="34297"/>
                </a:lnTo>
                <a:lnTo>
                  <a:pt x="265252" y="37148"/>
                </a:lnTo>
                <a:lnTo>
                  <a:pt x="306845" y="73016"/>
                </a:lnTo>
                <a:lnTo>
                  <a:pt x="320203" y="83916"/>
                </a:lnTo>
                <a:lnTo>
                  <a:pt x="331012" y="92135"/>
                </a:lnTo>
                <a:lnTo>
                  <a:pt x="340124" y="98566"/>
                </a:lnTo>
                <a:lnTo>
                  <a:pt x="347150" y="104759"/>
                </a:lnTo>
                <a:lnTo>
                  <a:pt x="352788" y="110793"/>
                </a:lnTo>
                <a:lnTo>
                  <a:pt x="357499" y="116720"/>
                </a:lnTo>
                <a:lnTo>
                  <a:pt x="363496" y="122576"/>
                </a:lnTo>
                <a:lnTo>
                  <a:pt x="370352" y="128386"/>
                </a:lnTo>
                <a:lnTo>
                  <a:pt x="377780" y="134164"/>
                </a:lnTo>
                <a:lnTo>
                  <a:pt x="383685" y="138968"/>
                </a:lnTo>
                <a:lnTo>
                  <a:pt x="388574" y="143124"/>
                </a:lnTo>
                <a:lnTo>
                  <a:pt x="392786" y="146847"/>
                </a:lnTo>
                <a:lnTo>
                  <a:pt x="402546" y="156063"/>
                </a:lnTo>
                <a:lnTo>
                  <a:pt x="407816" y="161188"/>
                </a:lnTo>
                <a:lnTo>
                  <a:pt x="413234" y="164604"/>
                </a:lnTo>
                <a:lnTo>
                  <a:pt x="435617" y="172627"/>
                </a:lnTo>
                <a:lnTo>
                  <a:pt x="446982" y="177681"/>
                </a:lnTo>
                <a:lnTo>
                  <a:pt x="458382" y="183102"/>
                </a:lnTo>
                <a:lnTo>
                  <a:pt x="467259" y="186147"/>
                </a:lnTo>
                <a:lnTo>
                  <a:pt x="480152" y="187860"/>
                </a:lnTo>
                <a:lnTo>
                  <a:pt x="496038" y="188368"/>
                </a:lnTo>
                <a:lnTo>
                  <a:pt x="535543" y="188570"/>
                </a:lnTo>
                <a:lnTo>
                  <a:pt x="546956" y="186037"/>
                </a:lnTo>
                <a:lnTo>
                  <a:pt x="557426" y="181736"/>
                </a:lnTo>
                <a:lnTo>
                  <a:pt x="569628" y="173959"/>
                </a:lnTo>
                <a:lnTo>
                  <a:pt x="579567" y="168430"/>
                </a:lnTo>
                <a:lnTo>
                  <a:pt x="595873" y="159963"/>
                </a:lnTo>
                <a:lnTo>
                  <a:pt x="612769" y="151422"/>
                </a:lnTo>
                <a:lnTo>
                  <a:pt x="618449" y="147616"/>
                </a:lnTo>
                <a:lnTo>
                  <a:pt x="624141" y="143174"/>
                </a:lnTo>
                <a:lnTo>
                  <a:pt x="629840" y="138308"/>
                </a:lnTo>
                <a:lnTo>
                  <a:pt x="634593" y="134111"/>
                </a:lnTo>
                <a:lnTo>
                  <a:pt x="642412" y="126908"/>
                </a:lnTo>
                <a:lnTo>
                  <a:pt x="645832" y="122701"/>
                </a:lnTo>
                <a:lnTo>
                  <a:pt x="649064" y="117992"/>
                </a:lnTo>
                <a:lnTo>
                  <a:pt x="652170" y="112947"/>
                </a:lnTo>
                <a:lnTo>
                  <a:pt x="665645" y="92194"/>
                </a:lnTo>
                <a:lnTo>
                  <a:pt x="668940" y="86223"/>
                </a:lnTo>
                <a:lnTo>
                  <a:pt x="671137" y="81291"/>
                </a:lnTo>
                <a:lnTo>
                  <a:pt x="672600" y="77049"/>
                </a:lnTo>
                <a:lnTo>
                  <a:pt x="673577" y="72317"/>
                </a:lnTo>
                <a:lnTo>
                  <a:pt x="674227" y="67257"/>
                </a:lnTo>
                <a:lnTo>
                  <a:pt x="674662" y="61979"/>
                </a:lnTo>
                <a:lnTo>
                  <a:pt x="673999" y="57508"/>
                </a:lnTo>
                <a:lnTo>
                  <a:pt x="672604" y="53574"/>
                </a:lnTo>
                <a:lnTo>
                  <a:pt x="666091" y="40947"/>
                </a:lnTo>
                <a:lnTo>
                  <a:pt x="663522" y="35866"/>
                </a:lnTo>
                <a:lnTo>
                  <a:pt x="658952" y="32479"/>
                </a:lnTo>
                <a:lnTo>
                  <a:pt x="646255" y="28716"/>
                </a:lnTo>
                <a:lnTo>
                  <a:pt x="627591" y="26597"/>
                </a:lnTo>
                <a:lnTo>
                  <a:pt x="610726" y="28641"/>
                </a:lnTo>
                <a:lnTo>
                  <a:pt x="592436" y="31772"/>
                </a:lnTo>
                <a:lnTo>
                  <a:pt x="572381" y="33535"/>
                </a:lnTo>
                <a:lnTo>
                  <a:pt x="563646" y="33947"/>
                </a:lnTo>
                <a:lnTo>
                  <a:pt x="554049" y="36670"/>
                </a:lnTo>
                <a:lnTo>
                  <a:pt x="538370" y="428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68"/>
          <p:cNvSpPr/>
          <p:nvPr/>
        </p:nvSpPr>
        <p:spPr>
          <a:xfrm>
            <a:off x="7563802" y="3900487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34290" y="0"/>
                </a:moveTo>
                <a:lnTo>
                  <a:pt x="34290" y="19313"/>
                </a:lnTo>
                <a:lnTo>
                  <a:pt x="33338" y="23352"/>
                </a:lnTo>
                <a:lnTo>
                  <a:pt x="31750" y="27951"/>
                </a:lnTo>
                <a:lnTo>
                  <a:pt x="29739" y="32922"/>
                </a:lnTo>
                <a:lnTo>
                  <a:pt x="28398" y="40045"/>
                </a:lnTo>
                <a:lnTo>
                  <a:pt x="27505" y="48604"/>
                </a:lnTo>
                <a:lnTo>
                  <a:pt x="26909" y="58120"/>
                </a:lnTo>
                <a:lnTo>
                  <a:pt x="25560" y="65417"/>
                </a:lnTo>
                <a:lnTo>
                  <a:pt x="23707" y="71234"/>
                </a:lnTo>
                <a:lnTo>
                  <a:pt x="21521" y="76064"/>
                </a:lnTo>
                <a:lnTo>
                  <a:pt x="20062" y="80237"/>
                </a:lnTo>
                <a:lnTo>
                  <a:pt x="19090" y="83972"/>
                </a:lnTo>
                <a:lnTo>
                  <a:pt x="18441" y="87413"/>
                </a:lnTo>
                <a:lnTo>
                  <a:pt x="17056" y="91613"/>
                </a:lnTo>
                <a:lnTo>
                  <a:pt x="15181" y="96318"/>
                </a:lnTo>
                <a:lnTo>
                  <a:pt x="12978" y="101360"/>
                </a:lnTo>
                <a:lnTo>
                  <a:pt x="7990" y="112041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69"/>
          <p:cNvSpPr/>
          <p:nvPr/>
        </p:nvSpPr>
        <p:spPr>
          <a:xfrm>
            <a:off x="7769542" y="3729071"/>
            <a:ext cx="308611" cy="25684"/>
          </a:xfrm>
          <a:custGeom>
            <a:avLst/>
            <a:gdLst/>
            <a:ahLst/>
            <a:cxnLst/>
            <a:rect l="0" t="0" r="0" b="0"/>
            <a:pathLst>
              <a:path w="308611" h="25684">
                <a:moveTo>
                  <a:pt x="0" y="25683"/>
                </a:moveTo>
                <a:lnTo>
                  <a:pt x="28414" y="25683"/>
                </a:lnTo>
                <a:lnTo>
                  <a:pt x="37041" y="24731"/>
                </a:lnTo>
                <a:lnTo>
                  <a:pt x="46601" y="23144"/>
                </a:lnTo>
                <a:lnTo>
                  <a:pt x="56785" y="21133"/>
                </a:lnTo>
                <a:lnTo>
                  <a:pt x="65479" y="19792"/>
                </a:lnTo>
                <a:lnTo>
                  <a:pt x="73180" y="18899"/>
                </a:lnTo>
                <a:lnTo>
                  <a:pt x="80219" y="18303"/>
                </a:lnTo>
                <a:lnTo>
                  <a:pt x="87770" y="16953"/>
                </a:lnTo>
                <a:lnTo>
                  <a:pt x="95661" y="15101"/>
                </a:lnTo>
                <a:lnTo>
                  <a:pt x="103779" y="12913"/>
                </a:lnTo>
                <a:lnTo>
                  <a:pt x="113954" y="11455"/>
                </a:lnTo>
                <a:lnTo>
                  <a:pt x="125500" y="10483"/>
                </a:lnTo>
                <a:lnTo>
                  <a:pt x="137959" y="9835"/>
                </a:lnTo>
                <a:lnTo>
                  <a:pt x="149123" y="8450"/>
                </a:lnTo>
                <a:lnTo>
                  <a:pt x="159422" y="6575"/>
                </a:lnTo>
                <a:lnTo>
                  <a:pt x="169147" y="4372"/>
                </a:lnTo>
                <a:lnTo>
                  <a:pt x="177535" y="2903"/>
                </a:lnTo>
                <a:lnTo>
                  <a:pt x="185032" y="1924"/>
                </a:lnTo>
                <a:lnTo>
                  <a:pt x="191934" y="1271"/>
                </a:lnTo>
                <a:lnTo>
                  <a:pt x="201299" y="836"/>
                </a:lnTo>
                <a:lnTo>
                  <a:pt x="234375" y="224"/>
                </a:lnTo>
                <a:lnTo>
                  <a:pt x="279444" y="0"/>
                </a:lnTo>
                <a:lnTo>
                  <a:pt x="287260" y="942"/>
                </a:lnTo>
                <a:lnTo>
                  <a:pt x="293425" y="2521"/>
                </a:lnTo>
                <a:lnTo>
                  <a:pt x="308610" y="8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70"/>
          <p:cNvSpPr/>
          <p:nvPr/>
        </p:nvSpPr>
        <p:spPr>
          <a:xfrm>
            <a:off x="8146732" y="3583304"/>
            <a:ext cx="17146" cy="291467"/>
          </a:xfrm>
          <a:custGeom>
            <a:avLst/>
            <a:gdLst/>
            <a:ahLst/>
            <a:cxnLst/>
            <a:rect l="0" t="0" r="0" b="0"/>
            <a:pathLst>
              <a:path w="17146" h="291467">
                <a:moveTo>
                  <a:pt x="0" y="0"/>
                </a:moveTo>
                <a:lnTo>
                  <a:pt x="0" y="123232"/>
                </a:lnTo>
                <a:lnTo>
                  <a:pt x="952" y="135494"/>
                </a:lnTo>
                <a:lnTo>
                  <a:pt x="2540" y="148432"/>
                </a:lnTo>
                <a:lnTo>
                  <a:pt x="4551" y="161820"/>
                </a:lnTo>
                <a:lnTo>
                  <a:pt x="5892" y="172650"/>
                </a:lnTo>
                <a:lnTo>
                  <a:pt x="6785" y="181775"/>
                </a:lnTo>
                <a:lnTo>
                  <a:pt x="7381" y="189764"/>
                </a:lnTo>
                <a:lnTo>
                  <a:pt x="7778" y="198900"/>
                </a:lnTo>
                <a:lnTo>
                  <a:pt x="8220" y="219210"/>
                </a:lnTo>
                <a:lnTo>
                  <a:pt x="9289" y="229008"/>
                </a:lnTo>
                <a:lnTo>
                  <a:pt x="10956" y="238397"/>
                </a:lnTo>
                <a:lnTo>
                  <a:pt x="13019" y="247514"/>
                </a:lnTo>
                <a:lnTo>
                  <a:pt x="14394" y="255497"/>
                </a:lnTo>
                <a:lnTo>
                  <a:pt x="15312" y="262724"/>
                </a:lnTo>
                <a:lnTo>
                  <a:pt x="15923" y="269447"/>
                </a:lnTo>
                <a:lnTo>
                  <a:pt x="16330" y="274882"/>
                </a:lnTo>
                <a:lnTo>
                  <a:pt x="16783" y="283460"/>
                </a:lnTo>
                <a:lnTo>
                  <a:pt x="17145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71"/>
          <p:cNvSpPr/>
          <p:nvPr/>
        </p:nvSpPr>
        <p:spPr>
          <a:xfrm>
            <a:off x="8303773" y="3591877"/>
            <a:ext cx="168106" cy="239834"/>
          </a:xfrm>
          <a:custGeom>
            <a:avLst/>
            <a:gdLst/>
            <a:ahLst/>
            <a:cxnLst/>
            <a:rect l="0" t="0" r="0" b="0"/>
            <a:pathLst>
              <a:path w="168106" h="239834">
                <a:moveTo>
                  <a:pt x="22982" y="0"/>
                </a:moveTo>
                <a:lnTo>
                  <a:pt x="22982" y="9102"/>
                </a:lnTo>
                <a:lnTo>
                  <a:pt x="22029" y="15593"/>
                </a:lnTo>
                <a:lnTo>
                  <a:pt x="20442" y="23730"/>
                </a:lnTo>
                <a:lnTo>
                  <a:pt x="18430" y="32965"/>
                </a:lnTo>
                <a:lnTo>
                  <a:pt x="3420" y="95870"/>
                </a:lnTo>
                <a:lnTo>
                  <a:pt x="1368" y="105824"/>
                </a:lnTo>
                <a:lnTo>
                  <a:pt x="0" y="113412"/>
                </a:lnTo>
                <a:lnTo>
                  <a:pt x="41" y="120375"/>
                </a:lnTo>
                <a:lnTo>
                  <a:pt x="1021" y="126923"/>
                </a:lnTo>
                <a:lnTo>
                  <a:pt x="2626" y="133193"/>
                </a:lnTo>
                <a:lnTo>
                  <a:pt x="4649" y="144040"/>
                </a:lnTo>
                <a:lnTo>
                  <a:pt x="9436" y="173873"/>
                </a:lnTo>
                <a:lnTo>
                  <a:pt x="12046" y="185448"/>
                </a:lnTo>
                <a:lnTo>
                  <a:pt x="14739" y="194117"/>
                </a:lnTo>
                <a:lnTo>
                  <a:pt x="17487" y="200849"/>
                </a:lnTo>
                <a:lnTo>
                  <a:pt x="21224" y="207242"/>
                </a:lnTo>
                <a:lnTo>
                  <a:pt x="25620" y="213409"/>
                </a:lnTo>
                <a:lnTo>
                  <a:pt x="30455" y="219425"/>
                </a:lnTo>
                <a:lnTo>
                  <a:pt x="34631" y="224388"/>
                </a:lnTo>
                <a:lnTo>
                  <a:pt x="38368" y="228650"/>
                </a:lnTo>
                <a:lnTo>
                  <a:pt x="41812" y="232443"/>
                </a:lnTo>
                <a:lnTo>
                  <a:pt x="45060" y="234972"/>
                </a:lnTo>
                <a:lnTo>
                  <a:pt x="48178" y="236658"/>
                </a:lnTo>
                <a:lnTo>
                  <a:pt x="51210" y="237782"/>
                </a:lnTo>
                <a:lnTo>
                  <a:pt x="55135" y="238532"/>
                </a:lnTo>
                <a:lnTo>
                  <a:pt x="59657" y="239031"/>
                </a:lnTo>
                <a:lnTo>
                  <a:pt x="64577" y="239364"/>
                </a:lnTo>
                <a:lnTo>
                  <a:pt x="72583" y="239734"/>
                </a:lnTo>
                <a:lnTo>
                  <a:pt x="76052" y="239833"/>
                </a:lnTo>
                <a:lnTo>
                  <a:pt x="80269" y="238946"/>
                </a:lnTo>
                <a:lnTo>
                  <a:pt x="84986" y="237402"/>
                </a:lnTo>
                <a:lnTo>
                  <a:pt x="90036" y="235421"/>
                </a:lnTo>
                <a:lnTo>
                  <a:pt x="94354" y="233147"/>
                </a:lnTo>
                <a:lnTo>
                  <a:pt x="98186" y="230679"/>
                </a:lnTo>
                <a:lnTo>
                  <a:pt x="101693" y="228081"/>
                </a:lnTo>
                <a:lnTo>
                  <a:pt x="105936" y="225396"/>
                </a:lnTo>
                <a:lnTo>
                  <a:pt x="110669" y="222654"/>
                </a:lnTo>
                <a:lnTo>
                  <a:pt x="115730" y="219874"/>
                </a:lnTo>
                <a:lnTo>
                  <a:pt x="120057" y="216115"/>
                </a:lnTo>
                <a:lnTo>
                  <a:pt x="123893" y="211704"/>
                </a:lnTo>
                <a:lnTo>
                  <a:pt x="127403" y="206859"/>
                </a:lnTo>
                <a:lnTo>
                  <a:pt x="130697" y="201723"/>
                </a:lnTo>
                <a:lnTo>
                  <a:pt x="133844" y="196395"/>
                </a:lnTo>
                <a:lnTo>
                  <a:pt x="136895" y="190938"/>
                </a:lnTo>
                <a:lnTo>
                  <a:pt x="140834" y="182537"/>
                </a:lnTo>
                <a:lnTo>
                  <a:pt x="150290" y="160503"/>
                </a:lnTo>
                <a:lnTo>
                  <a:pt x="154526" y="149864"/>
                </a:lnTo>
                <a:lnTo>
                  <a:pt x="161774" y="130424"/>
                </a:lnTo>
                <a:lnTo>
                  <a:pt x="164088" y="122192"/>
                </a:lnTo>
                <a:lnTo>
                  <a:pt x="165629" y="114799"/>
                </a:lnTo>
                <a:lnTo>
                  <a:pt x="166658" y="107965"/>
                </a:lnTo>
                <a:lnTo>
                  <a:pt x="167344" y="100552"/>
                </a:lnTo>
                <a:lnTo>
                  <a:pt x="167801" y="92752"/>
                </a:lnTo>
                <a:lnTo>
                  <a:pt x="168105" y="84695"/>
                </a:lnTo>
                <a:lnTo>
                  <a:pt x="167356" y="78371"/>
                </a:lnTo>
                <a:lnTo>
                  <a:pt x="165903" y="73202"/>
                </a:lnTo>
                <a:lnTo>
                  <a:pt x="163983" y="68804"/>
                </a:lnTo>
                <a:lnTo>
                  <a:pt x="160797" y="63014"/>
                </a:lnTo>
                <a:lnTo>
                  <a:pt x="156769" y="56297"/>
                </a:lnTo>
                <a:lnTo>
                  <a:pt x="152178" y="48962"/>
                </a:lnTo>
                <a:lnTo>
                  <a:pt x="148165" y="43118"/>
                </a:lnTo>
                <a:lnTo>
                  <a:pt x="144537" y="38271"/>
                </a:lnTo>
                <a:lnTo>
                  <a:pt x="141166" y="34086"/>
                </a:lnTo>
                <a:lnTo>
                  <a:pt x="137966" y="30344"/>
                </a:lnTo>
                <a:lnTo>
                  <a:pt x="134880" y="26897"/>
                </a:lnTo>
                <a:lnTo>
                  <a:pt x="131871" y="23646"/>
                </a:lnTo>
                <a:lnTo>
                  <a:pt x="128913" y="21479"/>
                </a:lnTo>
                <a:lnTo>
                  <a:pt x="125986" y="20035"/>
                </a:lnTo>
                <a:lnTo>
                  <a:pt x="123085" y="19071"/>
                </a:lnTo>
                <a:lnTo>
                  <a:pt x="120197" y="17477"/>
                </a:lnTo>
                <a:lnTo>
                  <a:pt x="117320" y="15461"/>
                </a:lnTo>
                <a:lnTo>
                  <a:pt x="114448" y="13165"/>
                </a:lnTo>
                <a:lnTo>
                  <a:pt x="110629" y="11634"/>
                </a:lnTo>
                <a:lnTo>
                  <a:pt x="106178" y="10614"/>
                </a:lnTo>
                <a:lnTo>
                  <a:pt x="101306" y="9933"/>
                </a:lnTo>
                <a:lnTo>
                  <a:pt x="96153" y="9480"/>
                </a:lnTo>
                <a:lnTo>
                  <a:pt x="90813" y="9178"/>
                </a:lnTo>
                <a:lnTo>
                  <a:pt x="85348" y="8976"/>
                </a:lnTo>
                <a:lnTo>
                  <a:pt x="4012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72"/>
          <p:cNvSpPr/>
          <p:nvPr/>
        </p:nvSpPr>
        <p:spPr>
          <a:xfrm>
            <a:off x="8403907" y="3438764"/>
            <a:ext cx="325722" cy="530304"/>
          </a:xfrm>
          <a:custGeom>
            <a:avLst/>
            <a:gdLst/>
            <a:ahLst/>
            <a:cxnLst/>
            <a:rect l="0" t="0" r="0" b="0"/>
            <a:pathLst>
              <a:path w="325722" h="530304">
                <a:moveTo>
                  <a:pt x="77152" y="7381"/>
                </a:moveTo>
                <a:lnTo>
                  <a:pt x="172552" y="7381"/>
                </a:lnTo>
                <a:lnTo>
                  <a:pt x="179804" y="6428"/>
                </a:lnTo>
                <a:lnTo>
                  <a:pt x="186545" y="4840"/>
                </a:lnTo>
                <a:lnTo>
                  <a:pt x="192943" y="2830"/>
                </a:lnTo>
                <a:lnTo>
                  <a:pt x="203876" y="1489"/>
                </a:lnTo>
                <a:lnTo>
                  <a:pt x="217833" y="595"/>
                </a:lnTo>
                <a:lnTo>
                  <a:pt x="233804" y="0"/>
                </a:lnTo>
                <a:lnTo>
                  <a:pt x="246357" y="555"/>
                </a:lnTo>
                <a:lnTo>
                  <a:pt x="256631" y="1878"/>
                </a:lnTo>
                <a:lnTo>
                  <a:pt x="277705" y="6293"/>
                </a:lnTo>
                <a:lnTo>
                  <a:pt x="279434" y="7608"/>
                </a:lnTo>
                <a:lnTo>
                  <a:pt x="280587" y="9437"/>
                </a:lnTo>
                <a:lnTo>
                  <a:pt x="284750" y="21642"/>
                </a:lnTo>
                <a:lnTo>
                  <a:pt x="286988" y="28318"/>
                </a:lnTo>
                <a:lnTo>
                  <a:pt x="287529" y="39437"/>
                </a:lnTo>
                <a:lnTo>
                  <a:pt x="286936" y="53517"/>
                </a:lnTo>
                <a:lnTo>
                  <a:pt x="285587" y="69570"/>
                </a:lnTo>
                <a:lnTo>
                  <a:pt x="284689" y="84083"/>
                </a:lnTo>
                <a:lnTo>
                  <a:pt x="283691" y="110368"/>
                </a:lnTo>
                <a:lnTo>
                  <a:pt x="283129" y="142036"/>
                </a:lnTo>
                <a:lnTo>
                  <a:pt x="282895" y="272888"/>
                </a:lnTo>
                <a:lnTo>
                  <a:pt x="285433" y="287626"/>
                </a:lnTo>
                <a:lnTo>
                  <a:pt x="288784" y="301479"/>
                </a:lnTo>
                <a:lnTo>
                  <a:pt x="290274" y="317161"/>
                </a:lnTo>
                <a:lnTo>
                  <a:pt x="291623" y="326296"/>
                </a:lnTo>
                <a:lnTo>
                  <a:pt x="293476" y="336196"/>
                </a:lnTo>
                <a:lnTo>
                  <a:pt x="295663" y="346606"/>
                </a:lnTo>
                <a:lnTo>
                  <a:pt x="298075" y="355451"/>
                </a:lnTo>
                <a:lnTo>
                  <a:pt x="303293" y="370358"/>
                </a:lnTo>
                <a:lnTo>
                  <a:pt x="311585" y="394012"/>
                </a:lnTo>
                <a:lnTo>
                  <a:pt x="315524" y="410016"/>
                </a:lnTo>
                <a:lnTo>
                  <a:pt x="321242" y="425342"/>
                </a:lnTo>
                <a:lnTo>
                  <a:pt x="324418" y="437397"/>
                </a:lnTo>
                <a:lnTo>
                  <a:pt x="325579" y="452958"/>
                </a:lnTo>
                <a:lnTo>
                  <a:pt x="325721" y="464543"/>
                </a:lnTo>
                <a:lnTo>
                  <a:pt x="324780" y="466460"/>
                </a:lnTo>
                <a:lnTo>
                  <a:pt x="323199" y="467739"/>
                </a:lnTo>
                <a:lnTo>
                  <a:pt x="321195" y="468591"/>
                </a:lnTo>
                <a:lnTo>
                  <a:pt x="313820" y="469790"/>
                </a:lnTo>
                <a:lnTo>
                  <a:pt x="305604" y="470146"/>
                </a:lnTo>
                <a:lnTo>
                  <a:pt x="302796" y="471148"/>
                </a:lnTo>
                <a:lnTo>
                  <a:pt x="297136" y="474802"/>
                </a:lnTo>
                <a:lnTo>
                  <a:pt x="292388" y="476157"/>
                </a:lnTo>
                <a:lnTo>
                  <a:pt x="286366" y="477061"/>
                </a:lnTo>
                <a:lnTo>
                  <a:pt x="279493" y="477663"/>
                </a:lnTo>
                <a:lnTo>
                  <a:pt x="272054" y="479017"/>
                </a:lnTo>
                <a:lnTo>
                  <a:pt x="264236" y="480873"/>
                </a:lnTo>
                <a:lnTo>
                  <a:pt x="256169" y="483062"/>
                </a:lnTo>
                <a:lnTo>
                  <a:pt x="242216" y="485474"/>
                </a:lnTo>
                <a:lnTo>
                  <a:pt x="203855" y="490694"/>
                </a:lnTo>
                <a:lnTo>
                  <a:pt x="188291" y="493420"/>
                </a:lnTo>
                <a:lnTo>
                  <a:pt x="176009" y="496189"/>
                </a:lnTo>
                <a:lnTo>
                  <a:pt x="165917" y="498988"/>
                </a:lnTo>
                <a:lnTo>
                  <a:pt x="157285" y="500854"/>
                </a:lnTo>
                <a:lnTo>
                  <a:pt x="149623" y="502098"/>
                </a:lnTo>
                <a:lnTo>
                  <a:pt x="142612" y="502927"/>
                </a:lnTo>
                <a:lnTo>
                  <a:pt x="136032" y="504432"/>
                </a:lnTo>
                <a:lnTo>
                  <a:pt x="129741" y="506388"/>
                </a:lnTo>
                <a:lnTo>
                  <a:pt x="123641" y="508645"/>
                </a:lnTo>
                <a:lnTo>
                  <a:pt x="114812" y="511102"/>
                </a:lnTo>
                <a:lnTo>
                  <a:pt x="104165" y="513692"/>
                </a:lnTo>
                <a:lnTo>
                  <a:pt x="92303" y="516372"/>
                </a:lnTo>
                <a:lnTo>
                  <a:pt x="63883" y="521889"/>
                </a:lnTo>
                <a:lnTo>
                  <a:pt x="48304" y="524694"/>
                </a:lnTo>
                <a:lnTo>
                  <a:pt x="36966" y="526564"/>
                </a:lnTo>
                <a:lnTo>
                  <a:pt x="28454" y="527810"/>
                </a:lnTo>
                <a:lnTo>
                  <a:pt x="21827" y="528641"/>
                </a:lnTo>
                <a:lnTo>
                  <a:pt x="11923" y="529565"/>
                </a:lnTo>
                <a:lnTo>
                  <a:pt x="0" y="5303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73"/>
          <p:cNvSpPr/>
          <p:nvPr/>
        </p:nvSpPr>
        <p:spPr>
          <a:xfrm>
            <a:off x="6029785" y="3429000"/>
            <a:ext cx="265288" cy="574358"/>
          </a:xfrm>
          <a:custGeom>
            <a:avLst/>
            <a:gdLst/>
            <a:ahLst/>
            <a:cxnLst/>
            <a:rect l="0" t="0" r="0" b="0"/>
            <a:pathLst>
              <a:path w="265288" h="574358">
                <a:moveTo>
                  <a:pt x="265287" y="0"/>
                </a:moveTo>
                <a:lnTo>
                  <a:pt x="251635" y="4550"/>
                </a:lnTo>
                <a:lnTo>
                  <a:pt x="246660" y="5891"/>
                </a:lnTo>
                <a:lnTo>
                  <a:pt x="238594" y="7380"/>
                </a:lnTo>
                <a:lnTo>
                  <a:pt x="234156" y="8730"/>
                </a:lnTo>
                <a:lnTo>
                  <a:pt x="229293" y="10583"/>
                </a:lnTo>
                <a:lnTo>
                  <a:pt x="224146" y="12770"/>
                </a:lnTo>
                <a:lnTo>
                  <a:pt x="215888" y="17740"/>
                </a:lnTo>
                <a:lnTo>
                  <a:pt x="212351" y="20399"/>
                </a:lnTo>
                <a:lnTo>
                  <a:pt x="184620" y="42345"/>
                </a:lnTo>
                <a:lnTo>
                  <a:pt x="174362" y="49185"/>
                </a:lnTo>
                <a:lnTo>
                  <a:pt x="164665" y="54697"/>
                </a:lnTo>
                <a:lnTo>
                  <a:pt x="155344" y="59325"/>
                </a:lnTo>
                <a:lnTo>
                  <a:pt x="148177" y="64315"/>
                </a:lnTo>
                <a:lnTo>
                  <a:pt x="142446" y="69546"/>
                </a:lnTo>
                <a:lnTo>
                  <a:pt x="137673" y="74939"/>
                </a:lnTo>
                <a:lnTo>
                  <a:pt x="129728" y="81392"/>
                </a:lnTo>
                <a:lnTo>
                  <a:pt x="119670" y="88551"/>
                </a:lnTo>
                <a:lnTo>
                  <a:pt x="108201" y="96181"/>
                </a:lnTo>
                <a:lnTo>
                  <a:pt x="97698" y="105078"/>
                </a:lnTo>
                <a:lnTo>
                  <a:pt x="87839" y="114820"/>
                </a:lnTo>
                <a:lnTo>
                  <a:pt x="78408" y="125124"/>
                </a:lnTo>
                <a:lnTo>
                  <a:pt x="71169" y="133898"/>
                </a:lnTo>
                <a:lnTo>
                  <a:pt x="65390" y="141653"/>
                </a:lnTo>
                <a:lnTo>
                  <a:pt x="60585" y="148728"/>
                </a:lnTo>
                <a:lnTo>
                  <a:pt x="52706" y="161668"/>
                </a:lnTo>
                <a:lnTo>
                  <a:pt x="46029" y="173770"/>
                </a:lnTo>
                <a:lnTo>
                  <a:pt x="39886" y="185498"/>
                </a:lnTo>
                <a:lnTo>
                  <a:pt x="35010" y="193198"/>
                </a:lnTo>
                <a:lnTo>
                  <a:pt x="28902" y="202141"/>
                </a:lnTo>
                <a:lnTo>
                  <a:pt x="21972" y="211913"/>
                </a:lnTo>
                <a:lnTo>
                  <a:pt x="14272" y="227851"/>
                </a:lnTo>
                <a:lnTo>
                  <a:pt x="9897" y="244142"/>
                </a:lnTo>
                <a:lnTo>
                  <a:pt x="4778" y="267257"/>
                </a:lnTo>
                <a:lnTo>
                  <a:pt x="3032" y="279136"/>
                </a:lnTo>
                <a:lnTo>
                  <a:pt x="1868" y="290866"/>
                </a:lnTo>
                <a:lnTo>
                  <a:pt x="1092" y="302495"/>
                </a:lnTo>
                <a:lnTo>
                  <a:pt x="574" y="316916"/>
                </a:lnTo>
                <a:lnTo>
                  <a:pt x="0" y="350719"/>
                </a:lnTo>
                <a:lnTo>
                  <a:pt x="3656" y="370020"/>
                </a:lnTo>
                <a:lnTo>
                  <a:pt x="9904" y="390507"/>
                </a:lnTo>
                <a:lnTo>
                  <a:pt x="17879" y="411786"/>
                </a:lnTo>
                <a:lnTo>
                  <a:pt x="24148" y="426923"/>
                </a:lnTo>
                <a:lnTo>
                  <a:pt x="29281" y="437968"/>
                </a:lnTo>
                <a:lnTo>
                  <a:pt x="44361" y="467088"/>
                </a:lnTo>
                <a:lnTo>
                  <a:pt x="50376" y="474270"/>
                </a:lnTo>
                <a:lnTo>
                  <a:pt x="58195" y="481915"/>
                </a:lnTo>
                <a:lnTo>
                  <a:pt x="74186" y="496124"/>
                </a:lnTo>
                <a:lnTo>
                  <a:pt x="84468" y="505614"/>
                </a:lnTo>
                <a:lnTo>
                  <a:pt x="100163" y="520863"/>
                </a:lnTo>
                <a:lnTo>
                  <a:pt x="105674" y="525359"/>
                </a:lnTo>
                <a:lnTo>
                  <a:pt x="111254" y="529309"/>
                </a:lnTo>
                <a:lnTo>
                  <a:pt x="116878" y="532896"/>
                </a:lnTo>
                <a:lnTo>
                  <a:pt x="124438" y="536238"/>
                </a:lnTo>
                <a:lnTo>
                  <a:pt x="133288" y="539420"/>
                </a:lnTo>
                <a:lnTo>
                  <a:pt x="142997" y="542493"/>
                </a:lnTo>
                <a:lnTo>
                  <a:pt x="150423" y="545494"/>
                </a:lnTo>
                <a:lnTo>
                  <a:pt x="156326" y="548448"/>
                </a:lnTo>
                <a:lnTo>
                  <a:pt x="161214" y="551369"/>
                </a:lnTo>
                <a:lnTo>
                  <a:pt x="166377" y="553317"/>
                </a:lnTo>
                <a:lnTo>
                  <a:pt x="171725" y="554615"/>
                </a:lnTo>
                <a:lnTo>
                  <a:pt x="177195" y="555481"/>
                </a:lnTo>
                <a:lnTo>
                  <a:pt x="181794" y="557010"/>
                </a:lnTo>
                <a:lnTo>
                  <a:pt x="189444" y="561250"/>
                </a:lnTo>
                <a:lnTo>
                  <a:pt x="194723" y="562762"/>
                </a:lnTo>
                <a:lnTo>
                  <a:pt x="201099" y="563769"/>
                </a:lnTo>
                <a:lnTo>
                  <a:pt x="208207" y="564441"/>
                </a:lnTo>
                <a:lnTo>
                  <a:pt x="212946" y="565841"/>
                </a:lnTo>
                <a:lnTo>
                  <a:pt x="216106" y="567728"/>
                </a:lnTo>
                <a:lnTo>
                  <a:pt x="222424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74"/>
          <p:cNvSpPr/>
          <p:nvPr/>
        </p:nvSpPr>
        <p:spPr>
          <a:xfrm>
            <a:off x="6972300" y="4226242"/>
            <a:ext cx="222885" cy="300038"/>
          </a:xfrm>
          <a:custGeom>
            <a:avLst/>
            <a:gdLst/>
            <a:ahLst/>
            <a:cxnLst/>
            <a:rect l="0" t="0" r="0" b="0"/>
            <a:pathLst>
              <a:path w="222885" h="300038">
                <a:moveTo>
                  <a:pt x="0" y="0"/>
                </a:moveTo>
                <a:lnTo>
                  <a:pt x="0" y="16482"/>
                </a:lnTo>
                <a:lnTo>
                  <a:pt x="952" y="21466"/>
                </a:lnTo>
                <a:lnTo>
                  <a:pt x="2540" y="26693"/>
                </a:lnTo>
                <a:lnTo>
                  <a:pt x="4550" y="32083"/>
                </a:lnTo>
                <a:lnTo>
                  <a:pt x="9325" y="40612"/>
                </a:lnTo>
                <a:lnTo>
                  <a:pt x="14622" y="47577"/>
                </a:lnTo>
                <a:lnTo>
                  <a:pt x="20151" y="53848"/>
                </a:lnTo>
                <a:lnTo>
                  <a:pt x="23911" y="59711"/>
                </a:lnTo>
                <a:lnTo>
                  <a:pt x="28323" y="67430"/>
                </a:lnTo>
                <a:lnTo>
                  <a:pt x="37353" y="84261"/>
                </a:lnTo>
                <a:lnTo>
                  <a:pt x="44542" y="98092"/>
                </a:lnTo>
                <a:lnTo>
                  <a:pt x="49696" y="106352"/>
                </a:lnTo>
                <a:lnTo>
                  <a:pt x="55991" y="115669"/>
                </a:lnTo>
                <a:lnTo>
                  <a:pt x="63044" y="125690"/>
                </a:lnTo>
                <a:lnTo>
                  <a:pt x="69652" y="134276"/>
                </a:lnTo>
                <a:lnTo>
                  <a:pt x="75962" y="141905"/>
                </a:lnTo>
                <a:lnTo>
                  <a:pt x="82074" y="148896"/>
                </a:lnTo>
                <a:lnTo>
                  <a:pt x="88053" y="154509"/>
                </a:lnTo>
                <a:lnTo>
                  <a:pt x="93945" y="159203"/>
                </a:lnTo>
                <a:lnTo>
                  <a:pt x="99777" y="163286"/>
                </a:lnTo>
                <a:lnTo>
                  <a:pt x="104618" y="167912"/>
                </a:lnTo>
                <a:lnTo>
                  <a:pt x="108798" y="172901"/>
                </a:lnTo>
                <a:lnTo>
                  <a:pt x="112537" y="178133"/>
                </a:lnTo>
                <a:lnTo>
                  <a:pt x="116934" y="183525"/>
                </a:lnTo>
                <a:lnTo>
                  <a:pt x="121771" y="189025"/>
                </a:lnTo>
                <a:lnTo>
                  <a:pt x="131273" y="199264"/>
                </a:lnTo>
                <a:lnTo>
                  <a:pt x="138671" y="206990"/>
                </a:lnTo>
                <a:lnTo>
                  <a:pt x="178077" y="246635"/>
                </a:lnTo>
                <a:lnTo>
                  <a:pt x="185393" y="254911"/>
                </a:lnTo>
                <a:lnTo>
                  <a:pt x="191223" y="262333"/>
                </a:lnTo>
                <a:lnTo>
                  <a:pt x="196062" y="269186"/>
                </a:lnTo>
                <a:lnTo>
                  <a:pt x="200241" y="274707"/>
                </a:lnTo>
                <a:lnTo>
                  <a:pt x="203979" y="279341"/>
                </a:lnTo>
                <a:lnTo>
                  <a:pt x="209720" y="287029"/>
                </a:lnTo>
                <a:lnTo>
                  <a:pt x="212272" y="293621"/>
                </a:lnTo>
                <a:lnTo>
                  <a:pt x="213904" y="295760"/>
                </a:lnTo>
                <a:lnTo>
                  <a:pt x="215945" y="297186"/>
                </a:lnTo>
                <a:lnTo>
                  <a:pt x="222884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75"/>
          <p:cNvSpPr/>
          <p:nvPr/>
        </p:nvSpPr>
        <p:spPr>
          <a:xfrm>
            <a:off x="6903719" y="4243387"/>
            <a:ext cx="325757" cy="265749"/>
          </a:xfrm>
          <a:custGeom>
            <a:avLst/>
            <a:gdLst/>
            <a:ahLst/>
            <a:cxnLst/>
            <a:rect l="0" t="0" r="0" b="0"/>
            <a:pathLst>
              <a:path w="325757" h="265749">
                <a:moveTo>
                  <a:pt x="325756" y="0"/>
                </a:moveTo>
                <a:lnTo>
                  <a:pt x="316654" y="4551"/>
                </a:lnTo>
                <a:lnTo>
                  <a:pt x="313021" y="7796"/>
                </a:lnTo>
                <a:lnTo>
                  <a:pt x="309646" y="11865"/>
                </a:lnTo>
                <a:lnTo>
                  <a:pt x="306444" y="16482"/>
                </a:lnTo>
                <a:lnTo>
                  <a:pt x="297805" y="24153"/>
                </a:lnTo>
                <a:lnTo>
                  <a:pt x="292834" y="27532"/>
                </a:lnTo>
                <a:lnTo>
                  <a:pt x="287616" y="31690"/>
                </a:lnTo>
                <a:lnTo>
                  <a:pt x="282232" y="36366"/>
                </a:lnTo>
                <a:lnTo>
                  <a:pt x="276738" y="41389"/>
                </a:lnTo>
                <a:lnTo>
                  <a:pt x="265552" y="52050"/>
                </a:lnTo>
                <a:lnTo>
                  <a:pt x="259902" y="57560"/>
                </a:lnTo>
                <a:lnTo>
                  <a:pt x="253279" y="63138"/>
                </a:lnTo>
                <a:lnTo>
                  <a:pt x="246005" y="68762"/>
                </a:lnTo>
                <a:lnTo>
                  <a:pt x="238299" y="74417"/>
                </a:lnTo>
                <a:lnTo>
                  <a:pt x="231256" y="80091"/>
                </a:lnTo>
                <a:lnTo>
                  <a:pt x="224656" y="85779"/>
                </a:lnTo>
                <a:lnTo>
                  <a:pt x="218350" y="91476"/>
                </a:lnTo>
                <a:lnTo>
                  <a:pt x="206265" y="102886"/>
                </a:lnTo>
                <a:lnTo>
                  <a:pt x="200376" y="108596"/>
                </a:lnTo>
                <a:lnTo>
                  <a:pt x="193591" y="114307"/>
                </a:lnTo>
                <a:lnTo>
                  <a:pt x="186211" y="120020"/>
                </a:lnTo>
                <a:lnTo>
                  <a:pt x="178433" y="125733"/>
                </a:lnTo>
                <a:lnTo>
                  <a:pt x="171343" y="131447"/>
                </a:lnTo>
                <a:lnTo>
                  <a:pt x="164712" y="137162"/>
                </a:lnTo>
                <a:lnTo>
                  <a:pt x="158385" y="142876"/>
                </a:lnTo>
                <a:lnTo>
                  <a:pt x="146276" y="154306"/>
                </a:lnTo>
                <a:lnTo>
                  <a:pt x="122980" y="177165"/>
                </a:lnTo>
                <a:lnTo>
                  <a:pt x="117229" y="181928"/>
                </a:lnTo>
                <a:lnTo>
                  <a:pt x="111490" y="186055"/>
                </a:lnTo>
                <a:lnTo>
                  <a:pt x="105760" y="189759"/>
                </a:lnTo>
                <a:lnTo>
                  <a:pt x="100034" y="194134"/>
                </a:lnTo>
                <a:lnTo>
                  <a:pt x="94312" y="198955"/>
                </a:lnTo>
                <a:lnTo>
                  <a:pt x="83827" y="208439"/>
                </a:lnTo>
                <a:lnTo>
                  <a:pt x="75992" y="215830"/>
                </a:lnTo>
                <a:lnTo>
                  <a:pt x="66795" y="222290"/>
                </a:lnTo>
                <a:lnTo>
                  <a:pt x="61675" y="225345"/>
                </a:lnTo>
                <a:lnTo>
                  <a:pt x="57309" y="229288"/>
                </a:lnTo>
                <a:lnTo>
                  <a:pt x="53447" y="233821"/>
                </a:lnTo>
                <a:lnTo>
                  <a:pt x="49919" y="238748"/>
                </a:lnTo>
                <a:lnTo>
                  <a:pt x="46614" y="242033"/>
                </a:lnTo>
                <a:lnTo>
                  <a:pt x="43459" y="244223"/>
                </a:lnTo>
                <a:lnTo>
                  <a:pt x="37413" y="247609"/>
                </a:lnTo>
                <a:lnTo>
                  <a:pt x="28654" y="253917"/>
                </a:lnTo>
                <a:lnTo>
                  <a:pt x="22895" y="255727"/>
                </a:lnTo>
                <a:lnTo>
                  <a:pt x="17161" y="256532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76"/>
          <p:cNvSpPr/>
          <p:nvPr/>
        </p:nvSpPr>
        <p:spPr>
          <a:xfrm>
            <a:off x="7315838" y="4217670"/>
            <a:ext cx="307972" cy="240031"/>
          </a:xfrm>
          <a:custGeom>
            <a:avLst/>
            <a:gdLst/>
            <a:ahLst/>
            <a:cxnLst/>
            <a:rect l="0" t="0" r="0" b="0"/>
            <a:pathLst>
              <a:path w="307972" h="240031">
                <a:moveTo>
                  <a:pt x="265109" y="0"/>
                </a:moveTo>
                <a:lnTo>
                  <a:pt x="260558" y="0"/>
                </a:lnTo>
                <a:lnTo>
                  <a:pt x="259218" y="952"/>
                </a:lnTo>
                <a:lnTo>
                  <a:pt x="258324" y="2540"/>
                </a:lnTo>
                <a:lnTo>
                  <a:pt x="257729" y="4550"/>
                </a:lnTo>
                <a:lnTo>
                  <a:pt x="254527" y="9325"/>
                </a:lnTo>
                <a:lnTo>
                  <a:pt x="252339" y="11931"/>
                </a:lnTo>
                <a:lnTo>
                  <a:pt x="244829" y="17368"/>
                </a:lnTo>
                <a:lnTo>
                  <a:pt x="240158" y="20151"/>
                </a:lnTo>
                <a:lnTo>
                  <a:pt x="235140" y="22959"/>
                </a:lnTo>
                <a:lnTo>
                  <a:pt x="224484" y="28619"/>
                </a:lnTo>
                <a:lnTo>
                  <a:pt x="215939" y="34309"/>
                </a:lnTo>
                <a:lnTo>
                  <a:pt x="208013" y="40013"/>
                </a:lnTo>
                <a:lnTo>
                  <a:pt x="203233" y="42868"/>
                </a:lnTo>
                <a:lnTo>
                  <a:pt x="198141" y="45724"/>
                </a:lnTo>
                <a:lnTo>
                  <a:pt x="192841" y="47627"/>
                </a:lnTo>
                <a:lnTo>
                  <a:pt x="187403" y="48897"/>
                </a:lnTo>
                <a:lnTo>
                  <a:pt x="181873" y="49743"/>
                </a:lnTo>
                <a:lnTo>
                  <a:pt x="176281" y="52212"/>
                </a:lnTo>
                <a:lnTo>
                  <a:pt x="170648" y="55763"/>
                </a:lnTo>
                <a:lnTo>
                  <a:pt x="164988" y="60035"/>
                </a:lnTo>
                <a:lnTo>
                  <a:pt x="158356" y="62883"/>
                </a:lnTo>
                <a:lnTo>
                  <a:pt x="151078" y="64782"/>
                </a:lnTo>
                <a:lnTo>
                  <a:pt x="143368" y="66048"/>
                </a:lnTo>
                <a:lnTo>
                  <a:pt x="136324" y="68797"/>
                </a:lnTo>
                <a:lnTo>
                  <a:pt x="129723" y="72534"/>
                </a:lnTo>
                <a:lnTo>
                  <a:pt x="123416" y="76931"/>
                </a:lnTo>
                <a:lnTo>
                  <a:pt x="117307" y="80815"/>
                </a:lnTo>
                <a:lnTo>
                  <a:pt x="111329" y="84356"/>
                </a:lnTo>
                <a:lnTo>
                  <a:pt x="105440" y="87670"/>
                </a:lnTo>
                <a:lnTo>
                  <a:pt x="99607" y="89879"/>
                </a:lnTo>
                <a:lnTo>
                  <a:pt x="93815" y="91352"/>
                </a:lnTo>
                <a:lnTo>
                  <a:pt x="88048" y="92333"/>
                </a:lnTo>
                <a:lnTo>
                  <a:pt x="82298" y="93940"/>
                </a:lnTo>
                <a:lnTo>
                  <a:pt x="76560" y="95964"/>
                </a:lnTo>
                <a:lnTo>
                  <a:pt x="40011" y="110608"/>
                </a:lnTo>
                <a:lnTo>
                  <a:pt x="31224" y="113743"/>
                </a:lnTo>
                <a:lnTo>
                  <a:pt x="24413" y="115834"/>
                </a:lnTo>
                <a:lnTo>
                  <a:pt x="18920" y="117227"/>
                </a:lnTo>
                <a:lnTo>
                  <a:pt x="10277" y="121316"/>
                </a:lnTo>
                <a:lnTo>
                  <a:pt x="1518" y="127151"/>
                </a:lnTo>
                <a:lnTo>
                  <a:pt x="799" y="128582"/>
                </a:lnTo>
                <a:lnTo>
                  <a:pt x="0" y="132712"/>
                </a:lnTo>
                <a:lnTo>
                  <a:pt x="740" y="134195"/>
                </a:lnTo>
                <a:lnTo>
                  <a:pt x="2185" y="135183"/>
                </a:lnTo>
                <a:lnTo>
                  <a:pt x="4102" y="135842"/>
                </a:lnTo>
                <a:lnTo>
                  <a:pt x="5379" y="137233"/>
                </a:lnTo>
                <a:lnTo>
                  <a:pt x="6231" y="139114"/>
                </a:lnTo>
                <a:lnTo>
                  <a:pt x="6798" y="141320"/>
                </a:lnTo>
                <a:lnTo>
                  <a:pt x="8130" y="142791"/>
                </a:lnTo>
                <a:lnTo>
                  <a:pt x="9969" y="143771"/>
                </a:lnTo>
                <a:lnTo>
                  <a:pt x="14554" y="144861"/>
                </a:lnTo>
                <a:lnTo>
                  <a:pt x="19766" y="145345"/>
                </a:lnTo>
                <a:lnTo>
                  <a:pt x="27798" y="148100"/>
                </a:lnTo>
                <a:lnTo>
                  <a:pt x="32607" y="150168"/>
                </a:lnTo>
                <a:lnTo>
                  <a:pt x="40574" y="152500"/>
                </a:lnTo>
                <a:lnTo>
                  <a:pt x="50650" y="155006"/>
                </a:lnTo>
                <a:lnTo>
                  <a:pt x="62128" y="157630"/>
                </a:lnTo>
                <a:lnTo>
                  <a:pt x="71687" y="160332"/>
                </a:lnTo>
                <a:lnTo>
                  <a:pt x="79963" y="163085"/>
                </a:lnTo>
                <a:lnTo>
                  <a:pt x="87386" y="165873"/>
                </a:lnTo>
                <a:lnTo>
                  <a:pt x="94239" y="167732"/>
                </a:lnTo>
                <a:lnTo>
                  <a:pt x="100713" y="168971"/>
                </a:lnTo>
                <a:lnTo>
                  <a:pt x="106935" y="169797"/>
                </a:lnTo>
                <a:lnTo>
                  <a:pt x="114892" y="171300"/>
                </a:lnTo>
                <a:lnTo>
                  <a:pt x="133894" y="175511"/>
                </a:lnTo>
                <a:lnTo>
                  <a:pt x="143343" y="177967"/>
                </a:lnTo>
                <a:lnTo>
                  <a:pt x="152499" y="180557"/>
                </a:lnTo>
                <a:lnTo>
                  <a:pt x="161460" y="183236"/>
                </a:lnTo>
                <a:lnTo>
                  <a:pt x="181578" y="188753"/>
                </a:lnTo>
                <a:lnTo>
                  <a:pt x="225538" y="200056"/>
                </a:lnTo>
                <a:lnTo>
                  <a:pt x="233966" y="202903"/>
                </a:lnTo>
                <a:lnTo>
                  <a:pt x="240537" y="205754"/>
                </a:lnTo>
                <a:lnTo>
                  <a:pt x="251331" y="211461"/>
                </a:lnTo>
                <a:lnTo>
                  <a:pt x="262478" y="217172"/>
                </a:lnTo>
                <a:lnTo>
                  <a:pt x="271243" y="220346"/>
                </a:lnTo>
                <a:lnTo>
                  <a:pt x="274913" y="221192"/>
                </a:lnTo>
                <a:lnTo>
                  <a:pt x="280218" y="223661"/>
                </a:lnTo>
                <a:lnTo>
                  <a:pt x="286611" y="227212"/>
                </a:lnTo>
                <a:lnTo>
                  <a:pt x="307971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77"/>
          <p:cNvSpPr/>
          <p:nvPr/>
        </p:nvSpPr>
        <p:spPr>
          <a:xfrm>
            <a:off x="7812405" y="4200525"/>
            <a:ext cx="8573" cy="257176"/>
          </a:xfrm>
          <a:custGeom>
            <a:avLst/>
            <a:gdLst/>
            <a:ahLst/>
            <a:cxnLst/>
            <a:rect l="0" t="0" r="0" b="0"/>
            <a:pathLst>
              <a:path w="8573" h="257176">
                <a:moveTo>
                  <a:pt x="8572" y="0"/>
                </a:moveTo>
                <a:lnTo>
                  <a:pt x="8572" y="19312"/>
                </a:lnTo>
                <a:lnTo>
                  <a:pt x="6032" y="45731"/>
                </a:lnTo>
                <a:lnTo>
                  <a:pt x="4021" y="64777"/>
                </a:lnTo>
                <a:lnTo>
                  <a:pt x="2680" y="83189"/>
                </a:lnTo>
                <a:lnTo>
                  <a:pt x="1787" y="101179"/>
                </a:lnTo>
                <a:lnTo>
                  <a:pt x="794" y="134503"/>
                </a:lnTo>
                <a:lnTo>
                  <a:pt x="70" y="19114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78"/>
          <p:cNvSpPr/>
          <p:nvPr/>
        </p:nvSpPr>
        <p:spPr>
          <a:xfrm>
            <a:off x="7906862" y="4209178"/>
            <a:ext cx="212844" cy="239810"/>
          </a:xfrm>
          <a:custGeom>
            <a:avLst/>
            <a:gdLst/>
            <a:ahLst/>
            <a:cxnLst/>
            <a:rect l="0" t="0" r="0" b="0"/>
            <a:pathLst>
              <a:path w="212844" h="239810">
                <a:moveTo>
                  <a:pt x="59847" y="8492"/>
                </a:moveTo>
                <a:lnTo>
                  <a:pt x="52467" y="15873"/>
                </a:lnTo>
                <a:lnTo>
                  <a:pt x="50165" y="19127"/>
                </a:lnTo>
                <a:lnTo>
                  <a:pt x="42527" y="30363"/>
                </a:lnTo>
                <a:lnTo>
                  <a:pt x="37823" y="36408"/>
                </a:lnTo>
                <a:lnTo>
                  <a:pt x="32782" y="42342"/>
                </a:lnTo>
                <a:lnTo>
                  <a:pt x="23053" y="53064"/>
                </a:lnTo>
                <a:lnTo>
                  <a:pt x="15555" y="61004"/>
                </a:lnTo>
                <a:lnTo>
                  <a:pt x="12222" y="66360"/>
                </a:lnTo>
                <a:lnTo>
                  <a:pt x="9047" y="72788"/>
                </a:lnTo>
                <a:lnTo>
                  <a:pt x="5979" y="79931"/>
                </a:lnTo>
                <a:lnTo>
                  <a:pt x="3931" y="86598"/>
                </a:lnTo>
                <a:lnTo>
                  <a:pt x="2568" y="92948"/>
                </a:lnTo>
                <a:lnTo>
                  <a:pt x="1659" y="99085"/>
                </a:lnTo>
                <a:lnTo>
                  <a:pt x="1052" y="104130"/>
                </a:lnTo>
                <a:lnTo>
                  <a:pt x="649" y="108446"/>
                </a:lnTo>
                <a:lnTo>
                  <a:pt x="379" y="112275"/>
                </a:lnTo>
                <a:lnTo>
                  <a:pt x="80" y="134310"/>
                </a:lnTo>
                <a:lnTo>
                  <a:pt x="0" y="149521"/>
                </a:lnTo>
                <a:lnTo>
                  <a:pt x="899" y="161566"/>
                </a:lnTo>
                <a:lnTo>
                  <a:pt x="2451" y="171501"/>
                </a:lnTo>
                <a:lnTo>
                  <a:pt x="4438" y="180030"/>
                </a:lnTo>
                <a:lnTo>
                  <a:pt x="5763" y="186668"/>
                </a:lnTo>
                <a:lnTo>
                  <a:pt x="6646" y="192046"/>
                </a:lnTo>
                <a:lnTo>
                  <a:pt x="7235" y="196584"/>
                </a:lnTo>
                <a:lnTo>
                  <a:pt x="8580" y="200561"/>
                </a:lnTo>
                <a:lnTo>
                  <a:pt x="12614" y="207521"/>
                </a:lnTo>
                <a:lnTo>
                  <a:pt x="17582" y="213789"/>
                </a:lnTo>
                <a:lnTo>
                  <a:pt x="20240" y="216794"/>
                </a:lnTo>
                <a:lnTo>
                  <a:pt x="22965" y="218798"/>
                </a:lnTo>
                <a:lnTo>
                  <a:pt x="28532" y="221024"/>
                </a:lnTo>
                <a:lnTo>
                  <a:pt x="34182" y="224553"/>
                </a:lnTo>
                <a:lnTo>
                  <a:pt x="39869" y="229296"/>
                </a:lnTo>
                <a:lnTo>
                  <a:pt x="45571" y="234580"/>
                </a:lnTo>
                <a:lnTo>
                  <a:pt x="48425" y="236369"/>
                </a:lnTo>
                <a:lnTo>
                  <a:pt x="54136" y="238358"/>
                </a:lnTo>
                <a:lnTo>
                  <a:pt x="59849" y="239242"/>
                </a:lnTo>
                <a:lnTo>
                  <a:pt x="62706" y="239477"/>
                </a:lnTo>
                <a:lnTo>
                  <a:pt x="76040" y="239740"/>
                </a:lnTo>
                <a:lnTo>
                  <a:pt x="84931" y="239809"/>
                </a:lnTo>
                <a:lnTo>
                  <a:pt x="92762" y="238904"/>
                </a:lnTo>
                <a:lnTo>
                  <a:pt x="99888" y="237347"/>
                </a:lnTo>
                <a:lnTo>
                  <a:pt x="106543" y="235357"/>
                </a:lnTo>
                <a:lnTo>
                  <a:pt x="111933" y="233077"/>
                </a:lnTo>
                <a:lnTo>
                  <a:pt x="116480" y="230606"/>
                </a:lnTo>
                <a:lnTo>
                  <a:pt x="120462" y="228005"/>
                </a:lnTo>
                <a:lnTo>
                  <a:pt x="124069" y="226271"/>
                </a:lnTo>
                <a:lnTo>
                  <a:pt x="130619" y="224345"/>
                </a:lnTo>
                <a:lnTo>
                  <a:pt x="134651" y="222879"/>
                </a:lnTo>
                <a:lnTo>
                  <a:pt x="139243" y="220949"/>
                </a:lnTo>
                <a:lnTo>
                  <a:pt x="144211" y="218710"/>
                </a:lnTo>
                <a:lnTo>
                  <a:pt x="149428" y="215312"/>
                </a:lnTo>
                <a:lnTo>
                  <a:pt x="154810" y="211142"/>
                </a:lnTo>
                <a:lnTo>
                  <a:pt x="160303" y="206457"/>
                </a:lnTo>
                <a:lnTo>
                  <a:pt x="164918" y="202381"/>
                </a:lnTo>
                <a:lnTo>
                  <a:pt x="172585" y="195312"/>
                </a:lnTo>
                <a:lnTo>
                  <a:pt x="175964" y="191141"/>
                </a:lnTo>
                <a:lnTo>
                  <a:pt x="179169" y="186456"/>
                </a:lnTo>
                <a:lnTo>
                  <a:pt x="182258" y="181427"/>
                </a:lnTo>
                <a:lnTo>
                  <a:pt x="185269" y="177122"/>
                </a:lnTo>
                <a:lnTo>
                  <a:pt x="191156" y="169798"/>
                </a:lnTo>
                <a:lnTo>
                  <a:pt x="193107" y="165560"/>
                </a:lnTo>
                <a:lnTo>
                  <a:pt x="194407" y="160828"/>
                </a:lnTo>
                <a:lnTo>
                  <a:pt x="195273" y="155769"/>
                </a:lnTo>
                <a:lnTo>
                  <a:pt x="196805" y="151444"/>
                </a:lnTo>
                <a:lnTo>
                  <a:pt x="201045" y="144099"/>
                </a:lnTo>
                <a:lnTo>
                  <a:pt x="202556" y="139854"/>
                </a:lnTo>
                <a:lnTo>
                  <a:pt x="203565" y="135119"/>
                </a:lnTo>
                <a:lnTo>
                  <a:pt x="204236" y="130057"/>
                </a:lnTo>
                <a:lnTo>
                  <a:pt x="205637" y="125730"/>
                </a:lnTo>
                <a:lnTo>
                  <a:pt x="209734" y="118383"/>
                </a:lnTo>
                <a:lnTo>
                  <a:pt x="211206" y="114137"/>
                </a:lnTo>
                <a:lnTo>
                  <a:pt x="212188" y="109402"/>
                </a:lnTo>
                <a:lnTo>
                  <a:pt x="212843" y="104340"/>
                </a:lnTo>
                <a:lnTo>
                  <a:pt x="212326" y="100014"/>
                </a:lnTo>
                <a:lnTo>
                  <a:pt x="211031" y="96176"/>
                </a:lnTo>
                <a:lnTo>
                  <a:pt x="209214" y="92666"/>
                </a:lnTo>
                <a:lnTo>
                  <a:pt x="207050" y="85562"/>
                </a:lnTo>
                <a:lnTo>
                  <a:pt x="204655" y="76065"/>
                </a:lnTo>
                <a:lnTo>
                  <a:pt x="202106" y="64970"/>
                </a:lnTo>
                <a:lnTo>
                  <a:pt x="198502" y="55669"/>
                </a:lnTo>
                <a:lnTo>
                  <a:pt x="194193" y="47563"/>
                </a:lnTo>
                <a:lnTo>
                  <a:pt x="189417" y="40254"/>
                </a:lnTo>
                <a:lnTo>
                  <a:pt x="185280" y="34430"/>
                </a:lnTo>
                <a:lnTo>
                  <a:pt x="181569" y="29593"/>
                </a:lnTo>
                <a:lnTo>
                  <a:pt x="178142" y="25417"/>
                </a:lnTo>
                <a:lnTo>
                  <a:pt x="173001" y="20728"/>
                </a:lnTo>
                <a:lnTo>
                  <a:pt x="166716" y="15697"/>
                </a:lnTo>
                <a:lnTo>
                  <a:pt x="159668" y="10438"/>
                </a:lnTo>
                <a:lnTo>
                  <a:pt x="154018" y="6931"/>
                </a:lnTo>
                <a:lnTo>
                  <a:pt x="149297" y="4594"/>
                </a:lnTo>
                <a:lnTo>
                  <a:pt x="145198" y="3036"/>
                </a:lnTo>
                <a:lnTo>
                  <a:pt x="139608" y="1997"/>
                </a:lnTo>
                <a:lnTo>
                  <a:pt x="133023" y="1304"/>
                </a:lnTo>
                <a:lnTo>
                  <a:pt x="125777" y="842"/>
                </a:lnTo>
                <a:lnTo>
                  <a:pt x="118087" y="535"/>
                </a:lnTo>
                <a:lnTo>
                  <a:pt x="101924" y="192"/>
                </a:lnTo>
                <a:lnTo>
                  <a:pt x="76760" y="0"/>
                </a:lnTo>
                <a:lnTo>
                  <a:pt x="70170" y="925"/>
                </a:lnTo>
                <a:lnTo>
                  <a:pt x="64825" y="2495"/>
                </a:lnTo>
                <a:lnTo>
                  <a:pt x="51275" y="84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9"/>
          <p:cNvSpPr/>
          <p:nvPr/>
        </p:nvSpPr>
        <p:spPr>
          <a:xfrm>
            <a:off x="6413344" y="4286250"/>
            <a:ext cx="267491" cy="222886"/>
          </a:xfrm>
          <a:custGeom>
            <a:avLst/>
            <a:gdLst/>
            <a:ahLst/>
            <a:cxnLst/>
            <a:rect l="0" t="0" r="0" b="0"/>
            <a:pathLst>
              <a:path w="267491" h="222886">
                <a:moveTo>
                  <a:pt x="258918" y="0"/>
                </a:moveTo>
                <a:lnTo>
                  <a:pt x="239605" y="0"/>
                </a:lnTo>
                <a:lnTo>
                  <a:pt x="236518" y="952"/>
                </a:lnTo>
                <a:lnTo>
                  <a:pt x="230547" y="4550"/>
                </a:lnTo>
                <a:lnTo>
                  <a:pt x="224719" y="9325"/>
                </a:lnTo>
                <a:lnTo>
                  <a:pt x="221831" y="11931"/>
                </a:lnTo>
                <a:lnTo>
                  <a:pt x="218953" y="13669"/>
                </a:lnTo>
                <a:lnTo>
                  <a:pt x="213216" y="15600"/>
                </a:lnTo>
                <a:lnTo>
                  <a:pt x="207495" y="18972"/>
                </a:lnTo>
                <a:lnTo>
                  <a:pt x="199871" y="24078"/>
                </a:lnTo>
                <a:lnTo>
                  <a:pt x="190979" y="30340"/>
                </a:lnTo>
                <a:lnTo>
                  <a:pt x="180287" y="36419"/>
                </a:lnTo>
                <a:lnTo>
                  <a:pt x="168398" y="42376"/>
                </a:lnTo>
                <a:lnTo>
                  <a:pt x="136529" y="57323"/>
                </a:lnTo>
                <a:lnTo>
                  <a:pt x="64186" y="93086"/>
                </a:lnTo>
                <a:lnTo>
                  <a:pt x="56707" y="96347"/>
                </a:lnTo>
                <a:lnTo>
                  <a:pt x="50768" y="98521"/>
                </a:lnTo>
                <a:lnTo>
                  <a:pt x="45857" y="99971"/>
                </a:lnTo>
                <a:lnTo>
                  <a:pt x="38772" y="102842"/>
                </a:lnTo>
                <a:lnTo>
                  <a:pt x="30239" y="106661"/>
                </a:lnTo>
                <a:lnTo>
                  <a:pt x="20740" y="111112"/>
                </a:lnTo>
                <a:lnTo>
                  <a:pt x="13455" y="114080"/>
                </a:lnTo>
                <a:lnTo>
                  <a:pt x="7647" y="116058"/>
                </a:lnTo>
                <a:lnTo>
                  <a:pt x="2821" y="117377"/>
                </a:lnTo>
                <a:lnTo>
                  <a:pt x="557" y="119209"/>
                </a:lnTo>
                <a:lnTo>
                  <a:pt x="0" y="121382"/>
                </a:lnTo>
                <a:lnTo>
                  <a:pt x="1399" y="127164"/>
                </a:lnTo>
                <a:lnTo>
                  <a:pt x="6192" y="132716"/>
                </a:lnTo>
                <a:lnTo>
                  <a:pt x="8519" y="134197"/>
                </a:lnTo>
                <a:lnTo>
                  <a:pt x="13645" y="135843"/>
                </a:lnTo>
                <a:lnTo>
                  <a:pt x="24178" y="139114"/>
                </a:lnTo>
                <a:lnTo>
                  <a:pt x="30987" y="141320"/>
                </a:lnTo>
                <a:lnTo>
                  <a:pt x="36479" y="142791"/>
                </a:lnTo>
                <a:lnTo>
                  <a:pt x="41093" y="143772"/>
                </a:lnTo>
                <a:lnTo>
                  <a:pt x="45121" y="144425"/>
                </a:lnTo>
                <a:lnTo>
                  <a:pt x="49712" y="144860"/>
                </a:lnTo>
                <a:lnTo>
                  <a:pt x="54677" y="145151"/>
                </a:lnTo>
                <a:lnTo>
                  <a:pt x="59893" y="145345"/>
                </a:lnTo>
                <a:lnTo>
                  <a:pt x="67179" y="147379"/>
                </a:lnTo>
                <a:lnTo>
                  <a:pt x="75847" y="150640"/>
                </a:lnTo>
                <a:lnTo>
                  <a:pt x="85436" y="154719"/>
                </a:lnTo>
                <a:lnTo>
                  <a:pt x="93733" y="157439"/>
                </a:lnTo>
                <a:lnTo>
                  <a:pt x="101170" y="159251"/>
                </a:lnTo>
                <a:lnTo>
                  <a:pt x="108033" y="160460"/>
                </a:lnTo>
                <a:lnTo>
                  <a:pt x="114513" y="162218"/>
                </a:lnTo>
                <a:lnTo>
                  <a:pt x="120738" y="164343"/>
                </a:lnTo>
                <a:lnTo>
                  <a:pt x="126793" y="166712"/>
                </a:lnTo>
                <a:lnTo>
                  <a:pt x="133688" y="168291"/>
                </a:lnTo>
                <a:lnTo>
                  <a:pt x="141141" y="169344"/>
                </a:lnTo>
                <a:lnTo>
                  <a:pt x="148968" y="170046"/>
                </a:lnTo>
                <a:lnTo>
                  <a:pt x="156090" y="171466"/>
                </a:lnTo>
                <a:lnTo>
                  <a:pt x="162744" y="173366"/>
                </a:lnTo>
                <a:lnTo>
                  <a:pt x="169085" y="175585"/>
                </a:lnTo>
                <a:lnTo>
                  <a:pt x="175216" y="178016"/>
                </a:lnTo>
                <a:lnTo>
                  <a:pt x="181210" y="180590"/>
                </a:lnTo>
                <a:lnTo>
                  <a:pt x="187110" y="183258"/>
                </a:lnTo>
                <a:lnTo>
                  <a:pt x="192948" y="185037"/>
                </a:lnTo>
                <a:lnTo>
                  <a:pt x="198746" y="186223"/>
                </a:lnTo>
                <a:lnTo>
                  <a:pt x="204516" y="187013"/>
                </a:lnTo>
                <a:lnTo>
                  <a:pt x="210267" y="188493"/>
                </a:lnTo>
                <a:lnTo>
                  <a:pt x="216007" y="190432"/>
                </a:lnTo>
                <a:lnTo>
                  <a:pt x="221738" y="192677"/>
                </a:lnTo>
                <a:lnTo>
                  <a:pt x="226511" y="195126"/>
                </a:lnTo>
                <a:lnTo>
                  <a:pt x="234355" y="200388"/>
                </a:lnTo>
                <a:lnTo>
                  <a:pt x="238733" y="202172"/>
                </a:lnTo>
                <a:lnTo>
                  <a:pt x="243556" y="203361"/>
                </a:lnTo>
                <a:lnTo>
                  <a:pt x="248677" y="204154"/>
                </a:lnTo>
                <a:lnTo>
                  <a:pt x="252091" y="205635"/>
                </a:lnTo>
                <a:lnTo>
                  <a:pt x="254366" y="207575"/>
                </a:lnTo>
                <a:lnTo>
                  <a:pt x="255883" y="209821"/>
                </a:lnTo>
                <a:lnTo>
                  <a:pt x="257848" y="211318"/>
                </a:lnTo>
                <a:lnTo>
                  <a:pt x="260109" y="212316"/>
                </a:lnTo>
                <a:lnTo>
                  <a:pt x="265304" y="213721"/>
                </a:lnTo>
                <a:lnTo>
                  <a:pt x="26749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0"/>
          <p:cNvSpPr/>
          <p:nvPr/>
        </p:nvSpPr>
        <p:spPr>
          <a:xfrm>
            <a:off x="6037897" y="4174807"/>
            <a:ext cx="334329" cy="299918"/>
          </a:xfrm>
          <a:custGeom>
            <a:avLst/>
            <a:gdLst/>
            <a:ahLst/>
            <a:cxnLst/>
            <a:rect l="0" t="0" r="0" b="0"/>
            <a:pathLst>
              <a:path w="334329" h="299918">
                <a:moveTo>
                  <a:pt x="334328" y="0"/>
                </a:moveTo>
                <a:lnTo>
                  <a:pt x="316125" y="0"/>
                </a:lnTo>
                <a:lnTo>
                  <a:pt x="309810" y="953"/>
                </a:lnTo>
                <a:lnTo>
                  <a:pt x="300254" y="4551"/>
                </a:lnTo>
                <a:lnTo>
                  <a:pt x="294466" y="6844"/>
                </a:lnTo>
                <a:lnTo>
                  <a:pt x="280416" y="11932"/>
                </a:lnTo>
                <a:lnTo>
                  <a:pt x="274574" y="13669"/>
                </a:lnTo>
                <a:lnTo>
                  <a:pt x="265543" y="15601"/>
                </a:lnTo>
                <a:lnTo>
                  <a:pt x="255814" y="18999"/>
                </a:lnTo>
                <a:lnTo>
                  <a:pt x="250553" y="21238"/>
                </a:lnTo>
                <a:lnTo>
                  <a:pt x="239627" y="26267"/>
                </a:lnTo>
                <a:lnTo>
                  <a:pt x="234046" y="28941"/>
                </a:lnTo>
                <a:lnTo>
                  <a:pt x="228421" y="30724"/>
                </a:lnTo>
                <a:lnTo>
                  <a:pt x="222766" y="31913"/>
                </a:lnTo>
                <a:lnTo>
                  <a:pt x="217090" y="32705"/>
                </a:lnTo>
                <a:lnTo>
                  <a:pt x="211402" y="34186"/>
                </a:lnTo>
                <a:lnTo>
                  <a:pt x="205705" y="36126"/>
                </a:lnTo>
                <a:lnTo>
                  <a:pt x="200001" y="38371"/>
                </a:lnTo>
                <a:lnTo>
                  <a:pt x="193342" y="39869"/>
                </a:lnTo>
                <a:lnTo>
                  <a:pt x="186045" y="40867"/>
                </a:lnTo>
                <a:lnTo>
                  <a:pt x="178322" y="41532"/>
                </a:lnTo>
                <a:lnTo>
                  <a:pt x="169364" y="41975"/>
                </a:lnTo>
                <a:lnTo>
                  <a:pt x="141410" y="42600"/>
                </a:lnTo>
                <a:lnTo>
                  <a:pt x="130159" y="42746"/>
                </a:lnTo>
                <a:lnTo>
                  <a:pt x="124872" y="41832"/>
                </a:lnTo>
                <a:lnTo>
                  <a:pt x="119444" y="40271"/>
                </a:lnTo>
                <a:lnTo>
                  <a:pt x="109283" y="36948"/>
                </a:lnTo>
                <a:lnTo>
                  <a:pt x="101593" y="35472"/>
                </a:lnTo>
                <a:lnTo>
                  <a:pt x="96304" y="34125"/>
                </a:lnTo>
                <a:lnTo>
                  <a:pt x="89920" y="32275"/>
                </a:lnTo>
                <a:lnTo>
                  <a:pt x="82807" y="30089"/>
                </a:lnTo>
                <a:lnTo>
                  <a:pt x="72363" y="27660"/>
                </a:lnTo>
                <a:lnTo>
                  <a:pt x="64546" y="26581"/>
                </a:lnTo>
                <a:lnTo>
                  <a:pt x="57897" y="26101"/>
                </a:lnTo>
                <a:lnTo>
                  <a:pt x="55743" y="26926"/>
                </a:lnTo>
                <a:lnTo>
                  <a:pt x="54307" y="28428"/>
                </a:lnTo>
                <a:lnTo>
                  <a:pt x="53350" y="30382"/>
                </a:lnTo>
                <a:lnTo>
                  <a:pt x="52286" y="37633"/>
                </a:lnTo>
                <a:lnTo>
                  <a:pt x="52003" y="42234"/>
                </a:lnTo>
                <a:lnTo>
                  <a:pt x="50861" y="48158"/>
                </a:lnTo>
                <a:lnTo>
                  <a:pt x="49148" y="54966"/>
                </a:lnTo>
                <a:lnTo>
                  <a:pt x="47052" y="62361"/>
                </a:lnTo>
                <a:lnTo>
                  <a:pt x="45656" y="70149"/>
                </a:lnTo>
                <a:lnTo>
                  <a:pt x="44725" y="78199"/>
                </a:lnTo>
                <a:lnTo>
                  <a:pt x="43690" y="92858"/>
                </a:lnTo>
                <a:lnTo>
                  <a:pt x="43230" y="102548"/>
                </a:lnTo>
                <a:lnTo>
                  <a:pt x="43026" y="112569"/>
                </a:lnTo>
                <a:lnTo>
                  <a:pt x="42972" y="117909"/>
                </a:lnTo>
                <a:lnTo>
                  <a:pt x="41983" y="122421"/>
                </a:lnTo>
                <a:lnTo>
                  <a:pt x="36993" y="133322"/>
                </a:lnTo>
                <a:lnTo>
                  <a:pt x="35091" y="142585"/>
                </a:lnTo>
                <a:lnTo>
                  <a:pt x="34528" y="151362"/>
                </a:lnTo>
                <a:lnTo>
                  <a:pt x="34396" y="157125"/>
                </a:lnTo>
                <a:lnTo>
                  <a:pt x="33408" y="159042"/>
                </a:lnTo>
                <a:lnTo>
                  <a:pt x="31797" y="160321"/>
                </a:lnTo>
                <a:lnTo>
                  <a:pt x="29771" y="161173"/>
                </a:lnTo>
                <a:lnTo>
                  <a:pt x="28419" y="162694"/>
                </a:lnTo>
                <a:lnTo>
                  <a:pt x="27519" y="164660"/>
                </a:lnTo>
                <a:lnTo>
                  <a:pt x="26073" y="170109"/>
                </a:lnTo>
                <a:lnTo>
                  <a:pt x="26907" y="170556"/>
                </a:lnTo>
                <a:lnTo>
                  <a:pt x="30374" y="171053"/>
                </a:lnTo>
                <a:lnTo>
                  <a:pt x="32632" y="170233"/>
                </a:lnTo>
                <a:lnTo>
                  <a:pt x="37680" y="166782"/>
                </a:lnTo>
                <a:lnTo>
                  <a:pt x="44170" y="164528"/>
                </a:lnTo>
                <a:lnTo>
                  <a:pt x="53259" y="162073"/>
                </a:lnTo>
                <a:lnTo>
                  <a:pt x="64081" y="159483"/>
                </a:lnTo>
                <a:lnTo>
                  <a:pt x="73201" y="157757"/>
                </a:lnTo>
                <a:lnTo>
                  <a:pt x="81186" y="156606"/>
                </a:lnTo>
                <a:lnTo>
                  <a:pt x="88414" y="155840"/>
                </a:lnTo>
                <a:lnTo>
                  <a:pt x="97043" y="154376"/>
                </a:lnTo>
                <a:lnTo>
                  <a:pt x="106605" y="152447"/>
                </a:lnTo>
                <a:lnTo>
                  <a:pt x="116790" y="150209"/>
                </a:lnTo>
                <a:lnTo>
                  <a:pt x="125485" y="149669"/>
                </a:lnTo>
                <a:lnTo>
                  <a:pt x="133187" y="150262"/>
                </a:lnTo>
                <a:lnTo>
                  <a:pt x="140226" y="151610"/>
                </a:lnTo>
                <a:lnTo>
                  <a:pt x="146824" y="152508"/>
                </a:lnTo>
                <a:lnTo>
                  <a:pt x="153128" y="153107"/>
                </a:lnTo>
                <a:lnTo>
                  <a:pt x="159235" y="153506"/>
                </a:lnTo>
                <a:lnTo>
                  <a:pt x="165212" y="154725"/>
                </a:lnTo>
                <a:lnTo>
                  <a:pt x="171101" y="156490"/>
                </a:lnTo>
                <a:lnTo>
                  <a:pt x="176932" y="158619"/>
                </a:lnTo>
                <a:lnTo>
                  <a:pt x="182725" y="160991"/>
                </a:lnTo>
                <a:lnTo>
                  <a:pt x="188492" y="163525"/>
                </a:lnTo>
                <a:lnTo>
                  <a:pt x="194241" y="166167"/>
                </a:lnTo>
                <a:lnTo>
                  <a:pt x="203169" y="171642"/>
                </a:lnTo>
                <a:lnTo>
                  <a:pt x="206884" y="174436"/>
                </a:lnTo>
                <a:lnTo>
                  <a:pt x="213551" y="182620"/>
                </a:lnTo>
                <a:lnTo>
                  <a:pt x="216662" y="187469"/>
                </a:lnTo>
                <a:lnTo>
                  <a:pt x="225199" y="195397"/>
                </a:lnTo>
                <a:lnTo>
                  <a:pt x="234391" y="202095"/>
                </a:lnTo>
                <a:lnTo>
                  <a:pt x="241651" y="208248"/>
                </a:lnTo>
                <a:lnTo>
                  <a:pt x="243968" y="212174"/>
                </a:lnTo>
                <a:lnTo>
                  <a:pt x="245514" y="216697"/>
                </a:lnTo>
                <a:lnTo>
                  <a:pt x="247230" y="225850"/>
                </a:lnTo>
                <a:lnTo>
                  <a:pt x="247992" y="233093"/>
                </a:lnTo>
                <a:lnTo>
                  <a:pt x="248332" y="242027"/>
                </a:lnTo>
                <a:lnTo>
                  <a:pt x="248422" y="247076"/>
                </a:lnTo>
                <a:lnTo>
                  <a:pt x="247529" y="251395"/>
                </a:lnTo>
                <a:lnTo>
                  <a:pt x="243998" y="258734"/>
                </a:lnTo>
                <a:lnTo>
                  <a:pt x="236714" y="267710"/>
                </a:lnTo>
                <a:lnTo>
                  <a:pt x="232104" y="272771"/>
                </a:lnTo>
                <a:lnTo>
                  <a:pt x="221903" y="280934"/>
                </a:lnTo>
                <a:lnTo>
                  <a:pt x="211971" y="286785"/>
                </a:lnTo>
                <a:lnTo>
                  <a:pt x="200072" y="291031"/>
                </a:lnTo>
                <a:lnTo>
                  <a:pt x="190203" y="295400"/>
                </a:lnTo>
                <a:lnTo>
                  <a:pt x="183953" y="296946"/>
                </a:lnTo>
                <a:lnTo>
                  <a:pt x="176928" y="297976"/>
                </a:lnTo>
                <a:lnTo>
                  <a:pt x="169386" y="298664"/>
                </a:lnTo>
                <a:lnTo>
                  <a:pt x="157692" y="299121"/>
                </a:lnTo>
                <a:lnTo>
                  <a:pt x="103716" y="299857"/>
                </a:lnTo>
                <a:lnTo>
                  <a:pt x="94861" y="299917"/>
                </a:lnTo>
                <a:lnTo>
                  <a:pt x="88006" y="299005"/>
                </a:lnTo>
                <a:lnTo>
                  <a:pt x="77848" y="295451"/>
                </a:lnTo>
                <a:lnTo>
                  <a:pt x="70949" y="293170"/>
                </a:lnTo>
                <a:lnTo>
                  <a:pt x="62539" y="290696"/>
                </a:lnTo>
                <a:lnTo>
                  <a:pt x="53123" y="288096"/>
                </a:lnTo>
                <a:lnTo>
                  <a:pt x="45893" y="286361"/>
                </a:lnTo>
                <a:lnTo>
                  <a:pt x="40120" y="285205"/>
                </a:lnTo>
                <a:lnTo>
                  <a:pt x="35320" y="284434"/>
                </a:lnTo>
                <a:lnTo>
                  <a:pt x="27445" y="281038"/>
                </a:lnTo>
                <a:lnTo>
                  <a:pt x="20770" y="277306"/>
                </a:lnTo>
                <a:lnTo>
                  <a:pt x="17657" y="276310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81"/>
          <p:cNvSpPr/>
          <p:nvPr/>
        </p:nvSpPr>
        <p:spPr>
          <a:xfrm>
            <a:off x="6184384" y="4603432"/>
            <a:ext cx="187842" cy="454344"/>
          </a:xfrm>
          <a:custGeom>
            <a:avLst/>
            <a:gdLst/>
            <a:ahLst/>
            <a:cxnLst/>
            <a:rect l="0" t="0" r="0" b="0"/>
            <a:pathLst>
              <a:path w="187842" h="454344">
                <a:moveTo>
                  <a:pt x="187841" y="0"/>
                </a:moveTo>
                <a:lnTo>
                  <a:pt x="174188" y="4551"/>
                </a:lnTo>
                <a:lnTo>
                  <a:pt x="169214" y="5892"/>
                </a:lnTo>
                <a:lnTo>
                  <a:pt x="164945" y="6785"/>
                </a:lnTo>
                <a:lnTo>
                  <a:pt x="161147" y="7381"/>
                </a:lnTo>
                <a:lnTo>
                  <a:pt x="157662" y="8731"/>
                </a:lnTo>
                <a:lnTo>
                  <a:pt x="154387" y="10583"/>
                </a:lnTo>
                <a:lnTo>
                  <a:pt x="151250" y="12770"/>
                </a:lnTo>
                <a:lnTo>
                  <a:pt x="148207" y="15181"/>
                </a:lnTo>
                <a:lnTo>
                  <a:pt x="145226" y="17741"/>
                </a:lnTo>
                <a:lnTo>
                  <a:pt x="139373" y="23125"/>
                </a:lnTo>
                <a:lnTo>
                  <a:pt x="130723" y="31511"/>
                </a:lnTo>
                <a:lnTo>
                  <a:pt x="107306" y="54832"/>
                </a:lnTo>
                <a:lnTo>
                  <a:pt x="101766" y="61320"/>
                </a:lnTo>
                <a:lnTo>
                  <a:pt x="97120" y="67550"/>
                </a:lnTo>
                <a:lnTo>
                  <a:pt x="93070" y="73608"/>
                </a:lnTo>
                <a:lnTo>
                  <a:pt x="88465" y="78600"/>
                </a:lnTo>
                <a:lnTo>
                  <a:pt x="83490" y="82880"/>
                </a:lnTo>
                <a:lnTo>
                  <a:pt x="78269" y="86686"/>
                </a:lnTo>
                <a:lnTo>
                  <a:pt x="72882" y="93033"/>
                </a:lnTo>
                <a:lnTo>
                  <a:pt x="67387" y="101075"/>
                </a:lnTo>
                <a:lnTo>
                  <a:pt x="61818" y="110245"/>
                </a:lnTo>
                <a:lnTo>
                  <a:pt x="56200" y="118265"/>
                </a:lnTo>
                <a:lnTo>
                  <a:pt x="50551" y="125516"/>
                </a:lnTo>
                <a:lnTo>
                  <a:pt x="44879" y="132255"/>
                </a:lnTo>
                <a:lnTo>
                  <a:pt x="40145" y="137700"/>
                </a:lnTo>
                <a:lnTo>
                  <a:pt x="32346" y="146290"/>
                </a:lnTo>
                <a:lnTo>
                  <a:pt x="28932" y="150867"/>
                </a:lnTo>
                <a:lnTo>
                  <a:pt x="25704" y="155823"/>
                </a:lnTo>
                <a:lnTo>
                  <a:pt x="22599" y="161032"/>
                </a:lnTo>
                <a:lnTo>
                  <a:pt x="19150" y="171900"/>
                </a:lnTo>
                <a:lnTo>
                  <a:pt x="18231" y="177465"/>
                </a:lnTo>
                <a:lnTo>
                  <a:pt x="15712" y="186890"/>
                </a:lnTo>
                <a:lnTo>
                  <a:pt x="7834" y="212602"/>
                </a:lnTo>
                <a:lnTo>
                  <a:pt x="4971" y="225555"/>
                </a:lnTo>
                <a:lnTo>
                  <a:pt x="3063" y="238000"/>
                </a:lnTo>
                <a:lnTo>
                  <a:pt x="1791" y="250107"/>
                </a:lnTo>
                <a:lnTo>
                  <a:pt x="942" y="263893"/>
                </a:lnTo>
                <a:lnTo>
                  <a:pt x="0" y="294451"/>
                </a:lnTo>
                <a:lnTo>
                  <a:pt x="701" y="307743"/>
                </a:lnTo>
                <a:lnTo>
                  <a:pt x="2120" y="319462"/>
                </a:lnTo>
                <a:lnTo>
                  <a:pt x="4020" y="330132"/>
                </a:lnTo>
                <a:lnTo>
                  <a:pt x="6238" y="340103"/>
                </a:lnTo>
                <a:lnTo>
                  <a:pt x="8670" y="349608"/>
                </a:lnTo>
                <a:lnTo>
                  <a:pt x="11244" y="358802"/>
                </a:lnTo>
                <a:lnTo>
                  <a:pt x="13912" y="366837"/>
                </a:lnTo>
                <a:lnTo>
                  <a:pt x="19416" y="380844"/>
                </a:lnTo>
                <a:lnTo>
                  <a:pt x="25038" y="390879"/>
                </a:lnTo>
                <a:lnTo>
                  <a:pt x="27870" y="394889"/>
                </a:lnTo>
                <a:lnTo>
                  <a:pt x="31664" y="399466"/>
                </a:lnTo>
                <a:lnTo>
                  <a:pt x="36098" y="404424"/>
                </a:lnTo>
                <a:lnTo>
                  <a:pt x="46105" y="415011"/>
                </a:lnTo>
                <a:lnTo>
                  <a:pt x="69140" y="438451"/>
                </a:lnTo>
                <a:lnTo>
                  <a:pt x="73464" y="440891"/>
                </a:lnTo>
                <a:lnTo>
                  <a:pt x="78252" y="442517"/>
                </a:lnTo>
                <a:lnTo>
                  <a:pt x="83349" y="443601"/>
                </a:lnTo>
                <a:lnTo>
                  <a:pt x="86747" y="445277"/>
                </a:lnTo>
                <a:lnTo>
                  <a:pt x="89012" y="447346"/>
                </a:lnTo>
                <a:lnTo>
                  <a:pt x="90522" y="449678"/>
                </a:lnTo>
                <a:lnTo>
                  <a:pt x="92482" y="451233"/>
                </a:lnTo>
                <a:lnTo>
                  <a:pt x="94741" y="452270"/>
                </a:lnTo>
                <a:lnTo>
                  <a:pt x="99790" y="453421"/>
                </a:lnTo>
                <a:lnTo>
                  <a:pt x="105210" y="453933"/>
                </a:lnTo>
                <a:lnTo>
                  <a:pt x="110793" y="454160"/>
                </a:lnTo>
                <a:lnTo>
                  <a:pt x="127833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82"/>
          <p:cNvSpPr/>
          <p:nvPr/>
        </p:nvSpPr>
        <p:spPr>
          <a:xfrm>
            <a:off x="6380797" y="4654867"/>
            <a:ext cx="257176" cy="291466"/>
          </a:xfrm>
          <a:custGeom>
            <a:avLst/>
            <a:gdLst/>
            <a:ahLst/>
            <a:cxnLst/>
            <a:rect l="0" t="0" r="0" b="0"/>
            <a:pathLst>
              <a:path w="257176" h="291466">
                <a:moveTo>
                  <a:pt x="257175" y="0"/>
                </a:moveTo>
                <a:lnTo>
                  <a:pt x="243522" y="0"/>
                </a:lnTo>
                <a:lnTo>
                  <a:pt x="238548" y="953"/>
                </a:lnTo>
                <a:lnTo>
                  <a:pt x="234280" y="2540"/>
                </a:lnTo>
                <a:lnTo>
                  <a:pt x="226997" y="5891"/>
                </a:lnTo>
                <a:lnTo>
                  <a:pt x="215637" y="8731"/>
                </a:lnTo>
                <a:lnTo>
                  <a:pt x="202518" y="12770"/>
                </a:lnTo>
                <a:lnTo>
                  <a:pt x="195972" y="15182"/>
                </a:lnTo>
                <a:lnTo>
                  <a:pt x="189703" y="17741"/>
                </a:lnTo>
                <a:lnTo>
                  <a:pt x="183619" y="20400"/>
                </a:lnTo>
                <a:lnTo>
                  <a:pt x="177657" y="22172"/>
                </a:lnTo>
                <a:lnTo>
                  <a:pt x="171779" y="23354"/>
                </a:lnTo>
                <a:lnTo>
                  <a:pt x="165954" y="24142"/>
                </a:lnTo>
                <a:lnTo>
                  <a:pt x="160166" y="24667"/>
                </a:lnTo>
                <a:lnTo>
                  <a:pt x="154402" y="25017"/>
                </a:lnTo>
                <a:lnTo>
                  <a:pt x="148654" y="25251"/>
                </a:lnTo>
                <a:lnTo>
                  <a:pt x="141966" y="26359"/>
                </a:lnTo>
                <a:lnTo>
                  <a:pt x="134649" y="28050"/>
                </a:lnTo>
                <a:lnTo>
                  <a:pt x="126914" y="30130"/>
                </a:lnTo>
                <a:lnTo>
                  <a:pt x="120804" y="30564"/>
                </a:lnTo>
                <a:lnTo>
                  <a:pt x="115778" y="29901"/>
                </a:lnTo>
                <a:lnTo>
                  <a:pt x="111476" y="28506"/>
                </a:lnTo>
                <a:lnTo>
                  <a:pt x="103845" y="27577"/>
                </a:lnTo>
                <a:lnTo>
                  <a:pt x="93995" y="26957"/>
                </a:lnTo>
                <a:lnTo>
                  <a:pt x="72256" y="26268"/>
                </a:lnTo>
                <a:lnTo>
                  <a:pt x="53069" y="25962"/>
                </a:lnTo>
                <a:lnTo>
                  <a:pt x="46809" y="26834"/>
                </a:lnTo>
                <a:lnTo>
                  <a:pt x="42636" y="28367"/>
                </a:lnTo>
                <a:lnTo>
                  <a:pt x="39854" y="30341"/>
                </a:lnTo>
                <a:lnTo>
                  <a:pt x="36095" y="37372"/>
                </a:lnTo>
                <a:lnTo>
                  <a:pt x="31683" y="47775"/>
                </a:lnTo>
                <a:lnTo>
                  <a:pt x="26837" y="60425"/>
                </a:lnTo>
                <a:lnTo>
                  <a:pt x="23606" y="72669"/>
                </a:lnTo>
                <a:lnTo>
                  <a:pt x="21453" y="84640"/>
                </a:lnTo>
                <a:lnTo>
                  <a:pt x="20017" y="96432"/>
                </a:lnTo>
                <a:lnTo>
                  <a:pt x="18107" y="109056"/>
                </a:lnTo>
                <a:lnTo>
                  <a:pt x="13445" y="135782"/>
                </a:lnTo>
                <a:lnTo>
                  <a:pt x="11821" y="146719"/>
                </a:lnTo>
                <a:lnTo>
                  <a:pt x="10738" y="155915"/>
                </a:lnTo>
                <a:lnTo>
                  <a:pt x="10016" y="163951"/>
                </a:lnTo>
                <a:lnTo>
                  <a:pt x="8582" y="171213"/>
                </a:lnTo>
                <a:lnTo>
                  <a:pt x="6674" y="177960"/>
                </a:lnTo>
                <a:lnTo>
                  <a:pt x="4450" y="184362"/>
                </a:lnTo>
                <a:lnTo>
                  <a:pt x="2966" y="189583"/>
                </a:lnTo>
                <a:lnTo>
                  <a:pt x="1318" y="197924"/>
                </a:lnTo>
                <a:lnTo>
                  <a:pt x="1831" y="200529"/>
                </a:lnTo>
                <a:lnTo>
                  <a:pt x="3126" y="202266"/>
                </a:lnTo>
                <a:lnTo>
                  <a:pt x="4941" y="203424"/>
                </a:lnTo>
                <a:lnTo>
                  <a:pt x="6152" y="203244"/>
                </a:lnTo>
                <a:lnTo>
                  <a:pt x="6959" y="202171"/>
                </a:lnTo>
                <a:lnTo>
                  <a:pt x="7497" y="200503"/>
                </a:lnTo>
                <a:lnTo>
                  <a:pt x="8808" y="199391"/>
                </a:lnTo>
                <a:lnTo>
                  <a:pt x="10634" y="198651"/>
                </a:lnTo>
                <a:lnTo>
                  <a:pt x="12804" y="198156"/>
                </a:lnTo>
                <a:lnTo>
                  <a:pt x="20296" y="189987"/>
                </a:lnTo>
                <a:lnTo>
                  <a:pt x="24961" y="183808"/>
                </a:lnTo>
                <a:lnTo>
                  <a:pt x="29023" y="178737"/>
                </a:lnTo>
                <a:lnTo>
                  <a:pt x="36077" y="170561"/>
                </a:lnTo>
                <a:lnTo>
                  <a:pt x="40244" y="167047"/>
                </a:lnTo>
                <a:lnTo>
                  <a:pt x="44927" y="163752"/>
                </a:lnTo>
                <a:lnTo>
                  <a:pt x="49954" y="160603"/>
                </a:lnTo>
                <a:lnTo>
                  <a:pt x="57115" y="156599"/>
                </a:lnTo>
                <a:lnTo>
                  <a:pt x="83492" y="142814"/>
                </a:lnTo>
                <a:lnTo>
                  <a:pt x="116487" y="126098"/>
                </a:lnTo>
                <a:lnTo>
                  <a:pt x="122426" y="124071"/>
                </a:lnTo>
                <a:lnTo>
                  <a:pt x="128290" y="122719"/>
                </a:lnTo>
                <a:lnTo>
                  <a:pt x="134104" y="121818"/>
                </a:lnTo>
                <a:lnTo>
                  <a:pt x="139885" y="121217"/>
                </a:lnTo>
                <a:lnTo>
                  <a:pt x="145644" y="120816"/>
                </a:lnTo>
                <a:lnTo>
                  <a:pt x="151388" y="120549"/>
                </a:lnTo>
                <a:lnTo>
                  <a:pt x="165391" y="120253"/>
                </a:lnTo>
                <a:lnTo>
                  <a:pt x="203720" y="120029"/>
                </a:lnTo>
                <a:lnTo>
                  <a:pt x="208203" y="120977"/>
                </a:lnTo>
                <a:lnTo>
                  <a:pt x="219064" y="125909"/>
                </a:lnTo>
                <a:lnTo>
                  <a:pt x="225314" y="127397"/>
                </a:lnTo>
                <a:lnTo>
                  <a:pt x="231267" y="130599"/>
                </a:lnTo>
                <a:lnTo>
                  <a:pt x="234188" y="132786"/>
                </a:lnTo>
                <a:lnTo>
                  <a:pt x="239974" y="140296"/>
                </a:lnTo>
                <a:lnTo>
                  <a:pt x="244768" y="149032"/>
                </a:lnTo>
                <a:lnTo>
                  <a:pt x="246899" y="156089"/>
                </a:lnTo>
                <a:lnTo>
                  <a:pt x="247845" y="164941"/>
                </a:lnTo>
                <a:lnTo>
                  <a:pt x="248098" y="169968"/>
                </a:lnTo>
                <a:lnTo>
                  <a:pt x="247313" y="174272"/>
                </a:lnTo>
                <a:lnTo>
                  <a:pt x="243902" y="181594"/>
                </a:lnTo>
                <a:lnTo>
                  <a:pt x="239211" y="190563"/>
                </a:lnTo>
                <a:lnTo>
                  <a:pt x="236626" y="195622"/>
                </a:lnTo>
                <a:lnTo>
                  <a:pt x="228675" y="203783"/>
                </a:lnTo>
                <a:lnTo>
                  <a:pt x="223888" y="207293"/>
                </a:lnTo>
                <a:lnTo>
                  <a:pt x="217838" y="213443"/>
                </a:lnTo>
                <a:lnTo>
                  <a:pt x="210948" y="221353"/>
                </a:lnTo>
                <a:lnTo>
                  <a:pt x="203497" y="230436"/>
                </a:lnTo>
                <a:lnTo>
                  <a:pt x="196625" y="237444"/>
                </a:lnTo>
                <a:lnTo>
                  <a:pt x="190138" y="243069"/>
                </a:lnTo>
                <a:lnTo>
                  <a:pt x="183909" y="247771"/>
                </a:lnTo>
                <a:lnTo>
                  <a:pt x="177851" y="251858"/>
                </a:lnTo>
                <a:lnTo>
                  <a:pt x="171907" y="255535"/>
                </a:lnTo>
                <a:lnTo>
                  <a:pt x="166040" y="258940"/>
                </a:lnTo>
                <a:lnTo>
                  <a:pt x="154441" y="265262"/>
                </a:lnTo>
                <a:lnTo>
                  <a:pt x="131472" y="277082"/>
                </a:lnTo>
                <a:lnTo>
                  <a:pt x="125748" y="279019"/>
                </a:lnTo>
                <a:lnTo>
                  <a:pt x="120027" y="280310"/>
                </a:lnTo>
                <a:lnTo>
                  <a:pt x="114308" y="281171"/>
                </a:lnTo>
                <a:lnTo>
                  <a:pt x="108591" y="282697"/>
                </a:lnTo>
                <a:lnTo>
                  <a:pt x="102874" y="284667"/>
                </a:lnTo>
                <a:lnTo>
                  <a:pt x="97157" y="286934"/>
                </a:lnTo>
                <a:lnTo>
                  <a:pt x="89537" y="288444"/>
                </a:lnTo>
                <a:lnTo>
                  <a:pt x="80646" y="289451"/>
                </a:lnTo>
                <a:lnTo>
                  <a:pt x="63465" y="290570"/>
                </a:lnTo>
                <a:lnTo>
                  <a:pt x="57551" y="290868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83"/>
          <p:cNvSpPr/>
          <p:nvPr/>
        </p:nvSpPr>
        <p:spPr>
          <a:xfrm>
            <a:off x="6646544" y="4860607"/>
            <a:ext cx="85726" cy="154306"/>
          </a:xfrm>
          <a:custGeom>
            <a:avLst/>
            <a:gdLst/>
            <a:ahLst/>
            <a:cxnLst/>
            <a:rect l="0" t="0" r="0" b="0"/>
            <a:pathLst>
              <a:path w="85726" h="154306">
                <a:moveTo>
                  <a:pt x="85725" y="0"/>
                </a:moveTo>
                <a:lnTo>
                  <a:pt x="85725" y="49931"/>
                </a:lnTo>
                <a:lnTo>
                  <a:pt x="84773" y="56147"/>
                </a:lnTo>
                <a:lnTo>
                  <a:pt x="83186" y="63149"/>
                </a:lnTo>
                <a:lnTo>
                  <a:pt x="81175" y="70674"/>
                </a:lnTo>
                <a:lnTo>
                  <a:pt x="76977" y="79501"/>
                </a:lnTo>
                <a:lnTo>
                  <a:pt x="71321" y="89196"/>
                </a:lnTo>
                <a:lnTo>
                  <a:pt x="64692" y="99469"/>
                </a:lnTo>
                <a:lnTo>
                  <a:pt x="59321" y="107270"/>
                </a:lnTo>
                <a:lnTo>
                  <a:pt x="54788" y="113423"/>
                </a:lnTo>
                <a:lnTo>
                  <a:pt x="50813" y="118479"/>
                </a:lnTo>
                <a:lnTo>
                  <a:pt x="47210" y="122801"/>
                </a:lnTo>
                <a:lnTo>
                  <a:pt x="43856" y="126634"/>
                </a:lnTo>
                <a:lnTo>
                  <a:pt x="40668" y="130143"/>
                </a:lnTo>
                <a:lnTo>
                  <a:pt x="34585" y="136581"/>
                </a:lnTo>
                <a:lnTo>
                  <a:pt x="27470" y="143925"/>
                </a:lnTo>
                <a:lnTo>
                  <a:pt x="24981" y="145480"/>
                </a:lnTo>
                <a:lnTo>
                  <a:pt x="21417" y="147469"/>
                </a:lnTo>
                <a:lnTo>
                  <a:pt x="17136" y="149748"/>
                </a:lnTo>
                <a:lnTo>
                  <a:pt x="13329" y="151267"/>
                </a:lnTo>
                <a:lnTo>
                  <a:pt x="9838" y="152280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84"/>
          <p:cNvSpPr/>
          <p:nvPr/>
        </p:nvSpPr>
        <p:spPr>
          <a:xfrm>
            <a:off x="7049452" y="4620577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34290" y="0"/>
                </a:moveTo>
                <a:lnTo>
                  <a:pt x="29739" y="4551"/>
                </a:lnTo>
                <a:lnTo>
                  <a:pt x="28398" y="6844"/>
                </a:lnTo>
                <a:lnTo>
                  <a:pt x="27505" y="9325"/>
                </a:lnTo>
                <a:lnTo>
                  <a:pt x="26512" y="15574"/>
                </a:lnTo>
                <a:lnTo>
                  <a:pt x="26071" y="24702"/>
                </a:lnTo>
                <a:lnTo>
                  <a:pt x="25001" y="30756"/>
                </a:lnTo>
                <a:lnTo>
                  <a:pt x="23334" y="37649"/>
                </a:lnTo>
                <a:lnTo>
                  <a:pt x="21271" y="45102"/>
                </a:lnTo>
                <a:lnTo>
                  <a:pt x="19896" y="51976"/>
                </a:lnTo>
                <a:lnTo>
                  <a:pt x="18979" y="58463"/>
                </a:lnTo>
                <a:lnTo>
                  <a:pt x="18368" y="64693"/>
                </a:lnTo>
                <a:lnTo>
                  <a:pt x="18913" y="75514"/>
                </a:lnTo>
                <a:lnTo>
                  <a:pt x="20228" y="89395"/>
                </a:lnTo>
                <a:lnTo>
                  <a:pt x="22058" y="105317"/>
                </a:lnTo>
                <a:lnTo>
                  <a:pt x="22325" y="117836"/>
                </a:lnTo>
                <a:lnTo>
                  <a:pt x="21551" y="128087"/>
                </a:lnTo>
                <a:lnTo>
                  <a:pt x="20083" y="136827"/>
                </a:lnTo>
                <a:lnTo>
                  <a:pt x="19104" y="144558"/>
                </a:lnTo>
                <a:lnTo>
                  <a:pt x="18450" y="151617"/>
                </a:lnTo>
                <a:lnTo>
                  <a:pt x="18015" y="158228"/>
                </a:lnTo>
                <a:lnTo>
                  <a:pt x="17725" y="165493"/>
                </a:lnTo>
                <a:lnTo>
                  <a:pt x="17403" y="181185"/>
                </a:lnTo>
                <a:lnTo>
                  <a:pt x="16364" y="188418"/>
                </a:lnTo>
                <a:lnTo>
                  <a:pt x="14720" y="195144"/>
                </a:lnTo>
                <a:lnTo>
                  <a:pt x="12671" y="201534"/>
                </a:lnTo>
                <a:lnTo>
                  <a:pt x="11305" y="207698"/>
                </a:lnTo>
                <a:lnTo>
                  <a:pt x="10394" y="213713"/>
                </a:lnTo>
                <a:lnTo>
                  <a:pt x="9787" y="219628"/>
                </a:lnTo>
                <a:lnTo>
                  <a:pt x="9113" y="228740"/>
                </a:lnTo>
                <a:lnTo>
                  <a:pt x="8812" y="236917"/>
                </a:lnTo>
                <a:lnTo>
                  <a:pt x="8593" y="267881"/>
                </a:lnTo>
                <a:lnTo>
                  <a:pt x="8573" y="294183"/>
                </a:lnTo>
                <a:lnTo>
                  <a:pt x="7621" y="296134"/>
                </a:lnTo>
                <a:lnTo>
                  <a:pt x="6033" y="297435"/>
                </a:lnTo>
                <a:lnTo>
                  <a:pt x="4022" y="298303"/>
                </a:lnTo>
                <a:lnTo>
                  <a:pt x="2681" y="299833"/>
                </a:lnTo>
                <a:lnTo>
                  <a:pt x="1788" y="30180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85"/>
          <p:cNvSpPr/>
          <p:nvPr/>
        </p:nvSpPr>
        <p:spPr>
          <a:xfrm>
            <a:off x="7196605" y="4577715"/>
            <a:ext cx="177959" cy="291313"/>
          </a:xfrm>
          <a:custGeom>
            <a:avLst/>
            <a:gdLst/>
            <a:ahLst/>
            <a:cxnLst/>
            <a:rect l="0" t="0" r="0" b="0"/>
            <a:pathLst>
              <a:path w="177959" h="291313">
                <a:moveTo>
                  <a:pt x="58587" y="42862"/>
                </a:moveTo>
                <a:lnTo>
                  <a:pt x="49486" y="51964"/>
                </a:lnTo>
                <a:lnTo>
                  <a:pt x="46804" y="55597"/>
                </a:lnTo>
                <a:lnTo>
                  <a:pt x="43825" y="62175"/>
                </a:lnTo>
                <a:lnTo>
                  <a:pt x="41126" y="68120"/>
                </a:lnTo>
                <a:lnTo>
                  <a:pt x="33046" y="84885"/>
                </a:lnTo>
                <a:lnTo>
                  <a:pt x="30130" y="92785"/>
                </a:lnTo>
                <a:lnTo>
                  <a:pt x="28185" y="99957"/>
                </a:lnTo>
                <a:lnTo>
                  <a:pt x="26889" y="106642"/>
                </a:lnTo>
                <a:lnTo>
                  <a:pt x="24120" y="113958"/>
                </a:lnTo>
                <a:lnTo>
                  <a:pt x="20369" y="121691"/>
                </a:lnTo>
                <a:lnTo>
                  <a:pt x="15964" y="129705"/>
                </a:lnTo>
                <a:lnTo>
                  <a:pt x="13027" y="136953"/>
                </a:lnTo>
                <a:lnTo>
                  <a:pt x="11069" y="143689"/>
                </a:lnTo>
                <a:lnTo>
                  <a:pt x="9763" y="150085"/>
                </a:lnTo>
                <a:lnTo>
                  <a:pt x="7940" y="157206"/>
                </a:lnTo>
                <a:lnTo>
                  <a:pt x="5772" y="164812"/>
                </a:lnTo>
                <a:lnTo>
                  <a:pt x="3375" y="172739"/>
                </a:lnTo>
                <a:lnTo>
                  <a:pt x="1776" y="179929"/>
                </a:lnTo>
                <a:lnTo>
                  <a:pt x="711" y="186628"/>
                </a:lnTo>
                <a:lnTo>
                  <a:pt x="0" y="192999"/>
                </a:lnTo>
                <a:lnTo>
                  <a:pt x="479" y="200103"/>
                </a:lnTo>
                <a:lnTo>
                  <a:pt x="1751" y="207697"/>
                </a:lnTo>
                <a:lnTo>
                  <a:pt x="3552" y="215617"/>
                </a:lnTo>
                <a:lnTo>
                  <a:pt x="4752" y="222802"/>
                </a:lnTo>
                <a:lnTo>
                  <a:pt x="5552" y="229497"/>
                </a:lnTo>
                <a:lnTo>
                  <a:pt x="6086" y="235866"/>
                </a:lnTo>
                <a:lnTo>
                  <a:pt x="7394" y="242016"/>
                </a:lnTo>
                <a:lnTo>
                  <a:pt x="9218" y="248021"/>
                </a:lnTo>
                <a:lnTo>
                  <a:pt x="11387" y="253930"/>
                </a:lnTo>
                <a:lnTo>
                  <a:pt x="13785" y="258822"/>
                </a:lnTo>
                <a:lnTo>
                  <a:pt x="18990" y="266797"/>
                </a:lnTo>
                <a:lnTo>
                  <a:pt x="24479" y="273516"/>
                </a:lnTo>
                <a:lnTo>
                  <a:pt x="27276" y="276641"/>
                </a:lnTo>
                <a:lnTo>
                  <a:pt x="32924" y="282654"/>
                </a:lnTo>
                <a:lnTo>
                  <a:pt x="35763" y="285591"/>
                </a:lnTo>
                <a:lnTo>
                  <a:pt x="38609" y="287549"/>
                </a:lnTo>
                <a:lnTo>
                  <a:pt x="41458" y="288854"/>
                </a:lnTo>
                <a:lnTo>
                  <a:pt x="44311" y="289724"/>
                </a:lnTo>
                <a:lnTo>
                  <a:pt x="48117" y="290304"/>
                </a:lnTo>
                <a:lnTo>
                  <a:pt x="52560" y="290691"/>
                </a:lnTo>
                <a:lnTo>
                  <a:pt x="61624" y="291121"/>
                </a:lnTo>
                <a:lnTo>
                  <a:pt x="68826" y="291312"/>
                </a:lnTo>
                <a:lnTo>
                  <a:pt x="72081" y="290410"/>
                </a:lnTo>
                <a:lnTo>
                  <a:pt x="75203" y="288857"/>
                </a:lnTo>
                <a:lnTo>
                  <a:pt x="78236" y="286869"/>
                </a:lnTo>
                <a:lnTo>
                  <a:pt x="82164" y="285543"/>
                </a:lnTo>
                <a:lnTo>
                  <a:pt x="86688" y="284659"/>
                </a:lnTo>
                <a:lnTo>
                  <a:pt x="91609" y="284070"/>
                </a:lnTo>
                <a:lnTo>
                  <a:pt x="97746" y="280820"/>
                </a:lnTo>
                <a:lnTo>
                  <a:pt x="104695" y="275796"/>
                </a:lnTo>
                <a:lnTo>
                  <a:pt x="112186" y="269589"/>
                </a:lnTo>
                <a:lnTo>
                  <a:pt x="118133" y="264498"/>
                </a:lnTo>
                <a:lnTo>
                  <a:pt x="123049" y="260152"/>
                </a:lnTo>
                <a:lnTo>
                  <a:pt x="127279" y="256302"/>
                </a:lnTo>
                <a:lnTo>
                  <a:pt x="132005" y="249925"/>
                </a:lnTo>
                <a:lnTo>
                  <a:pt x="137059" y="241864"/>
                </a:lnTo>
                <a:lnTo>
                  <a:pt x="142335" y="232680"/>
                </a:lnTo>
                <a:lnTo>
                  <a:pt x="147756" y="223700"/>
                </a:lnTo>
                <a:lnTo>
                  <a:pt x="158861" y="206102"/>
                </a:lnTo>
                <a:lnTo>
                  <a:pt x="163536" y="194551"/>
                </a:lnTo>
                <a:lnTo>
                  <a:pt x="167605" y="181135"/>
                </a:lnTo>
                <a:lnTo>
                  <a:pt x="171271" y="166477"/>
                </a:lnTo>
                <a:lnTo>
                  <a:pt x="173714" y="154800"/>
                </a:lnTo>
                <a:lnTo>
                  <a:pt x="175344" y="145109"/>
                </a:lnTo>
                <a:lnTo>
                  <a:pt x="176430" y="136745"/>
                </a:lnTo>
                <a:lnTo>
                  <a:pt x="177154" y="130215"/>
                </a:lnTo>
                <a:lnTo>
                  <a:pt x="177637" y="124910"/>
                </a:lnTo>
                <a:lnTo>
                  <a:pt x="177958" y="120421"/>
                </a:lnTo>
                <a:lnTo>
                  <a:pt x="177220" y="113618"/>
                </a:lnTo>
                <a:lnTo>
                  <a:pt x="175776" y="105273"/>
                </a:lnTo>
                <a:lnTo>
                  <a:pt x="173861" y="95899"/>
                </a:lnTo>
                <a:lnTo>
                  <a:pt x="171631" y="88698"/>
                </a:lnTo>
                <a:lnTo>
                  <a:pt x="169192" y="82944"/>
                </a:lnTo>
                <a:lnTo>
                  <a:pt x="163942" y="74011"/>
                </a:lnTo>
                <a:lnTo>
                  <a:pt x="158434" y="66866"/>
                </a:lnTo>
                <a:lnTo>
                  <a:pt x="155632" y="62675"/>
                </a:lnTo>
                <a:lnTo>
                  <a:pt x="152811" y="57976"/>
                </a:lnTo>
                <a:lnTo>
                  <a:pt x="149978" y="52938"/>
                </a:lnTo>
                <a:lnTo>
                  <a:pt x="147137" y="48627"/>
                </a:lnTo>
                <a:lnTo>
                  <a:pt x="144291" y="44800"/>
                </a:lnTo>
                <a:lnTo>
                  <a:pt x="141440" y="41297"/>
                </a:lnTo>
                <a:lnTo>
                  <a:pt x="137635" y="37056"/>
                </a:lnTo>
                <a:lnTo>
                  <a:pt x="128327" y="27264"/>
                </a:lnTo>
                <a:lnTo>
                  <a:pt x="107518" y="6102"/>
                </a:lnTo>
                <a:lnTo>
                  <a:pt x="103590" y="4067"/>
                </a:lnTo>
                <a:lnTo>
                  <a:pt x="99066" y="2712"/>
                </a:lnTo>
                <a:lnTo>
                  <a:pt x="94146" y="1807"/>
                </a:lnTo>
                <a:lnTo>
                  <a:pt x="89913" y="1205"/>
                </a:lnTo>
                <a:lnTo>
                  <a:pt x="86138" y="803"/>
                </a:lnTo>
                <a:lnTo>
                  <a:pt x="757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86"/>
          <p:cNvSpPr/>
          <p:nvPr/>
        </p:nvSpPr>
        <p:spPr>
          <a:xfrm>
            <a:off x="7426642" y="4526279"/>
            <a:ext cx="187694" cy="428626"/>
          </a:xfrm>
          <a:custGeom>
            <a:avLst/>
            <a:gdLst/>
            <a:ahLst/>
            <a:cxnLst/>
            <a:rect l="0" t="0" r="0" b="0"/>
            <a:pathLst>
              <a:path w="187694" h="428626">
                <a:moveTo>
                  <a:pt x="0" y="0"/>
                </a:moveTo>
                <a:lnTo>
                  <a:pt x="18204" y="4552"/>
                </a:lnTo>
                <a:lnTo>
                  <a:pt x="24518" y="5892"/>
                </a:lnTo>
                <a:lnTo>
                  <a:pt x="29681" y="6786"/>
                </a:lnTo>
                <a:lnTo>
                  <a:pt x="34075" y="7382"/>
                </a:lnTo>
                <a:lnTo>
                  <a:pt x="39862" y="8731"/>
                </a:lnTo>
                <a:lnTo>
                  <a:pt x="46577" y="10583"/>
                </a:lnTo>
                <a:lnTo>
                  <a:pt x="53912" y="12771"/>
                </a:lnTo>
                <a:lnTo>
                  <a:pt x="59753" y="15182"/>
                </a:lnTo>
                <a:lnTo>
                  <a:pt x="64601" y="17742"/>
                </a:lnTo>
                <a:lnTo>
                  <a:pt x="68784" y="20401"/>
                </a:lnTo>
                <a:lnTo>
                  <a:pt x="74431" y="23125"/>
                </a:lnTo>
                <a:lnTo>
                  <a:pt x="81054" y="25895"/>
                </a:lnTo>
                <a:lnTo>
                  <a:pt x="88326" y="28694"/>
                </a:lnTo>
                <a:lnTo>
                  <a:pt x="96032" y="33417"/>
                </a:lnTo>
                <a:lnTo>
                  <a:pt x="104026" y="39423"/>
                </a:lnTo>
                <a:lnTo>
                  <a:pt x="112214" y="46284"/>
                </a:lnTo>
                <a:lnTo>
                  <a:pt x="119577" y="51812"/>
                </a:lnTo>
                <a:lnTo>
                  <a:pt x="126390" y="56449"/>
                </a:lnTo>
                <a:lnTo>
                  <a:pt x="132838" y="60492"/>
                </a:lnTo>
                <a:lnTo>
                  <a:pt x="139041" y="64141"/>
                </a:lnTo>
                <a:lnTo>
                  <a:pt x="145081" y="67526"/>
                </a:lnTo>
                <a:lnTo>
                  <a:pt x="151014" y="70735"/>
                </a:lnTo>
                <a:lnTo>
                  <a:pt x="155921" y="74780"/>
                </a:lnTo>
                <a:lnTo>
                  <a:pt x="160145" y="79381"/>
                </a:lnTo>
                <a:lnTo>
                  <a:pt x="163913" y="84353"/>
                </a:lnTo>
                <a:lnTo>
                  <a:pt x="168330" y="91479"/>
                </a:lnTo>
                <a:lnTo>
                  <a:pt x="173180" y="100039"/>
                </a:lnTo>
                <a:lnTo>
                  <a:pt x="178318" y="109555"/>
                </a:lnTo>
                <a:lnTo>
                  <a:pt x="181744" y="117804"/>
                </a:lnTo>
                <a:lnTo>
                  <a:pt x="184028" y="125209"/>
                </a:lnTo>
                <a:lnTo>
                  <a:pt x="185550" y="132050"/>
                </a:lnTo>
                <a:lnTo>
                  <a:pt x="186566" y="139469"/>
                </a:lnTo>
                <a:lnTo>
                  <a:pt x="187242" y="147272"/>
                </a:lnTo>
                <a:lnTo>
                  <a:pt x="187693" y="155332"/>
                </a:lnTo>
                <a:lnTo>
                  <a:pt x="187041" y="166420"/>
                </a:lnTo>
                <a:lnTo>
                  <a:pt x="185654" y="179527"/>
                </a:lnTo>
                <a:lnTo>
                  <a:pt x="183777" y="193980"/>
                </a:lnTo>
                <a:lnTo>
                  <a:pt x="181573" y="206473"/>
                </a:lnTo>
                <a:lnTo>
                  <a:pt x="179151" y="217658"/>
                </a:lnTo>
                <a:lnTo>
                  <a:pt x="176584" y="227973"/>
                </a:lnTo>
                <a:lnTo>
                  <a:pt x="172015" y="239613"/>
                </a:lnTo>
                <a:lnTo>
                  <a:pt x="166112" y="252134"/>
                </a:lnTo>
                <a:lnTo>
                  <a:pt x="159318" y="265245"/>
                </a:lnTo>
                <a:lnTo>
                  <a:pt x="150980" y="278748"/>
                </a:lnTo>
                <a:lnTo>
                  <a:pt x="141611" y="292512"/>
                </a:lnTo>
                <a:lnTo>
                  <a:pt x="122946" y="318600"/>
                </a:lnTo>
                <a:lnTo>
                  <a:pt x="108301" y="339720"/>
                </a:lnTo>
                <a:lnTo>
                  <a:pt x="98870" y="352211"/>
                </a:lnTo>
                <a:lnTo>
                  <a:pt x="75693" y="381328"/>
                </a:lnTo>
                <a:lnTo>
                  <a:pt x="64749" y="392332"/>
                </a:lnTo>
                <a:lnTo>
                  <a:pt x="54596" y="400619"/>
                </a:lnTo>
                <a:lnTo>
                  <a:pt x="44970" y="407098"/>
                </a:lnTo>
                <a:lnTo>
                  <a:pt x="38552" y="412369"/>
                </a:lnTo>
                <a:lnTo>
                  <a:pt x="34274" y="416835"/>
                </a:lnTo>
                <a:lnTo>
                  <a:pt x="31422" y="420765"/>
                </a:lnTo>
                <a:lnTo>
                  <a:pt x="28568" y="423385"/>
                </a:lnTo>
                <a:lnTo>
                  <a:pt x="25713" y="425132"/>
                </a:lnTo>
                <a:lnTo>
                  <a:pt x="17145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87"/>
          <p:cNvSpPr/>
          <p:nvPr/>
        </p:nvSpPr>
        <p:spPr>
          <a:xfrm>
            <a:off x="7272337" y="4569142"/>
            <a:ext cx="42864" cy="51436"/>
          </a:xfrm>
          <a:custGeom>
            <a:avLst/>
            <a:gdLst/>
            <a:ahLst/>
            <a:cxnLst/>
            <a:rect l="0" t="0" r="0" b="0"/>
            <a:pathLst>
              <a:path w="42864" h="51436">
                <a:moveTo>
                  <a:pt x="42863" y="0"/>
                </a:moveTo>
                <a:lnTo>
                  <a:pt x="5776" y="37087"/>
                </a:lnTo>
                <a:lnTo>
                  <a:pt x="3850" y="39965"/>
                </a:lnTo>
                <a:lnTo>
                  <a:pt x="2567" y="42836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88"/>
          <p:cNvSpPr/>
          <p:nvPr/>
        </p:nvSpPr>
        <p:spPr>
          <a:xfrm>
            <a:off x="6204408" y="5289232"/>
            <a:ext cx="262115" cy="17146"/>
          </a:xfrm>
          <a:custGeom>
            <a:avLst/>
            <a:gdLst/>
            <a:ahLst/>
            <a:cxnLst/>
            <a:rect l="0" t="0" r="0" b="0"/>
            <a:pathLst>
              <a:path w="262115" h="17146">
                <a:moveTo>
                  <a:pt x="4939" y="0"/>
                </a:moveTo>
                <a:lnTo>
                  <a:pt x="388" y="4551"/>
                </a:lnTo>
                <a:lnTo>
                  <a:pt x="0" y="5892"/>
                </a:lnTo>
                <a:lnTo>
                  <a:pt x="694" y="6785"/>
                </a:lnTo>
                <a:lnTo>
                  <a:pt x="2110" y="7381"/>
                </a:lnTo>
                <a:lnTo>
                  <a:pt x="4005" y="7778"/>
                </a:lnTo>
                <a:lnTo>
                  <a:pt x="8651" y="8219"/>
                </a:lnTo>
                <a:lnTo>
                  <a:pt x="11224" y="9290"/>
                </a:lnTo>
                <a:lnTo>
                  <a:pt x="13891" y="10956"/>
                </a:lnTo>
                <a:lnTo>
                  <a:pt x="16623" y="13019"/>
                </a:lnTo>
                <a:lnTo>
                  <a:pt x="21300" y="14395"/>
                </a:lnTo>
                <a:lnTo>
                  <a:pt x="27277" y="15311"/>
                </a:lnTo>
                <a:lnTo>
                  <a:pt x="34118" y="15922"/>
                </a:lnTo>
                <a:lnTo>
                  <a:pt x="43442" y="16330"/>
                </a:lnTo>
                <a:lnTo>
                  <a:pt x="76460" y="16904"/>
                </a:lnTo>
                <a:lnTo>
                  <a:pt x="92607" y="17038"/>
                </a:lnTo>
                <a:lnTo>
                  <a:pt x="99579" y="16121"/>
                </a:lnTo>
                <a:lnTo>
                  <a:pt x="106133" y="14558"/>
                </a:lnTo>
                <a:lnTo>
                  <a:pt x="112406" y="12563"/>
                </a:lnTo>
                <a:lnTo>
                  <a:pt x="118494" y="11233"/>
                </a:lnTo>
                <a:lnTo>
                  <a:pt x="124458" y="10346"/>
                </a:lnTo>
                <a:lnTo>
                  <a:pt x="130338" y="9755"/>
                </a:lnTo>
                <a:lnTo>
                  <a:pt x="138068" y="10313"/>
                </a:lnTo>
                <a:lnTo>
                  <a:pt x="147032" y="11638"/>
                </a:lnTo>
                <a:lnTo>
                  <a:pt x="156817" y="13474"/>
                </a:lnTo>
                <a:lnTo>
                  <a:pt x="167151" y="14698"/>
                </a:lnTo>
                <a:lnTo>
                  <a:pt x="177851" y="15514"/>
                </a:lnTo>
                <a:lnTo>
                  <a:pt x="197994" y="16420"/>
                </a:lnTo>
                <a:lnTo>
                  <a:pt x="220044" y="16930"/>
                </a:lnTo>
                <a:lnTo>
                  <a:pt x="262114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89"/>
          <p:cNvSpPr/>
          <p:nvPr/>
        </p:nvSpPr>
        <p:spPr>
          <a:xfrm>
            <a:off x="6543675" y="5169217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0" y="0"/>
                </a:moveTo>
                <a:lnTo>
                  <a:pt x="4550" y="13653"/>
                </a:lnTo>
                <a:lnTo>
                  <a:pt x="6843" y="18627"/>
                </a:lnTo>
                <a:lnTo>
                  <a:pt x="9325" y="22895"/>
                </a:lnTo>
                <a:lnTo>
                  <a:pt x="11931" y="26694"/>
                </a:lnTo>
                <a:lnTo>
                  <a:pt x="13669" y="33036"/>
                </a:lnTo>
                <a:lnTo>
                  <a:pt x="14828" y="41074"/>
                </a:lnTo>
                <a:lnTo>
                  <a:pt x="15600" y="50243"/>
                </a:lnTo>
                <a:lnTo>
                  <a:pt x="16458" y="98530"/>
                </a:lnTo>
                <a:lnTo>
                  <a:pt x="17133" y="256182"/>
                </a:lnTo>
                <a:lnTo>
                  <a:pt x="18089" y="260323"/>
                </a:lnTo>
                <a:lnTo>
                  <a:pt x="19680" y="264036"/>
                </a:lnTo>
                <a:lnTo>
                  <a:pt x="21692" y="267464"/>
                </a:lnTo>
                <a:lnTo>
                  <a:pt x="23034" y="270702"/>
                </a:lnTo>
                <a:lnTo>
                  <a:pt x="23928" y="273813"/>
                </a:lnTo>
                <a:lnTo>
                  <a:pt x="25717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90"/>
          <p:cNvSpPr/>
          <p:nvPr/>
        </p:nvSpPr>
        <p:spPr>
          <a:xfrm>
            <a:off x="6681219" y="5179141"/>
            <a:ext cx="182619" cy="230059"/>
          </a:xfrm>
          <a:custGeom>
            <a:avLst/>
            <a:gdLst/>
            <a:ahLst/>
            <a:cxnLst/>
            <a:rect l="0" t="0" r="0" b="0"/>
            <a:pathLst>
              <a:path w="182619" h="230059">
                <a:moveTo>
                  <a:pt x="16761" y="32938"/>
                </a:moveTo>
                <a:lnTo>
                  <a:pt x="16761" y="42041"/>
                </a:lnTo>
                <a:lnTo>
                  <a:pt x="15808" y="46627"/>
                </a:lnTo>
                <a:lnTo>
                  <a:pt x="14221" y="51589"/>
                </a:lnTo>
                <a:lnTo>
                  <a:pt x="12210" y="56802"/>
                </a:lnTo>
                <a:lnTo>
                  <a:pt x="10869" y="62183"/>
                </a:lnTo>
                <a:lnTo>
                  <a:pt x="9975" y="67675"/>
                </a:lnTo>
                <a:lnTo>
                  <a:pt x="9379" y="73241"/>
                </a:lnTo>
                <a:lnTo>
                  <a:pt x="8030" y="78857"/>
                </a:lnTo>
                <a:lnTo>
                  <a:pt x="6178" y="84506"/>
                </a:lnTo>
                <a:lnTo>
                  <a:pt x="3990" y="90177"/>
                </a:lnTo>
                <a:lnTo>
                  <a:pt x="2532" y="98720"/>
                </a:lnTo>
                <a:lnTo>
                  <a:pt x="1560" y="109178"/>
                </a:lnTo>
                <a:lnTo>
                  <a:pt x="912" y="120913"/>
                </a:lnTo>
                <a:lnTo>
                  <a:pt x="191" y="146650"/>
                </a:lnTo>
                <a:lnTo>
                  <a:pt x="0" y="160181"/>
                </a:lnTo>
                <a:lnTo>
                  <a:pt x="824" y="170154"/>
                </a:lnTo>
                <a:lnTo>
                  <a:pt x="2326" y="177756"/>
                </a:lnTo>
                <a:lnTo>
                  <a:pt x="4281" y="183776"/>
                </a:lnTo>
                <a:lnTo>
                  <a:pt x="6536" y="189694"/>
                </a:lnTo>
                <a:lnTo>
                  <a:pt x="8992" y="195545"/>
                </a:lnTo>
                <a:lnTo>
                  <a:pt x="11581" y="201350"/>
                </a:lnTo>
                <a:lnTo>
                  <a:pt x="13308" y="206173"/>
                </a:lnTo>
                <a:lnTo>
                  <a:pt x="14459" y="210341"/>
                </a:lnTo>
                <a:lnTo>
                  <a:pt x="15226" y="214072"/>
                </a:lnTo>
                <a:lnTo>
                  <a:pt x="18619" y="220757"/>
                </a:lnTo>
                <a:lnTo>
                  <a:pt x="20857" y="223873"/>
                </a:lnTo>
                <a:lnTo>
                  <a:pt x="23301" y="225951"/>
                </a:lnTo>
                <a:lnTo>
                  <a:pt x="25884" y="227336"/>
                </a:lnTo>
                <a:lnTo>
                  <a:pt x="31293" y="228875"/>
                </a:lnTo>
                <a:lnTo>
                  <a:pt x="36872" y="229559"/>
                </a:lnTo>
                <a:lnTo>
                  <a:pt x="42527" y="229863"/>
                </a:lnTo>
                <a:lnTo>
                  <a:pt x="48215" y="229998"/>
                </a:lnTo>
                <a:lnTo>
                  <a:pt x="53917" y="230058"/>
                </a:lnTo>
                <a:lnTo>
                  <a:pt x="58677" y="229121"/>
                </a:lnTo>
                <a:lnTo>
                  <a:pt x="64707" y="227545"/>
                </a:lnTo>
                <a:lnTo>
                  <a:pt x="71585" y="225541"/>
                </a:lnTo>
                <a:lnTo>
                  <a:pt x="78075" y="222300"/>
                </a:lnTo>
                <a:lnTo>
                  <a:pt x="84307" y="218234"/>
                </a:lnTo>
                <a:lnTo>
                  <a:pt x="90366" y="213619"/>
                </a:lnTo>
                <a:lnTo>
                  <a:pt x="97264" y="207685"/>
                </a:lnTo>
                <a:lnTo>
                  <a:pt x="104720" y="200872"/>
                </a:lnTo>
                <a:lnTo>
                  <a:pt x="126325" y="180169"/>
                </a:lnTo>
                <a:lnTo>
                  <a:pt x="132666" y="173955"/>
                </a:lnTo>
                <a:lnTo>
                  <a:pt x="137846" y="166955"/>
                </a:lnTo>
                <a:lnTo>
                  <a:pt x="142252" y="159430"/>
                </a:lnTo>
                <a:lnTo>
                  <a:pt x="156166" y="131373"/>
                </a:lnTo>
                <a:lnTo>
                  <a:pt x="160181" y="121421"/>
                </a:lnTo>
                <a:lnTo>
                  <a:pt x="173979" y="83921"/>
                </a:lnTo>
                <a:lnTo>
                  <a:pt x="177770" y="74547"/>
                </a:lnTo>
                <a:lnTo>
                  <a:pt x="181251" y="66393"/>
                </a:lnTo>
                <a:lnTo>
                  <a:pt x="182618" y="60003"/>
                </a:lnTo>
                <a:lnTo>
                  <a:pt x="182577" y="54792"/>
                </a:lnTo>
                <a:lnTo>
                  <a:pt x="181597" y="50365"/>
                </a:lnTo>
                <a:lnTo>
                  <a:pt x="180945" y="45509"/>
                </a:lnTo>
                <a:lnTo>
                  <a:pt x="180509" y="40366"/>
                </a:lnTo>
                <a:lnTo>
                  <a:pt x="180219" y="35032"/>
                </a:lnTo>
                <a:lnTo>
                  <a:pt x="179073" y="30525"/>
                </a:lnTo>
                <a:lnTo>
                  <a:pt x="177356" y="26567"/>
                </a:lnTo>
                <a:lnTo>
                  <a:pt x="172909" y="19629"/>
                </a:lnTo>
                <a:lnTo>
                  <a:pt x="167757" y="13371"/>
                </a:lnTo>
                <a:lnTo>
                  <a:pt x="165050" y="11321"/>
                </a:lnTo>
                <a:lnTo>
                  <a:pt x="159502" y="9043"/>
                </a:lnTo>
                <a:lnTo>
                  <a:pt x="155737" y="7483"/>
                </a:lnTo>
                <a:lnTo>
                  <a:pt x="151321" y="5491"/>
                </a:lnTo>
                <a:lnTo>
                  <a:pt x="146472" y="3210"/>
                </a:lnTo>
                <a:lnTo>
                  <a:pt x="141335" y="1690"/>
                </a:lnTo>
                <a:lnTo>
                  <a:pt x="136005" y="676"/>
                </a:lnTo>
                <a:lnTo>
                  <a:pt x="130547" y="0"/>
                </a:lnTo>
                <a:lnTo>
                  <a:pt x="124050" y="502"/>
                </a:lnTo>
                <a:lnTo>
                  <a:pt x="116862" y="1790"/>
                </a:lnTo>
                <a:lnTo>
                  <a:pt x="109213" y="3600"/>
                </a:lnTo>
                <a:lnTo>
                  <a:pt x="102208" y="4807"/>
                </a:lnTo>
                <a:lnTo>
                  <a:pt x="95633" y="5612"/>
                </a:lnTo>
                <a:lnTo>
                  <a:pt x="89345" y="6149"/>
                </a:lnTo>
                <a:lnTo>
                  <a:pt x="83247" y="6506"/>
                </a:lnTo>
                <a:lnTo>
                  <a:pt x="71393" y="6904"/>
                </a:lnTo>
                <a:lnTo>
                  <a:pt x="58560" y="7127"/>
                </a:lnTo>
                <a:lnTo>
                  <a:pt x="55104" y="8110"/>
                </a:lnTo>
                <a:lnTo>
                  <a:pt x="51848" y="9719"/>
                </a:lnTo>
                <a:lnTo>
                  <a:pt x="48724" y="11744"/>
                </a:lnTo>
                <a:lnTo>
                  <a:pt x="45690" y="13094"/>
                </a:lnTo>
                <a:lnTo>
                  <a:pt x="42714" y="13994"/>
                </a:lnTo>
                <a:lnTo>
                  <a:pt x="33906" y="157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91"/>
          <p:cNvSpPr/>
          <p:nvPr/>
        </p:nvSpPr>
        <p:spPr>
          <a:xfrm>
            <a:off x="6973658" y="5152072"/>
            <a:ext cx="221527" cy="180024"/>
          </a:xfrm>
          <a:custGeom>
            <a:avLst/>
            <a:gdLst/>
            <a:ahLst/>
            <a:cxnLst/>
            <a:rect l="0" t="0" r="0" b="0"/>
            <a:pathLst>
              <a:path w="221527" h="180024">
                <a:moveTo>
                  <a:pt x="170092" y="0"/>
                </a:moveTo>
                <a:lnTo>
                  <a:pt x="165541" y="9102"/>
                </a:lnTo>
                <a:lnTo>
                  <a:pt x="163248" y="12736"/>
                </a:lnTo>
                <a:lnTo>
                  <a:pt x="160766" y="16110"/>
                </a:lnTo>
                <a:lnTo>
                  <a:pt x="158160" y="19313"/>
                </a:lnTo>
                <a:lnTo>
                  <a:pt x="150707" y="26211"/>
                </a:lnTo>
                <a:lnTo>
                  <a:pt x="127186" y="46574"/>
                </a:lnTo>
                <a:lnTo>
                  <a:pt x="116723" y="54862"/>
                </a:lnTo>
                <a:lnTo>
                  <a:pt x="107843" y="61340"/>
                </a:lnTo>
                <a:lnTo>
                  <a:pt x="100017" y="66611"/>
                </a:lnTo>
                <a:lnTo>
                  <a:pt x="93848" y="72030"/>
                </a:lnTo>
                <a:lnTo>
                  <a:pt x="88783" y="77547"/>
                </a:lnTo>
                <a:lnTo>
                  <a:pt x="84453" y="83131"/>
                </a:lnTo>
                <a:lnTo>
                  <a:pt x="77757" y="89711"/>
                </a:lnTo>
                <a:lnTo>
                  <a:pt x="69482" y="96954"/>
                </a:lnTo>
                <a:lnTo>
                  <a:pt x="60156" y="104642"/>
                </a:lnTo>
                <a:lnTo>
                  <a:pt x="52034" y="110718"/>
                </a:lnTo>
                <a:lnTo>
                  <a:pt x="44714" y="115723"/>
                </a:lnTo>
                <a:lnTo>
                  <a:pt x="37929" y="120011"/>
                </a:lnTo>
                <a:lnTo>
                  <a:pt x="32453" y="122870"/>
                </a:lnTo>
                <a:lnTo>
                  <a:pt x="27851" y="124776"/>
                </a:lnTo>
                <a:lnTo>
                  <a:pt x="23829" y="126046"/>
                </a:lnTo>
                <a:lnTo>
                  <a:pt x="20196" y="127846"/>
                </a:lnTo>
                <a:lnTo>
                  <a:pt x="13619" y="132386"/>
                </a:lnTo>
                <a:lnTo>
                  <a:pt x="9111" y="135745"/>
                </a:lnTo>
                <a:lnTo>
                  <a:pt x="5518" y="136531"/>
                </a:lnTo>
                <a:lnTo>
                  <a:pt x="3226" y="136741"/>
                </a:lnTo>
                <a:lnTo>
                  <a:pt x="1698" y="137833"/>
                </a:lnTo>
                <a:lnTo>
                  <a:pt x="679" y="139514"/>
                </a:lnTo>
                <a:lnTo>
                  <a:pt x="0" y="141587"/>
                </a:lnTo>
                <a:lnTo>
                  <a:pt x="500" y="142969"/>
                </a:lnTo>
                <a:lnTo>
                  <a:pt x="1785" y="143890"/>
                </a:lnTo>
                <a:lnTo>
                  <a:pt x="3595" y="144504"/>
                </a:lnTo>
                <a:lnTo>
                  <a:pt x="4802" y="145866"/>
                </a:lnTo>
                <a:lnTo>
                  <a:pt x="5605" y="147726"/>
                </a:lnTo>
                <a:lnTo>
                  <a:pt x="6142" y="149919"/>
                </a:lnTo>
                <a:lnTo>
                  <a:pt x="7452" y="151381"/>
                </a:lnTo>
                <a:lnTo>
                  <a:pt x="9277" y="152356"/>
                </a:lnTo>
                <a:lnTo>
                  <a:pt x="13846" y="153439"/>
                </a:lnTo>
                <a:lnTo>
                  <a:pt x="19051" y="153920"/>
                </a:lnTo>
                <a:lnTo>
                  <a:pt x="29620" y="154134"/>
                </a:lnTo>
                <a:lnTo>
                  <a:pt x="115879" y="154302"/>
                </a:lnTo>
                <a:lnTo>
                  <a:pt x="124425" y="155256"/>
                </a:lnTo>
                <a:lnTo>
                  <a:pt x="132027" y="156844"/>
                </a:lnTo>
                <a:lnTo>
                  <a:pt x="139000" y="158855"/>
                </a:lnTo>
                <a:lnTo>
                  <a:pt x="146507" y="160196"/>
                </a:lnTo>
                <a:lnTo>
                  <a:pt x="154368" y="161090"/>
                </a:lnTo>
                <a:lnTo>
                  <a:pt x="162466" y="161686"/>
                </a:lnTo>
                <a:lnTo>
                  <a:pt x="169771" y="163036"/>
                </a:lnTo>
                <a:lnTo>
                  <a:pt x="176545" y="164888"/>
                </a:lnTo>
                <a:lnTo>
                  <a:pt x="182967" y="167075"/>
                </a:lnTo>
                <a:lnTo>
                  <a:pt x="188200" y="168534"/>
                </a:lnTo>
                <a:lnTo>
                  <a:pt x="192641" y="169506"/>
                </a:lnTo>
                <a:lnTo>
                  <a:pt x="196554" y="170153"/>
                </a:lnTo>
                <a:lnTo>
                  <a:pt x="203443" y="170874"/>
                </a:lnTo>
                <a:lnTo>
                  <a:pt x="221526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92"/>
          <p:cNvSpPr/>
          <p:nvPr/>
        </p:nvSpPr>
        <p:spPr>
          <a:xfrm>
            <a:off x="6963727" y="5378847"/>
            <a:ext cx="300039" cy="30401"/>
          </a:xfrm>
          <a:custGeom>
            <a:avLst/>
            <a:gdLst/>
            <a:ahLst/>
            <a:cxnLst/>
            <a:rect l="0" t="0" r="0" b="0"/>
            <a:pathLst>
              <a:path w="300039" h="30401">
                <a:moveTo>
                  <a:pt x="0" y="21828"/>
                </a:moveTo>
                <a:lnTo>
                  <a:pt x="9101" y="17277"/>
                </a:lnTo>
                <a:lnTo>
                  <a:pt x="12735" y="15936"/>
                </a:lnTo>
                <a:lnTo>
                  <a:pt x="16110" y="15042"/>
                </a:lnTo>
                <a:lnTo>
                  <a:pt x="27163" y="13097"/>
                </a:lnTo>
                <a:lnTo>
                  <a:pt x="51125" y="9057"/>
                </a:lnTo>
                <a:lnTo>
                  <a:pt x="61706" y="7599"/>
                </a:lnTo>
                <a:lnTo>
                  <a:pt x="70665" y="6627"/>
                </a:lnTo>
                <a:lnTo>
                  <a:pt x="78542" y="5979"/>
                </a:lnTo>
                <a:lnTo>
                  <a:pt x="87604" y="4594"/>
                </a:lnTo>
                <a:lnTo>
                  <a:pt x="97455" y="2719"/>
                </a:lnTo>
                <a:lnTo>
                  <a:pt x="107833" y="516"/>
                </a:lnTo>
                <a:lnTo>
                  <a:pt x="123324" y="0"/>
                </a:lnTo>
                <a:lnTo>
                  <a:pt x="142223" y="608"/>
                </a:lnTo>
                <a:lnTo>
                  <a:pt x="179415" y="2872"/>
                </a:lnTo>
                <a:lnTo>
                  <a:pt x="202295" y="3878"/>
                </a:lnTo>
                <a:lnTo>
                  <a:pt x="215827" y="6051"/>
                </a:lnTo>
                <a:lnTo>
                  <a:pt x="231514" y="9405"/>
                </a:lnTo>
                <a:lnTo>
                  <a:pt x="300038" y="304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93"/>
          <p:cNvSpPr/>
          <p:nvPr/>
        </p:nvSpPr>
        <p:spPr>
          <a:xfrm>
            <a:off x="7315200" y="5194935"/>
            <a:ext cx="197168" cy="197168"/>
          </a:xfrm>
          <a:custGeom>
            <a:avLst/>
            <a:gdLst/>
            <a:ahLst/>
            <a:cxnLst/>
            <a:rect l="0" t="0" r="0" b="0"/>
            <a:pathLst>
              <a:path w="197168" h="197168">
                <a:moveTo>
                  <a:pt x="0" y="0"/>
                </a:moveTo>
                <a:lnTo>
                  <a:pt x="19311" y="0"/>
                </a:lnTo>
                <a:lnTo>
                  <a:pt x="22399" y="952"/>
                </a:lnTo>
                <a:lnTo>
                  <a:pt x="28370" y="4551"/>
                </a:lnTo>
                <a:lnTo>
                  <a:pt x="34198" y="6785"/>
                </a:lnTo>
                <a:lnTo>
                  <a:pt x="37086" y="7381"/>
                </a:lnTo>
                <a:lnTo>
                  <a:pt x="39012" y="8730"/>
                </a:lnTo>
                <a:lnTo>
                  <a:pt x="40295" y="10583"/>
                </a:lnTo>
                <a:lnTo>
                  <a:pt x="41150" y="12770"/>
                </a:lnTo>
                <a:lnTo>
                  <a:pt x="43626" y="15181"/>
                </a:lnTo>
                <a:lnTo>
                  <a:pt x="47181" y="17741"/>
                </a:lnTo>
                <a:lnTo>
                  <a:pt x="51457" y="20400"/>
                </a:lnTo>
                <a:lnTo>
                  <a:pt x="55259" y="22172"/>
                </a:lnTo>
                <a:lnTo>
                  <a:pt x="58747" y="23354"/>
                </a:lnTo>
                <a:lnTo>
                  <a:pt x="62024" y="24142"/>
                </a:lnTo>
                <a:lnTo>
                  <a:pt x="65162" y="25619"/>
                </a:lnTo>
                <a:lnTo>
                  <a:pt x="71188" y="29801"/>
                </a:lnTo>
                <a:lnTo>
                  <a:pt x="77041" y="34835"/>
                </a:lnTo>
                <a:lnTo>
                  <a:pt x="79936" y="37511"/>
                </a:lnTo>
                <a:lnTo>
                  <a:pt x="82818" y="41199"/>
                </a:lnTo>
                <a:lnTo>
                  <a:pt x="85692" y="45564"/>
                </a:lnTo>
                <a:lnTo>
                  <a:pt x="88561" y="50378"/>
                </a:lnTo>
                <a:lnTo>
                  <a:pt x="91425" y="54541"/>
                </a:lnTo>
                <a:lnTo>
                  <a:pt x="94288" y="58268"/>
                </a:lnTo>
                <a:lnTo>
                  <a:pt x="97149" y="61705"/>
                </a:lnTo>
                <a:lnTo>
                  <a:pt x="100008" y="65902"/>
                </a:lnTo>
                <a:lnTo>
                  <a:pt x="102867" y="70604"/>
                </a:lnTo>
                <a:lnTo>
                  <a:pt x="105726" y="75644"/>
                </a:lnTo>
                <a:lnTo>
                  <a:pt x="109536" y="79957"/>
                </a:lnTo>
                <a:lnTo>
                  <a:pt x="113981" y="83785"/>
                </a:lnTo>
                <a:lnTo>
                  <a:pt x="118850" y="87289"/>
                </a:lnTo>
                <a:lnTo>
                  <a:pt x="123048" y="90578"/>
                </a:lnTo>
                <a:lnTo>
                  <a:pt x="126800" y="93723"/>
                </a:lnTo>
                <a:lnTo>
                  <a:pt x="130253" y="96771"/>
                </a:lnTo>
                <a:lnTo>
                  <a:pt x="132555" y="100709"/>
                </a:lnTo>
                <a:lnTo>
                  <a:pt x="134090" y="105239"/>
                </a:lnTo>
                <a:lnTo>
                  <a:pt x="135113" y="110164"/>
                </a:lnTo>
                <a:lnTo>
                  <a:pt x="137700" y="115353"/>
                </a:lnTo>
                <a:lnTo>
                  <a:pt x="141330" y="120717"/>
                </a:lnTo>
                <a:lnTo>
                  <a:pt x="145655" y="126198"/>
                </a:lnTo>
                <a:lnTo>
                  <a:pt x="148538" y="131757"/>
                </a:lnTo>
                <a:lnTo>
                  <a:pt x="150460" y="137368"/>
                </a:lnTo>
                <a:lnTo>
                  <a:pt x="151741" y="143013"/>
                </a:lnTo>
                <a:lnTo>
                  <a:pt x="154501" y="148682"/>
                </a:lnTo>
                <a:lnTo>
                  <a:pt x="158246" y="154366"/>
                </a:lnTo>
                <a:lnTo>
                  <a:pt x="162647" y="160061"/>
                </a:lnTo>
                <a:lnTo>
                  <a:pt x="166534" y="165762"/>
                </a:lnTo>
                <a:lnTo>
                  <a:pt x="170077" y="171468"/>
                </a:lnTo>
                <a:lnTo>
                  <a:pt x="173392" y="177177"/>
                </a:lnTo>
                <a:lnTo>
                  <a:pt x="176555" y="180983"/>
                </a:lnTo>
                <a:lnTo>
                  <a:pt x="179616" y="183520"/>
                </a:lnTo>
                <a:lnTo>
                  <a:pt x="185556" y="187292"/>
                </a:lnTo>
                <a:lnTo>
                  <a:pt x="188474" y="189631"/>
                </a:lnTo>
                <a:lnTo>
                  <a:pt x="197167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94"/>
          <p:cNvSpPr/>
          <p:nvPr/>
        </p:nvSpPr>
        <p:spPr>
          <a:xfrm>
            <a:off x="7349490" y="5169217"/>
            <a:ext cx="145733" cy="197169"/>
          </a:xfrm>
          <a:custGeom>
            <a:avLst/>
            <a:gdLst/>
            <a:ahLst/>
            <a:cxnLst/>
            <a:rect l="0" t="0" r="0" b="0"/>
            <a:pathLst>
              <a:path w="145733" h="197169">
                <a:moveTo>
                  <a:pt x="145732" y="0"/>
                </a:moveTo>
                <a:lnTo>
                  <a:pt x="126420" y="19313"/>
                </a:lnTo>
                <a:lnTo>
                  <a:pt x="121427" y="27163"/>
                </a:lnTo>
                <a:lnTo>
                  <a:pt x="115241" y="38111"/>
                </a:lnTo>
                <a:lnTo>
                  <a:pt x="108260" y="51125"/>
                </a:lnTo>
                <a:lnTo>
                  <a:pt x="101700" y="61706"/>
                </a:lnTo>
                <a:lnTo>
                  <a:pt x="95423" y="70665"/>
                </a:lnTo>
                <a:lnTo>
                  <a:pt x="89333" y="78542"/>
                </a:lnTo>
                <a:lnTo>
                  <a:pt x="84319" y="85699"/>
                </a:lnTo>
                <a:lnTo>
                  <a:pt x="80026" y="92375"/>
                </a:lnTo>
                <a:lnTo>
                  <a:pt x="76211" y="98731"/>
                </a:lnTo>
                <a:lnTo>
                  <a:pt x="70809" y="106779"/>
                </a:lnTo>
                <a:lnTo>
                  <a:pt x="57188" y="125879"/>
                </a:lnTo>
                <a:lnTo>
                  <a:pt x="51460" y="134402"/>
                </a:lnTo>
                <a:lnTo>
                  <a:pt x="46689" y="141989"/>
                </a:lnTo>
                <a:lnTo>
                  <a:pt x="42556" y="148952"/>
                </a:lnTo>
                <a:lnTo>
                  <a:pt x="38848" y="154546"/>
                </a:lnTo>
                <a:lnTo>
                  <a:pt x="35423" y="159229"/>
                </a:lnTo>
                <a:lnTo>
                  <a:pt x="32188" y="163302"/>
                </a:lnTo>
                <a:lnTo>
                  <a:pt x="29079" y="166971"/>
                </a:lnTo>
                <a:lnTo>
                  <a:pt x="26053" y="170369"/>
                </a:lnTo>
                <a:lnTo>
                  <a:pt x="20151" y="176684"/>
                </a:lnTo>
                <a:lnTo>
                  <a:pt x="8602" y="188500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95"/>
          <p:cNvSpPr/>
          <p:nvPr/>
        </p:nvSpPr>
        <p:spPr>
          <a:xfrm>
            <a:off x="7678368" y="5083492"/>
            <a:ext cx="288342" cy="205741"/>
          </a:xfrm>
          <a:custGeom>
            <a:avLst/>
            <a:gdLst/>
            <a:ahLst/>
            <a:cxnLst/>
            <a:rect l="0" t="0" r="0" b="0"/>
            <a:pathLst>
              <a:path w="288342" h="205741">
                <a:moveTo>
                  <a:pt x="202616" y="0"/>
                </a:moveTo>
                <a:lnTo>
                  <a:pt x="198065" y="0"/>
                </a:lnTo>
                <a:lnTo>
                  <a:pt x="195773" y="953"/>
                </a:lnTo>
                <a:lnTo>
                  <a:pt x="187016" y="7381"/>
                </a:lnTo>
                <a:lnTo>
                  <a:pt x="181078" y="10583"/>
                </a:lnTo>
                <a:lnTo>
                  <a:pt x="176828" y="12770"/>
                </a:lnTo>
                <a:lnTo>
                  <a:pt x="171137" y="17086"/>
                </a:lnTo>
                <a:lnTo>
                  <a:pt x="164485" y="22821"/>
                </a:lnTo>
                <a:lnTo>
                  <a:pt x="157193" y="29502"/>
                </a:lnTo>
                <a:lnTo>
                  <a:pt x="150427" y="34908"/>
                </a:lnTo>
                <a:lnTo>
                  <a:pt x="144011" y="39464"/>
                </a:lnTo>
                <a:lnTo>
                  <a:pt x="137829" y="43454"/>
                </a:lnTo>
                <a:lnTo>
                  <a:pt x="129898" y="48019"/>
                </a:lnTo>
                <a:lnTo>
                  <a:pt x="110924" y="58172"/>
                </a:lnTo>
                <a:lnTo>
                  <a:pt x="101483" y="63547"/>
                </a:lnTo>
                <a:lnTo>
                  <a:pt x="92332" y="69034"/>
                </a:lnTo>
                <a:lnTo>
                  <a:pt x="83374" y="74598"/>
                </a:lnTo>
                <a:lnTo>
                  <a:pt x="75496" y="79259"/>
                </a:lnTo>
                <a:lnTo>
                  <a:pt x="68340" y="83320"/>
                </a:lnTo>
                <a:lnTo>
                  <a:pt x="61664" y="86979"/>
                </a:lnTo>
                <a:lnTo>
                  <a:pt x="56261" y="90371"/>
                </a:lnTo>
                <a:lnTo>
                  <a:pt x="47717" y="96680"/>
                </a:lnTo>
                <a:lnTo>
                  <a:pt x="40745" y="100119"/>
                </a:lnTo>
                <a:lnTo>
                  <a:pt x="33518" y="102600"/>
                </a:lnTo>
                <a:lnTo>
                  <a:pt x="28925" y="104595"/>
                </a:lnTo>
                <a:lnTo>
                  <a:pt x="18741" y="109352"/>
                </a:lnTo>
                <a:lnTo>
                  <a:pt x="7864" y="114641"/>
                </a:lnTo>
                <a:lnTo>
                  <a:pt x="4201" y="117385"/>
                </a:lnTo>
                <a:lnTo>
                  <a:pt x="1760" y="120167"/>
                </a:lnTo>
                <a:lnTo>
                  <a:pt x="132" y="122974"/>
                </a:lnTo>
                <a:lnTo>
                  <a:pt x="0" y="124845"/>
                </a:lnTo>
                <a:lnTo>
                  <a:pt x="864" y="126092"/>
                </a:lnTo>
                <a:lnTo>
                  <a:pt x="2392" y="126924"/>
                </a:lnTo>
                <a:lnTo>
                  <a:pt x="9094" y="132646"/>
                </a:lnTo>
                <a:lnTo>
                  <a:pt x="11689" y="134151"/>
                </a:lnTo>
                <a:lnTo>
                  <a:pt x="17112" y="135823"/>
                </a:lnTo>
                <a:lnTo>
                  <a:pt x="25238" y="136566"/>
                </a:lnTo>
                <a:lnTo>
                  <a:pt x="30071" y="136764"/>
                </a:lnTo>
                <a:lnTo>
                  <a:pt x="34247" y="137848"/>
                </a:lnTo>
                <a:lnTo>
                  <a:pt x="41425" y="141594"/>
                </a:lnTo>
                <a:lnTo>
                  <a:pt x="50331" y="143893"/>
                </a:lnTo>
                <a:lnTo>
                  <a:pt x="55373" y="144506"/>
                </a:lnTo>
                <a:lnTo>
                  <a:pt x="63496" y="145868"/>
                </a:lnTo>
                <a:lnTo>
                  <a:pt x="85223" y="149921"/>
                </a:lnTo>
                <a:lnTo>
                  <a:pt x="94827" y="151382"/>
                </a:lnTo>
                <a:lnTo>
                  <a:pt x="103134" y="152357"/>
                </a:lnTo>
                <a:lnTo>
                  <a:pt x="110578" y="153006"/>
                </a:lnTo>
                <a:lnTo>
                  <a:pt x="119349" y="154391"/>
                </a:lnTo>
                <a:lnTo>
                  <a:pt x="129008" y="156268"/>
                </a:lnTo>
                <a:lnTo>
                  <a:pt x="139257" y="158471"/>
                </a:lnTo>
                <a:lnTo>
                  <a:pt x="147994" y="159940"/>
                </a:lnTo>
                <a:lnTo>
                  <a:pt x="155724" y="160919"/>
                </a:lnTo>
                <a:lnTo>
                  <a:pt x="162783" y="161572"/>
                </a:lnTo>
                <a:lnTo>
                  <a:pt x="169394" y="162007"/>
                </a:lnTo>
                <a:lnTo>
                  <a:pt x="175705" y="162297"/>
                </a:lnTo>
                <a:lnTo>
                  <a:pt x="181818" y="162491"/>
                </a:lnTo>
                <a:lnTo>
                  <a:pt x="187799" y="163572"/>
                </a:lnTo>
                <a:lnTo>
                  <a:pt x="193691" y="165246"/>
                </a:lnTo>
                <a:lnTo>
                  <a:pt x="199524" y="167314"/>
                </a:lnTo>
                <a:lnTo>
                  <a:pt x="205318" y="168693"/>
                </a:lnTo>
                <a:lnTo>
                  <a:pt x="211084" y="169612"/>
                </a:lnTo>
                <a:lnTo>
                  <a:pt x="216833" y="170225"/>
                </a:lnTo>
                <a:lnTo>
                  <a:pt x="225763" y="173446"/>
                </a:lnTo>
                <a:lnTo>
                  <a:pt x="229477" y="175638"/>
                </a:lnTo>
                <a:lnTo>
                  <a:pt x="234811" y="178052"/>
                </a:lnTo>
                <a:lnTo>
                  <a:pt x="241225" y="180614"/>
                </a:lnTo>
                <a:lnTo>
                  <a:pt x="258397" y="187019"/>
                </a:lnTo>
                <a:lnTo>
                  <a:pt x="265825" y="190434"/>
                </a:lnTo>
                <a:lnTo>
                  <a:pt x="270473" y="192679"/>
                </a:lnTo>
                <a:lnTo>
                  <a:pt x="273572" y="195128"/>
                </a:lnTo>
                <a:lnTo>
                  <a:pt x="275637" y="197713"/>
                </a:lnTo>
                <a:lnTo>
                  <a:pt x="277015" y="200388"/>
                </a:lnTo>
                <a:lnTo>
                  <a:pt x="278886" y="202172"/>
                </a:lnTo>
                <a:lnTo>
                  <a:pt x="281085" y="203362"/>
                </a:lnTo>
                <a:lnTo>
                  <a:pt x="288341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96"/>
          <p:cNvSpPr/>
          <p:nvPr/>
        </p:nvSpPr>
        <p:spPr>
          <a:xfrm>
            <a:off x="7660704" y="5310011"/>
            <a:ext cx="297434" cy="30657"/>
          </a:xfrm>
          <a:custGeom>
            <a:avLst/>
            <a:gdLst/>
            <a:ahLst/>
            <a:cxnLst/>
            <a:rect l="0" t="0" r="0" b="0"/>
            <a:pathLst>
              <a:path w="297434" h="30657">
                <a:moveTo>
                  <a:pt x="40258" y="4939"/>
                </a:moveTo>
                <a:lnTo>
                  <a:pt x="22054" y="4939"/>
                </a:lnTo>
                <a:lnTo>
                  <a:pt x="15740" y="3986"/>
                </a:lnTo>
                <a:lnTo>
                  <a:pt x="10578" y="2399"/>
                </a:lnTo>
                <a:lnTo>
                  <a:pt x="6184" y="388"/>
                </a:lnTo>
                <a:lnTo>
                  <a:pt x="3255" y="0"/>
                </a:lnTo>
                <a:lnTo>
                  <a:pt x="1301" y="694"/>
                </a:lnTo>
                <a:lnTo>
                  <a:pt x="0" y="2108"/>
                </a:lnTo>
                <a:lnTo>
                  <a:pt x="84" y="3052"/>
                </a:lnTo>
                <a:lnTo>
                  <a:pt x="1093" y="3681"/>
                </a:lnTo>
                <a:lnTo>
                  <a:pt x="4754" y="4380"/>
                </a:lnTo>
                <a:lnTo>
                  <a:pt x="12171" y="4773"/>
                </a:lnTo>
                <a:lnTo>
                  <a:pt x="21352" y="4889"/>
                </a:lnTo>
                <a:lnTo>
                  <a:pt x="161944" y="4939"/>
                </a:lnTo>
                <a:lnTo>
                  <a:pt x="174722" y="5892"/>
                </a:lnTo>
                <a:lnTo>
                  <a:pt x="188003" y="7479"/>
                </a:lnTo>
                <a:lnTo>
                  <a:pt x="201620" y="9490"/>
                </a:lnTo>
                <a:lnTo>
                  <a:pt x="215460" y="10830"/>
                </a:lnTo>
                <a:lnTo>
                  <a:pt x="229450" y="11724"/>
                </a:lnTo>
                <a:lnTo>
                  <a:pt x="243538" y="12320"/>
                </a:lnTo>
                <a:lnTo>
                  <a:pt x="253883" y="13669"/>
                </a:lnTo>
                <a:lnTo>
                  <a:pt x="261732" y="15522"/>
                </a:lnTo>
                <a:lnTo>
                  <a:pt x="267917" y="17709"/>
                </a:lnTo>
                <a:lnTo>
                  <a:pt x="272993" y="19167"/>
                </a:lnTo>
                <a:lnTo>
                  <a:pt x="277330" y="20139"/>
                </a:lnTo>
                <a:lnTo>
                  <a:pt x="281174" y="20788"/>
                </a:lnTo>
                <a:lnTo>
                  <a:pt x="287985" y="21508"/>
                </a:lnTo>
                <a:lnTo>
                  <a:pt x="291134" y="21699"/>
                </a:lnTo>
                <a:lnTo>
                  <a:pt x="293233" y="22780"/>
                </a:lnTo>
                <a:lnTo>
                  <a:pt x="294634" y="24453"/>
                </a:lnTo>
                <a:lnTo>
                  <a:pt x="297433" y="30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97"/>
          <p:cNvSpPr/>
          <p:nvPr/>
        </p:nvSpPr>
        <p:spPr>
          <a:xfrm>
            <a:off x="8135182" y="4997794"/>
            <a:ext cx="294399" cy="290926"/>
          </a:xfrm>
          <a:custGeom>
            <a:avLst/>
            <a:gdLst/>
            <a:ahLst/>
            <a:cxnLst/>
            <a:rect l="0" t="0" r="0" b="0"/>
            <a:pathLst>
              <a:path w="294399" h="290926">
                <a:moveTo>
                  <a:pt x="174427" y="17118"/>
                </a:moveTo>
                <a:lnTo>
                  <a:pt x="160775" y="12568"/>
                </a:lnTo>
                <a:lnTo>
                  <a:pt x="155801" y="12180"/>
                </a:lnTo>
                <a:lnTo>
                  <a:pt x="151533" y="12873"/>
                </a:lnTo>
                <a:lnTo>
                  <a:pt x="144249" y="15231"/>
                </a:lnTo>
                <a:lnTo>
                  <a:pt x="137837" y="16280"/>
                </a:lnTo>
                <a:lnTo>
                  <a:pt x="134794" y="17511"/>
                </a:lnTo>
                <a:lnTo>
                  <a:pt x="128873" y="21420"/>
                </a:lnTo>
                <a:lnTo>
                  <a:pt x="120526" y="26333"/>
                </a:lnTo>
                <a:lnTo>
                  <a:pt x="115632" y="28977"/>
                </a:lnTo>
                <a:lnTo>
                  <a:pt x="105704" y="36454"/>
                </a:lnTo>
                <a:lnTo>
                  <a:pt x="76891" y="60001"/>
                </a:lnTo>
                <a:lnTo>
                  <a:pt x="65588" y="70472"/>
                </a:lnTo>
                <a:lnTo>
                  <a:pt x="57101" y="79358"/>
                </a:lnTo>
                <a:lnTo>
                  <a:pt x="50489" y="87186"/>
                </a:lnTo>
                <a:lnTo>
                  <a:pt x="45130" y="94310"/>
                </a:lnTo>
                <a:lnTo>
                  <a:pt x="40605" y="100965"/>
                </a:lnTo>
                <a:lnTo>
                  <a:pt x="36634" y="107306"/>
                </a:lnTo>
                <a:lnTo>
                  <a:pt x="33036" y="114391"/>
                </a:lnTo>
                <a:lnTo>
                  <a:pt x="29684" y="121972"/>
                </a:lnTo>
                <a:lnTo>
                  <a:pt x="26496" y="129883"/>
                </a:lnTo>
                <a:lnTo>
                  <a:pt x="17876" y="153914"/>
                </a:lnTo>
                <a:lnTo>
                  <a:pt x="1369" y="202255"/>
                </a:lnTo>
                <a:lnTo>
                  <a:pt x="0" y="212932"/>
                </a:lnTo>
                <a:lnTo>
                  <a:pt x="40" y="223861"/>
                </a:lnTo>
                <a:lnTo>
                  <a:pt x="1671" y="243306"/>
                </a:lnTo>
                <a:lnTo>
                  <a:pt x="2397" y="255124"/>
                </a:lnTo>
                <a:lnTo>
                  <a:pt x="3544" y="259608"/>
                </a:lnTo>
                <a:lnTo>
                  <a:pt x="7356" y="267132"/>
                </a:lnTo>
                <a:lnTo>
                  <a:pt x="12226" y="273650"/>
                </a:lnTo>
                <a:lnTo>
                  <a:pt x="14859" y="276722"/>
                </a:lnTo>
                <a:lnTo>
                  <a:pt x="22863" y="282675"/>
                </a:lnTo>
                <a:lnTo>
                  <a:pt x="27664" y="285596"/>
                </a:lnTo>
                <a:lnTo>
                  <a:pt x="32771" y="287544"/>
                </a:lnTo>
                <a:lnTo>
                  <a:pt x="38080" y="288842"/>
                </a:lnTo>
                <a:lnTo>
                  <a:pt x="43524" y="289707"/>
                </a:lnTo>
                <a:lnTo>
                  <a:pt x="49059" y="290284"/>
                </a:lnTo>
                <a:lnTo>
                  <a:pt x="54653" y="290669"/>
                </a:lnTo>
                <a:lnTo>
                  <a:pt x="60289" y="290925"/>
                </a:lnTo>
                <a:lnTo>
                  <a:pt x="65949" y="290144"/>
                </a:lnTo>
                <a:lnTo>
                  <a:pt x="71629" y="288670"/>
                </a:lnTo>
                <a:lnTo>
                  <a:pt x="77320" y="286735"/>
                </a:lnTo>
                <a:lnTo>
                  <a:pt x="83019" y="285445"/>
                </a:lnTo>
                <a:lnTo>
                  <a:pt x="88723" y="284585"/>
                </a:lnTo>
                <a:lnTo>
                  <a:pt x="94431" y="284012"/>
                </a:lnTo>
                <a:lnTo>
                  <a:pt x="100142" y="283630"/>
                </a:lnTo>
                <a:lnTo>
                  <a:pt x="105854" y="283375"/>
                </a:lnTo>
                <a:lnTo>
                  <a:pt x="111568" y="283206"/>
                </a:lnTo>
                <a:lnTo>
                  <a:pt x="118233" y="282140"/>
                </a:lnTo>
                <a:lnTo>
                  <a:pt x="125534" y="280477"/>
                </a:lnTo>
                <a:lnTo>
                  <a:pt x="133260" y="278416"/>
                </a:lnTo>
                <a:lnTo>
                  <a:pt x="140315" y="276089"/>
                </a:lnTo>
                <a:lnTo>
                  <a:pt x="146924" y="273585"/>
                </a:lnTo>
                <a:lnTo>
                  <a:pt x="153234" y="270964"/>
                </a:lnTo>
                <a:lnTo>
                  <a:pt x="160299" y="267311"/>
                </a:lnTo>
                <a:lnTo>
                  <a:pt x="167865" y="262971"/>
                </a:lnTo>
                <a:lnTo>
                  <a:pt x="175768" y="258173"/>
                </a:lnTo>
                <a:lnTo>
                  <a:pt x="182942" y="254021"/>
                </a:lnTo>
                <a:lnTo>
                  <a:pt x="195992" y="246868"/>
                </a:lnTo>
                <a:lnTo>
                  <a:pt x="204043" y="241723"/>
                </a:lnTo>
                <a:lnTo>
                  <a:pt x="213221" y="235434"/>
                </a:lnTo>
                <a:lnTo>
                  <a:pt x="223150" y="228385"/>
                </a:lnTo>
                <a:lnTo>
                  <a:pt x="231674" y="222733"/>
                </a:lnTo>
                <a:lnTo>
                  <a:pt x="239262" y="218012"/>
                </a:lnTo>
                <a:lnTo>
                  <a:pt x="246225" y="213913"/>
                </a:lnTo>
                <a:lnTo>
                  <a:pt x="251821" y="210227"/>
                </a:lnTo>
                <a:lnTo>
                  <a:pt x="260576" y="203592"/>
                </a:lnTo>
                <a:lnTo>
                  <a:pt x="267644" y="197467"/>
                </a:lnTo>
                <a:lnTo>
                  <a:pt x="270862" y="194501"/>
                </a:lnTo>
                <a:lnTo>
                  <a:pt x="276978" y="186125"/>
                </a:lnTo>
                <a:lnTo>
                  <a:pt x="279941" y="181225"/>
                </a:lnTo>
                <a:lnTo>
                  <a:pt x="285775" y="173239"/>
                </a:lnTo>
                <a:lnTo>
                  <a:pt x="288664" y="169777"/>
                </a:lnTo>
                <a:lnTo>
                  <a:pt x="290591" y="165563"/>
                </a:lnTo>
                <a:lnTo>
                  <a:pt x="291874" y="160849"/>
                </a:lnTo>
                <a:lnTo>
                  <a:pt x="292730" y="155801"/>
                </a:lnTo>
                <a:lnTo>
                  <a:pt x="293301" y="150531"/>
                </a:lnTo>
                <a:lnTo>
                  <a:pt x="293682" y="145113"/>
                </a:lnTo>
                <a:lnTo>
                  <a:pt x="294105" y="134964"/>
                </a:lnTo>
                <a:lnTo>
                  <a:pt x="294293" y="127279"/>
                </a:lnTo>
                <a:lnTo>
                  <a:pt x="294398" y="113047"/>
                </a:lnTo>
                <a:lnTo>
                  <a:pt x="293460" y="106788"/>
                </a:lnTo>
                <a:lnTo>
                  <a:pt x="291883" y="99758"/>
                </a:lnTo>
                <a:lnTo>
                  <a:pt x="289879" y="92214"/>
                </a:lnTo>
                <a:lnTo>
                  <a:pt x="287590" y="85279"/>
                </a:lnTo>
                <a:lnTo>
                  <a:pt x="285111" y="78752"/>
                </a:lnTo>
                <a:lnTo>
                  <a:pt x="282507" y="72494"/>
                </a:lnTo>
                <a:lnTo>
                  <a:pt x="279819" y="65465"/>
                </a:lnTo>
                <a:lnTo>
                  <a:pt x="274291" y="50036"/>
                </a:lnTo>
                <a:lnTo>
                  <a:pt x="270530" y="42873"/>
                </a:lnTo>
                <a:lnTo>
                  <a:pt x="266119" y="36193"/>
                </a:lnTo>
                <a:lnTo>
                  <a:pt x="261272" y="29835"/>
                </a:lnTo>
                <a:lnTo>
                  <a:pt x="255184" y="23691"/>
                </a:lnTo>
                <a:lnTo>
                  <a:pt x="248268" y="17690"/>
                </a:lnTo>
                <a:lnTo>
                  <a:pt x="240799" y="11784"/>
                </a:lnTo>
                <a:lnTo>
                  <a:pt x="234869" y="7848"/>
                </a:lnTo>
                <a:lnTo>
                  <a:pt x="225737" y="3473"/>
                </a:lnTo>
                <a:lnTo>
                  <a:pt x="221017" y="2306"/>
                </a:lnTo>
                <a:lnTo>
                  <a:pt x="215964" y="1529"/>
                </a:lnTo>
                <a:lnTo>
                  <a:pt x="210691" y="1010"/>
                </a:lnTo>
                <a:lnTo>
                  <a:pt x="204319" y="664"/>
                </a:lnTo>
                <a:lnTo>
                  <a:pt x="189618" y="280"/>
                </a:lnTo>
                <a:lnTo>
                  <a:pt x="141686" y="0"/>
                </a:lnTo>
                <a:lnTo>
                  <a:pt x="137361" y="944"/>
                </a:lnTo>
                <a:lnTo>
                  <a:pt x="130013" y="4532"/>
                </a:lnTo>
                <a:lnTo>
                  <a:pt x="123573" y="9302"/>
                </a:lnTo>
                <a:lnTo>
                  <a:pt x="114420" y="171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98"/>
          <p:cNvSpPr/>
          <p:nvPr/>
        </p:nvSpPr>
        <p:spPr>
          <a:xfrm>
            <a:off x="6365238" y="5520690"/>
            <a:ext cx="384178" cy="495008"/>
          </a:xfrm>
          <a:custGeom>
            <a:avLst/>
            <a:gdLst/>
            <a:ahLst/>
            <a:cxnLst/>
            <a:rect l="0" t="0" r="0" b="0"/>
            <a:pathLst>
              <a:path w="384178" h="495008">
                <a:moveTo>
                  <a:pt x="384177" y="0"/>
                </a:moveTo>
                <a:lnTo>
                  <a:pt x="354653" y="7381"/>
                </a:lnTo>
                <a:lnTo>
                  <a:pt x="346925" y="10583"/>
                </a:lnTo>
                <a:lnTo>
                  <a:pt x="338093" y="15181"/>
                </a:lnTo>
                <a:lnTo>
                  <a:pt x="326813" y="23125"/>
                </a:lnTo>
                <a:lnTo>
                  <a:pt x="317089" y="28693"/>
                </a:lnTo>
                <a:lnTo>
                  <a:pt x="308957" y="31802"/>
                </a:lnTo>
                <a:lnTo>
                  <a:pt x="301216" y="34136"/>
                </a:lnTo>
                <a:lnTo>
                  <a:pt x="291425" y="38349"/>
                </a:lnTo>
                <a:lnTo>
                  <a:pt x="280723" y="40856"/>
                </a:lnTo>
                <a:lnTo>
                  <a:pt x="275203" y="41525"/>
                </a:lnTo>
                <a:lnTo>
                  <a:pt x="267712" y="42923"/>
                </a:lnTo>
                <a:lnTo>
                  <a:pt x="249230" y="47017"/>
                </a:lnTo>
                <a:lnTo>
                  <a:pt x="241825" y="48489"/>
                </a:lnTo>
                <a:lnTo>
                  <a:pt x="231057" y="50126"/>
                </a:lnTo>
                <a:lnTo>
                  <a:pt x="223994" y="50562"/>
                </a:lnTo>
                <a:lnTo>
                  <a:pt x="205987" y="51047"/>
                </a:lnTo>
                <a:lnTo>
                  <a:pt x="147124" y="51319"/>
                </a:lnTo>
                <a:lnTo>
                  <a:pt x="129939" y="52310"/>
                </a:lnTo>
                <a:lnTo>
                  <a:pt x="116577" y="53923"/>
                </a:lnTo>
                <a:lnTo>
                  <a:pt x="105764" y="55951"/>
                </a:lnTo>
                <a:lnTo>
                  <a:pt x="97604" y="58256"/>
                </a:lnTo>
                <a:lnTo>
                  <a:pt x="85996" y="63356"/>
                </a:lnTo>
                <a:lnTo>
                  <a:pt x="74106" y="71583"/>
                </a:lnTo>
                <a:lnTo>
                  <a:pt x="65075" y="82297"/>
                </a:lnTo>
                <a:lnTo>
                  <a:pt x="60000" y="89154"/>
                </a:lnTo>
                <a:lnTo>
                  <a:pt x="54361" y="104394"/>
                </a:lnTo>
                <a:lnTo>
                  <a:pt x="48646" y="136659"/>
                </a:lnTo>
                <a:lnTo>
                  <a:pt x="46190" y="151113"/>
                </a:lnTo>
                <a:lnTo>
                  <a:pt x="40920" y="190034"/>
                </a:lnTo>
                <a:lnTo>
                  <a:pt x="38181" y="212414"/>
                </a:lnTo>
                <a:lnTo>
                  <a:pt x="36356" y="231144"/>
                </a:lnTo>
                <a:lnTo>
                  <a:pt x="35139" y="247441"/>
                </a:lnTo>
                <a:lnTo>
                  <a:pt x="34327" y="262115"/>
                </a:lnTo>
                <a:lnTo>
                  <a:pt x="32833" y="274756"/>
                </a:lnTo>
                <a:lnTo>
                  <a:pt x="30885" y="286040"/>
                </a:lnTo>
                <a:lnTo>
                  <a:pt x="28634" y="296421"/>
                </a:lnTo>
                <a:lnTo>
                  <a:pt x="23592" y="323195"/>
                </a:lnTo>
                <a:lnTo>
                  <a:pt x="20915" y="338336"/>
                </a:lnTo>
                <a:lnTo>
                  <a:pt x="19130" y="351288"/>
                </a:lnTo>
                <a:lnTo>
                  <a:pt x="17940" y="362779"/>
                </a:lnTo>
                <a:lnTo>
                  <a:pt x="17146" y="373297"/>
                </a:lnTo>
                <a:lnTo>
                  <a:pt x="15665" y="386025"/>
                </a:lnTo>
                <a:lnTo>
                  <a:pt x="11478" y="415406"/>
                </a:lnTo>
                <a:lnTo>
                  <a:pt x="9029" y="429338"/>
                </a:lnTo>
                <a:lnTo>
                  <a:pt x="6443" y="442435"/>
                </a:lnTo>
                <a:lnTo>
                  <a:pt x="3767" y="454977"/>
                </a:lnTo>
                <a:lnTo>
                  <a:pt x="1983" y="464290"/>
                </a:lnTo>
                <a:lnTo>
                  <a:pt x="0" y="477179"/>
                </a:lnTo>
                <a:lnTo>
                  <a:pt x="424" y="481949"/>
                </a:lnTo>
                <a:lnTo>
                  <a:pt x="1659" y="486082"/>
                </a:lnTo>
                <a:lnTo>
                  <a:pt x="5934" y="495007"/>
                </a:lnTo>
                <a:lnTo>
                  <a:pt x="16679" y="491148"/>
                </a:lnTo>
                <a:lnTo>
                  <a:pt x="24878" y="487452"/>
                </a:lnTo>
                <a:lnTo>
                  <a:pt x="32249" y="484988"/>
                </a:lnTo>
                <a:lnTo>
                  <a:pt x="39069" y="483345"/>
                </a:lnTo>
                <a:lnTo>
                  <a:pt x="50773" y="480567"/>
                </a:lnTo>
                <a:lnTo>
                  <a:pt x="59150" y="476158"/>
                </a:lnTo>
                <a:lnTo>
                  <a:pt x="71128" y="473563"/>
                </a:lnTo>
                <a:lnTo>
                  <a:pt x="78322" y="472871"/>
                </a:lnTo>
                <a:lnTo>
                  <a:pt x="85024" y="471457"/>
                </a:lnTo>
                <a:lnTo>
                  <a:pt x="91396" y="469562"/>
                </a:lnTo>
                <a:lnTo>
                  <a:pt x="97550" y="467346"/>
                </a:lnTo>
                <a:lnTo>
                  <a:pt x="109467" y="462344"/>
                </a:lnTo>
                <a:lnTo>
                  <a:pt x="115312" y="459677"/>
                </a:lnTo>
                <a:lnTo>
                  <a:pt x="122066" y="457899"/>
                </a:lnTo>
                <a:lnTo>
                  <a:pt x="129426" y="456713"/>
                </a:lnTo>
                <a:lnTo>
                  <a:pt x="137190" y="455923"/>
                </a:lnTo>
                <a:lnTo>
                  <a:pt x="144272" y="454444"/>
                </a:lnTo>
                <a:lnTo>
                  <a:pt x="150898" y="452505"/>
                </a:lnTo>
                <a:lnTo>
                  <a:pt x="157220" y="450259"/>
                </a:lnTo>
                <a:lnTo>
                  <a:pt x="163340" y="448763"/>
                </a:lnTo>
                <a:lnTo>
                  <a:pt x="175219" y="447100"/>
                </a:lnTo>
                <a:lnTo>
                  <a:pt x="186849" y="446361"/>
                </a:lnTo>
                <a:lnTo>
                  <a:pt x="192618" y="446164"/>
                </a:lnTo>
                <a:lnTo>
                  <a:pt x="253698" y="445804"/>
                </a:lnTo>
                <a:lnTo>
                  <a:pt x="262901" y="446745"/>
                </a:lnTo>
                <a:lnTo>
                  <a:pt x="271894" y="448325"/>
                </a:lnTo>
                <a:lnTo>
                  <a:pt x="280746" y="450331"/>
                </a:lnTo>
                <a:lnTo>
                  <a:pt x="287600" y="452621"/>
                </a:lnTo>
                <a:lnTo>
                  <a:pt x="297756" y="457704"/>
                </a:lnTo>
                <a:lnTo>
                  <a:pt x="305445" y="460599"/>
                </a:lnTo>
                <a:lnTo>
                  <a:pt x="315596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99"/>
          <p:cNvSpPr/>
          <p:nvPr/>
        </p:nvSpPr>
        <p:spPr>
          <a:xfrm>
            <a:off x="6560819" y="5769323"/>
            <a:ext cx="197169" cy="25688"/>
          </a:xfrm>
          <a:custGeom>
            <a:avLst/>
            <a:gdLst/>
            <a:ahLst/>
            <a:cxnLst/>
            <a:rect l="0" t="0" r="0" b="0"/>
            <a:pathLst>
              <a:path w="197169" h="25688">
                <a:moveTo>
                  <a:pt x="0" y="8542"/>
                </a:moveTo>
                <a:lnTo>
                  <a:pt x="23864" y="8542"/>
                </a:lnTo>
                <a:lnTo>
                  <a:pt x="32102" y="7589"/>
                </a:lnTo>
                <a:lnTo>
                  <a:pt x="42357" y="6002"/>
                </a:lnTo>
                <a:lnTo>
                  <a:pt x="53955" y="3991"/>
                </a:lnTo>
                <a:lnTo>
                  <a:pt x="62641" y="2650"/>
                </a:lnTo>
                <a:lnTo>
                  <a:pt x="69383" y="1756"/>
                </a:lnTo>
                <a:lnTo>
                  <a:pt x="74831" y="1160"/>
                </a:lnTo>
                <a:lnTo>
                  <a:pt x="80367" y="763"/>
                </a:lnTo>
                <a:lnTo>
                  <a:pt x="85964" y="499"/>
                </a:lnTo>
                <a:lnTo>
                  <a:pt x="100401" y="126"/>
                </a:lnTo>
                <a:lnTo>
                  <a:pt x="122914" y="0"/>
                </a:lnTo>
                <a:lnTo>
                  <a:pt x="129568" y="942"/>
                </a:lnTo>
                <a:lnTo>
                  <a:pt x="135909" y="2523"/>
                </a:lnTo>
                <a:lnTo>
                  <a:pt x="142041" y="4529"/>
                </a:lnTo>
                <a:lnTo>
                  <a:pt x="149939" y="6819"/>
                </a:lnTo>
                <a:lnTo>
                  <a:pt x="168874" y="11904"/>
                </a:lnTo>
                <a:lnTo>
                  <a:pt x="175448" y="14593"/>
                </a:lnTo>
                <a:lnTo>
                  <a:pt x="179831" y="17338"/>
                </a:lnTo>
                <a:lnTo>
                  <a:pt x="197168" y="25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00"/>
          <p:cNvSpPr/>
          <p:nvPr/>
        </p:nvSpPr>
        <p:spPr>
          <a:xfrm>
            <a:off x="6835140" y="5563552"/>
            <a:ext cx="17041" cy="342901"/>
          </a:xfrm>
          <a:custGeom>
            <a:avLst/>
            <a:gdLst/>
            <a:ahLst/>
            <a:cxnLst/>
            <a:rect l="0" t="0" r="0" b="0"/>
            <a:pathLst>
              <a:path w="17041" h="342901">
                <a:moveTo>
                  <a:pt x="8572" y="0"/>
                </a:moveTo>
                <a:lnTo>
                  <a:pt x="13123" y="9102"/>
                </a:lnTo>
                <a:lnTo>
                  <a:pt x="14464" y="12735"/>
                </a:lnTo>
                <a:lnTo>
                  <a:pt x="15357" y="16110"/>
                </a:lnTo>
                <a:lnTo>
                  <a:pt x="15953" y="19313"/>
                </a:lnTo>
                <a:lnTo>
                  <a:pt x="16351" y="23353"/>
                </a:lnTo>
                <a:lnTo>
                  <a:pt x="16792" y="32921"/>
                </a:lnTo>
                <a:lnTo>
                  <a:pt x="17040" y="67222"/>
                </a:lnTo>
                <a:lnTo>
                  <a:pt x="16123" y="87677"/>
                </a:lnTo>
                <a:lnTo>
                  <a:pt x="10346" y="177233"/>
                </a:lnTo>
                <a:lnTo>
                  <a:pt x="9755" y="189593"/>
                </a:lnTo>
                <a:lnTo>
                  <a:pt x="8408" y="203548"/>
                </a:lnTo>
                <a:lnTo>
                  <a:pt x="6557" y="218566"/>
                </a:lnTo>
                <a:lnTo>
                  <a:pt x="4371" y="234294"/>
                </a:lnTo>
                <a:lnTo>
                  <a:pt x="2914" y="249541"/>
                </a:lnTo>
                <a:lnTo>
                  <a:pt x="1943" y="264468"/>
                </a:lnTo>
                <a:lnTo>
                  <a:pt x="576" y="29807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01"/>
          <p:cNvSpPr/>
          <p:nvPr/>
        </p:nvSpPr>
        <p:spPr>
          <a:xfrm>
            <a:off x="6938150" y="5601997"/>
            <a:ext cx="162265" cy="278582"/>
          </a:xfrm>
          <a:custGeom>
            <a:avLst/>
            <a:gdLst/>
            <a:ahLst/>
            <a:cxnLst/>
            <a:rect l="0" t="0" r="0" b="0"/>
            <a:pathLst>
              <a:path w="162265" h="278582">
                <a:moveTo>
                  <a:pt x="34150" y="12990"/>
                </a:moveTo>
                <a:lnTo>
                  <a:pt x="34150" y="8052"/>
                </a:lnTo>
                <a:lnTo>
                  <a:pt x="34150" y="10160"/>
                </a:lnTo>
                <a:lnTo>
                  <a:pt x="32244" y="16818"/>
                </a:lnTo>
                <a:lnTo>
                  <a:pt x="25048" y="39457"/>
                </a:lnTo>
                <a:lnTo>
                  <a:pt x="22367" y="50637"/>
                </a:lnTo>
                <a:lnTo>
                  <a:pt x="20580" y="60948"/>
                </a:lnTo>
                <a:lnTo>
                  <a:pt x="19388" y="70680"/>
                </a:lnTo>
                <a:lnTo>
                  <a:pt x="17640" y="79072"/>
                </a:lnTo>
                <a:lnTo>
                  <a:pt x="15524" y="86573"/>
                </a:lnTo>
                <a:lnTo>
                  <a:pt x="13160" y="93478"/>
                </a:lnTo>
                <a:lnTo>
                  <a:pt x="10632" y="99986"/>
                </a:lnTo>
                <a:lnTo>
                  <a:pt x="7994" y="106230"/>
                </a:lnTo>
                <a:lnTo>
                  <a:pt x="5281" y="112298"/>
                </a:lnTo>
                <a:lnTo>
                  <a:pt x="3475" y="121105"/>
                </a:lnTo>
                <a:lnTo>
                  <a:pt x="2269" y="131739"/>
                </a:lnTo>
                <a:lnTo>
                  <a:pt x="1466" y="143591"/>
                </a:lnTo>
                <a:lnTo>
                  <a:pt x="931" y="156255"/>
                </a:lnTo>
                <a:lnTo>
                  <a:pt x="177" y="193975"/>
                </a:lnTo>
                <a:lnTo>
                  <a:pt x="0" y="211220"/>
                </a:lnTo>
                <a:lnTo>
                  <a:pt x="907" y="219439"/>
                </a:lnTo>
                <a:lnTo>
                  <a:pt x="2462" y="227775"/>
                </a:lnTo>
                <a:lnTo>
                  <a:pt x="4452" y="236190"/>
                </a:lnTo>
                <a:lnTo>
                  <a:pt x="5778" y="242753"/>
                </a:lnTo>
                <a:lnTo>
                  <a:pt x="6664" y="248080"/>
                </a:lnTo>
                <a:lnTo>
                  <a:pt x="7253" y="252584"/>
                </a:lnTo>
                <a:lnTo>
                  <a:pt x="8598" y="256539"/>
                </a:lnTo>
                <a:lnTo>
                  <a:pt x="12634" y="263475"/>
                </a:lnTo>
                <a:lnTo>
                  <a:pt x="17602" y="269731"/>
                </a:lnTo>
                <a:lnTo>
                  <a:pt x="20260" y="272733"/>
                </a:lnTo>
                <a:lnTo>
                  <a:pt x="22985" y="274735"/>
                </a:lnTo>
                <a:lnTo>
                  <a:pt x="25754" y="276069"/>
                </a:lnTo>
                <a:lnTo>
                  <a:pt x="28553" y="276959"/>
                </a:lnTo>
                <a:lnTo>
                  <a:pt x="31371" y="277552"/>
                </a:lnTo>
                <a:lnTo>
                  <a:pt x="34202" y="277947"/>
                </a:lnTo>
                <a:lnTo>
                  <a:pt x="37042" y="278211"/>
                </a:lnTo>
                <a:lnTo>
                  <a:pt x="41792" y="278386"/>
                </a:lnTo>
                <a:lnTo>
                  <a:pt x="54692" y="278581"/>
                </a:lnTo>
                <a:lnTo>
                  <a:pt x="60227" y="277681"/>
                </a:lnTo>
                <a:lnTo>
                  <a:pt x="64869" y="276128"/>
                </a:lnTo>
                <a:lnTo>
                  <a:pt x="68917" y="274141"/>
                </a:lnTo>
                <a:lnTo>
                  <a:pt x="74473" y="270910"/>
                </a:lnTo>
                <a:lnTo>
                  <a:pt x="88266" y="262241"/>
                </a:lnTo>
                <a:lnTo>
                  <a:pt x="94040" y="258215"/>
                </a:lnTo>
                <a:lnTo>
                  <a:pt x="98842" y="254578"/>
                </a:lnTo>
                <a:lnTo>
                  <a:pt x="102995" y="251202"/>
                </a:lnTo>
                <a:lnTo>
                  <a:pt x="106716" y="247045"/>
                </a:lnTo>
                <a:lnTo>
                  <a:pt x="110150" y="242369"/>
                </a:lnTo>
                <a:lnTo>
                  <a:pt x="113392" y="237348"/>
                </a:lnTo>
                <a:lnTo>
                  <a:pt x="117458" y="232094"/>
                </a:lnTo>
                <a:lnTo>
                  <a:pt x="122074" y="226687"/>
                </a:lnTo>
                <a:lnTo>
                  <a:pt x="127055" y="221177"/>
                </a:lnTo>
                <a:lnTo>
                  <a:pt x="131330" y="215599"/>
                </a:lnTo>
                <a:lnTo>
                  <a:pt x="135131" y="209975"/>
                </a:lnTo>
                <a:lnTo>
                  <a:pt x="138618" y="204321"/>
                </a:lnTo>
                <a:lnTo>
                  <a:pt x="140943" y="199599"/>
                </a:lnTo>
                <a:lnTo>
                  <a:pt x="143526" y="191812"/>
                </a:lnTo>
                <a:lnTo>
                  <a:pt x="147214" y="180097"/>
                </a:lnTo>
                <a:lnTo>
                  <a:pt x="149530" y="172972"/>
                </a:lnTo>
                <a:lnTo>
                  <a:pt x="152028" y="166317"/>
                </a:lnTo>
                <a:lnTo>
                  <a:pt x="154644" y="159976"/>
                </a:lnTo>
                <a:lnTo>
                  <a:pt x="157343" y="153843"/>
                </a:lnTo>
                <a:lnTo>
                  <a:pt x="159141" y="144992"/>
                </a:lnTo>
                <a:lnTo>
                  <a:pt x="160339" y="134329"/>
                </a:lnTo>
                <a:lnTo>
                  <a:pt x="161672" y="112639"/>
                </a:lnTo>
                <a:lnTo>
                  <a:pt x="162264" y="96648"/>
                </a:lnTo>
                <a:lnTo>
                  <a:pt x="160516" y="85907"/>
                </a:lnTo>
                <a:lnTo>
                  <a:pt x="157447" y="73032"/>
                </a:lnTo>
                <a:lnTo>
                  <a:pt x="153495" y="58733"/>
                </a:lnTo>
                <a:lnTo>
                  <a:pt x="149908" y="47295"/>
                </a:lnTo>
                <a:lnTo>
                  <a:pt x="146564" y="37765"/>
                </a:lnTo>
                <a:lnTo>
                  <a:pt x="143383" y="29507"/>
                </a:lnTo>
                <a:lnTo>
                  <a:pt x="139357" y="23049"/>
                </a:lnTo>
                <a:lnTo>
                  <a:pt x="134768" y="17791"/>
                </a:lnTo>
                <a:lnTo>
                  <a:pt x="129803" y="13333"/>
                </a:lnTo>
                <a:lnTo>
                  <a:pt x="125541" y="10361"/>
                </a:lnTo>
                <a:lnTo>
                  <a:pt x="121747" y="8380"/>
                </a:lnTo>
                <a:lnTo>
                  <a:pt x="118265" y="7059"/>
                </a:lnTo>
                <a:lnTo>
                  <a:pt x="114039" y="5227"/>
                </a:lnTo>
                <a:lnTo>
                  <a:pt x="104264" y="649"/>
                </a:lnTo>
                <a:lnTo>
                  <a:pt x="98990" y="0"/>
                </a:lnTo>
                <a:lnTo>
                  <a:pt x="93569" y="521"/>
                </a:lnTo>
                <a:lnTo>
                  <a:pt x="88050" y="1820"/>
                </a:lnTo>
                <a:lnTo>
                  <a:pt x="79608" y="2686"/>
                </a:lnTo>
                <a:lnTo>
                  <a:pt x="69218" y="3263"/>
                </a:lnTo>
                <a:lnTo>
                  <a:pt x="57529" y="3648"/>
                </a:lnTo>
                <a:lnTo>
                  <a:pt x="48783" y="4857"/>
                </a:lnTo>
                <a:lnTo>
                  <a:pt x="42000" y="6616"/>
                </a:lnTo>
                <a:lnTo>
                  <a:pt x="36526" y="8741"/>
                </a:lnTo>
                <a:lnTo>
                  <a:pt x="31924" y="11109"/>
                </a:lnTo>
                <a:lnTo>
                  <a:pt x="27903" y="13642"/>
                </a:lnTo>
                <a:lnTo>
                  <a:pt x="8432" y="21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02"/>
          <p:cNvSpPr/>
          <p:nvPr/>
        </p:nvSpPr>
        <p:spPr>
          <a:xfrm>
            <a:off x="7178040" y="5769292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51435" y="0"/>
                </a:moveTo>
                <a:lnTo>
                  <a:pt x="51435" y="9102"/>
                </a:lnTo>
                <a:lnTo>
                  <a:pt x="50483" y="15593"/>
                </a:lnTo>
                <a:lnTo>
                  <a:pt x="48895" y="23730"/>
                </a:lnTo>
                <a:lnTo>
                  <a:pt x="46884" y="32965"/>
                </a:lnTo>
                <a:lnTo>
                  <a:pt x="43638" y="44837"/>
                </a:lnTo>
                <a:lnTo>
                  <a:pt x="34952" y="73268"/>
                </a:lnTo>
                <a:lnTo>
                  <a:pt x="30921" y="85040"/>
                </a:lnTo>
                <a:lnTo>
                  <a:pt x="27282" y="94794"/>
                </a:lnTo>
                <a:lnTo>
                  <a:pt x="23903" y="103201"/>
                </a:lnTo>
                <a:lnTo>
                  <a:pt x="20697" y="109758"/>
                </a:lnTo>
                <a:lnTo>
                  <a:pt x="17608" y="115082"/>
                </a:lnTo>
                <a:lnTo>
                  <a:pt x="14596" y="119584"/>
                </a:lnTo>
                <a:lnTo>
                  <a:pt x="12588" y="124490"/>
                </a:lnTo>
                <a:lnTo>
                  <a:pt x="11249" y="129666"/>
                </a:lnTo>
                <a:lnTo>
                  <a:pt x="10356" y="135022"/>
                </a:lnTo>
                <a:lnTo>
                  <a:pt x="9762" y="139545"/>
                </a:lnTo>
                <a:lnTo>
                  <a:pt x="9365" y="143512"/>
                </a:lnTo>
                <a:lnTo>
                  <a:pt x="9101" y="147110"/>
                </a:lnTo>
                <a:lnTo>
                  <a:pt x="7972" y="151413"/>
                </a:lnTo>
                <a:lnTo>
                  <a:pt x="6267" y="156187"/>
                </a:lnTo>
                <a:lnTo>
                  <a:pt x="4178" y="161275"/>
                </a:lnTo>
                <a:lnTo>
                  <a:pt x="2786" y="166572"/>
                </a:lnTo>
                <a:lnTo>
                  <a:pt x="1856" y="172008"/>
                </a:lnTo>
                <a:lnTo>
                  <a:pt x="1238" y="177537"/>
                </a:lnTo>
                <a:lnTo>
                  <a:pt x="825" y="182176"/>
                </a:lnTo>
                <a:lnTo>
                  <a:pt x="550" y="18622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03"/>
          <p:cNvSpPr/>
          <p:nvPr/>
        </p:nvSpPr>
        <p:spPr>
          <a:xfrm>
            <a:off x="7383919" y="5530610"/>
            <a:ext cx="195582" cy="298179"/>
          </a:xfrm>
          <a:custGeom>
            <a:avLst/>
            <a:gdLst/>
            <a:ahLst/>
            <a:cxnLst/>
            <a:rect l="0" t="0" r="0" b="0"/>
            <a:pathLst>
              <a:path w="195582" h="298179">
                <a:moveTo>
                  <a:pt x="51296" y="32942"/>
                </a:moveTo>
                <a:lnTo>
                  <a:pt x="46745" y="37493"/>
                </a:lnTo>
                <a:lnTo>
                  <a:pt x="41971" y="44807"/>
                </a:lnTo>
                <a:lnTo>
                  <a:pt x="36673" y="53456"/>
                </a:lnTo>
                <a:lnTo>
                  <a:pt x="31144" y="60474"/>
                </a:lnTo>
                <a:lnTo>
                  <a:pt x="25512" y="69309"/>
                </a:lnTo>
                <a:lnTo>
                  <a:pt x="22676" y="74332"/>
                </a:lnTo>
                <a:lnTo>
                  <a:pt x="20787" y="80538"/>
                </a:lnTo>
                <a:lnTo>
                  <a:pt x="19526" y="87533"/>
                </a:lnTo>
                <a:lnTo>
                  <a:pt x="18686" y="95053"/>
                </a:lnTo>
                <a:lnTo>
                  <a:pt x="17174" y="101972"/>
                </a:lnTo>
                <a:lnTo>
                  <a:pt x="15213" y="108489"/>
                </a:lnTo>
                <a:lnTo>
                  <a:pt x="10493" y="121764"/>
                </a:lnTo>
                <a:lnTo>
                  <a:pt x="5222" y="137189"/>
                </a:lnTo>
                <a:lnTo>
                  <a:pt x="3435" y="144350"/>
                </a:lnTo>
                <a:lnTo>
                  <a:pt x="2244" y="151029"/>
                </a:lnTo>
                <a:lnTo>
                  <a:pt x="1450" y="157387"/>
                </a:lnTo>
                <a:lnTo>
                  <a:pt x="920" y="166388"/>
                </a:lnTo>
                <a:lnTo>
                  <a:pt x="331" y="189089"/>
                </a:lnTo>
                <a:lnTo>
                  <a:pt x="0" y="214992"/>
                </a:lnTo>
                <a:lnTo>
                  <a:pt x="906" y="221936"/>
                </a:lnTo>
                <a:lnTo>
                  <a:pt x="2462" y="228471"/>
                </a:lnTo>
                <a:lnTo>
                  <a:pt x="4452" y="234732"/>
                </a:lnTo>
                <a:lnTo>
                  <a:pt x="5779" y="239859"/>
                </a:lnTo>
                <a:lnTo>
                  <a:pt x="7253" y="248095"/>
                </a:lnTo>
                <a:lnTo>
                  <a:pt x="8599" y="252577"/>
                </a:lnTo>
                <a:lnTo>
                  <a:pt x="10449" y="257471"/>
                </a:lnTo>
                <a:lnTo>
                  <a:pt x="12634" y="262638"/>
                </a:lnTo>
                <a:lnTo>
                  <a:pt x="17603" y="270919"/>
                </a:lnTo>
                <a:lnTo>
                  <a:pt x="20261" y="274461"/>
                </a:lnTo>
                <a:lnTo>
                  <a:pt x="24891" y="277775"/>
                </a:lnTo>
                <a:lnTo>
                  <a:pt x="30835" y="280937"/>
                </a:lnTo>
                <a:lnTo>
                  <a:pt x="37655" y="283997"/>
                </a:lnTo>
                <a:lnTo>
                  <a:pt x="43155" y="286989"/>
                </a:lnTo>
                <a:lnTo>
                  <a:pt x="47773" y="289937"/>
                </a:lnTo>
                <a:lnTo>
                  <a:pt x="51805" y="292855"/>
                </a:lnTo>
                <a:lnTo>
                  <a:pt x="56398" y="294799"/>
                </a:lnTo>
                <a:lnTo>
                  <a:pt x="61365" y="296097"/>
                </a:lnTo>
                <a:lnTo>
                  <a:pt x="66581" y="296961"/>
                </a:lnTo>
                <a:lnTo>
                  <a:pt x="71011" y="297537"/>
                </a:lnTo>
                <a:lnTo>
                  <a:pt x="74917" y="297921"/>
                </a:lnTo>
                <a:lnTo>
                  <a:pt x="78473" y="298178"/>
                </a:lnTo>
                <a:lnTo>
                  <a:pt x="82749" y="297396"/>
                </a:lnTo>
                <a:lnTo>
                  <a:pt x="87504" y="295922"/>
                </a:lnTo>
                <a:lnTo>
                  <a:pt x="92580" y="293987"/>
                </a:lnTo>
                <a:lnTo>
                  <a:pt x="96916" y="291744"/>
                </a:lnTo>
                <a:lnTo>
                  <a:pt x="100759" y="289297"/>
                </a:lnTo>
                <a:lnTo>
                  <a:pt x="104274" y="286713"/>
                </a:lnTo>
                <a:lnTo>
                  <a:pt x="108522" y="284038"/>
                </a:lnTo>
                <a:lnTo>
                  <a:pt x="113259" y="281302"/>
                </a:lnTo>
                <a:lnTo>
                  <a:pt x="118322" y="278525"/>
                </a:lnTo>
                <a:lnTo>
                  <a:pt x="122650" y="275722"/>
                </a:lnTo>
                <a:lnTo>
                  <a:pt x="126487" y="272900"/>
                </a:lnTo>
                <a:lnTo>
                  <a:pt x="129999" y="270067"/>
                </a:lnTo>
                <a:lnTo>
                  <a:pt x="134244" y="266273"/>
                </a:lnTo>
                <a:lnTo>
                  <a:pt x="144042" y="256977"/>
                </a:lnTo>
                <a:lnTo>
                  <a:pt x="148369" y="251831"/>
                </a:lnTo>
                <a:lnTo>
                  <a:pt x="152206" y="246496"/>
                </a:lnTo>
                <a:lnTo>
                  <a:pt x="155716" y="241033"/>
                </a:lnTo>
                <a:lnTo>
                  <a:pt x="159009" y="235487"/>
                </a:lnTo>
                <a:lnTo>
                  <a:pt x="162157" y="229885"/>
                </a:lnTo>
                <a:lnTo>
                  <a:pt x="165209" y="224245"/>
                </a:lnTo>
                <a:lnTo>
                  <a:pt x="178604" y="198103"/>
                </a:lnTo>
                <a:lnTo>
                  <a:pt x="181888" y="190675"/>
                </a:lnTo>
                <a:lnTo>
                  <a:pt x="184077" y="184770"/>
                </a:lnTo>
                <a:lnTo>
                  <a:pt x="185536" y="179880"/>
                </a:lnTo>
                <a:lnTo>
                  <a:pt x="192141" y="159347"/>
                </a:lnTo>
                <a:lnTo>
                  <a:pt x="193771" y="152454"/>
                </a:lnTo>
                <a:lnTo>
                  <a:pt x="194856" y="145955"/>
                </a:lnTo>
                <a:lnTo>
                  <a:pt x="195581" y="139716"/>
                </a:lnTo>
                <a:lnTo>
                  <a:pt x="195110" y="132700"/>
                </a:lnTo>
                <a:lnTo>
                  <a:pt x="193845" y="125165"/>
                </a:lnTo>
                <a:lnTo>
                  <a:pt x="192048" y="117284"/>
                </a:lnTo>
                <a:lnTo>
                  <a:pt x="190851" y="109173"/>
                </a:lnTo>
                <a:lnTo>
                  <a:pt x="190052" y="100907"/>
                </a:lnTo>
                <a:lnTo>
                  <a:pt x="189521" y="92540"/>
                </a:lnTo>
                <a:lnTo>
                  <a:pt x="188213" y="85056"/>
                </a:lnTo>
                <a:lnTo>
                  <a:pt x="186389" y="78162"/>
                </a:lnTo>
                <a:lnTo>
                  <a:pt x="176617" y="48860"/>
                </a:lnTo>
                <a:lnTo>
                  <a:pt x="173896" y="42601"/>
                </a:lnTo>
                <a:lnTo>
                  <a:pt x="171129" y="37476"/>
                </a:lnTo>
                <a:lnTo>
                  <a:pt x="165515" y="29242"/>
                </a:lnTo>
                <a:lnTo>
                  <a:pt x="159845" y="22408"/>
                </a:lnTo>
                <a:lnTo>
                  <a:pt x="154150" y="16195"/>
                </a:lnTo>
                <a:lnTo>
                  <a:pt x="151298" y="13205"/>
                </a:lnTo>
                <a:lnTo>
                  <a:pt x="148443" y="11212"/>
                </a:lnTo>
                <a:lnTo>
                  <a:pt x="142733" y="8997"/>
                </a:lnTo>
                <a:lnTo>
                  <a:pt x="137019" y="5473"/>
                </a:lnTo>
                <a:lnTo>
                  <a:pt x="134163" y="3199"/>
                </a:lnTo>
                <a:lnTo>
                  <a:pt x="130353" y="1683"/>
                </a:lnTo>
                <a:lnTo>
                  <a:pt x="125908" y="673"/>
                </a:lnTo>
                <a:lnTo>
                  <a:pt x="121039" y="0"/>
                </a:lnTo>
                <a:lnTo>
                  <a:pt x="115889" y="503"/>
                </a:lnTo>
                <a:lnTo>
                  <a:pt x="110551" y="1791"/>
                </a:lnTo>
                <a:lnTo>
                  <a:pt x="105087" y="3602"/>
                </a:lnTo>
                <a:lnTo>
                  <a:pt x="99539" y="4810"/>
                </a:lnTo>
                <a:lnTo>
                  <a:pt x="93935" y="5615"/>
                </a:lnTo>
                <a:lnTo>
                  <a:pt x="88294" y="6152"/>
                </a:lnTo>
                <a:lnTo>
                  <a:pt x="83581" y="7462"/>
                </a:lnTo>
                <a:lnTo>
                  <a:pt x="79487" y="9288"/>
                </a:lnTo>
                <a:lnTo>
                  <a:pt x="68440" y="24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04"/>
          <p:cNvSpPr/>
          <p:nvPr/>
        </p:nvSpPr>
        <p:spPr>
          <a:xfrm>
            <a:off x="7598092" y="5456006"/>
            <a:ext cx="308324" cy="416157"/>
          </a:xfrm>
          <a:custGeom>
            <a:avLst/>
            <a:gdLst/>
            <a:ahLst/>
            <a:cxnLst/>
            <a:rect l="0" t="0" r="0" b="0"/>
            <a:pathLst>
              <a:path w="308324" h="416157">
                <a:moveTo>
                  <a:pt x="0" y="38966"/>
                </a:moveTo>
                <a:lnTo>
                  <a:pt x="44898" y="38966"/>
                </a:lnTo>
                <a:lnTo>
                  <a:pt x="56602" y="38014"/>
                </a:lnTo>
                <a:lnTo>
                  <a:pt x="68214" y="36426"/>
                </a:lnTo>
                <a:lnTo>
                  <a:pt x="79767" y="34416"/>
                </a:lnTo>
                <a:lnTo>
                  <a:pt x="90325" y="33075"/>
                </a:lnTo>
                <a:lnTo>
                  <a:pt x="100222" y="32181"/>
                </a:lnTo>
                <a:lnTo>
                  <a:pt x="109677" y="31585"/>
                </a:lnTo>
                <a:lnTo>
                  <a:pt x="118838" y="30236"/>
                </a:lnTo>
                <a:lnTo>
                  <a:pt x="127803" y="28384"/>
                </a:lnTo>
                <a:lnTo>
                  <a:pt x="136638" y="26196"/>
                </a:lnTo>
                <a:lnTo>
                  <a:pt x="144432" y="23785"/>
                </a:lnTo>
                <a:lnTo>
                  <a:pt x="151533" y="21226"/>
                </a:lnTo>
                <a:lnTo>
                  <a:pt x="158172" y="18567"/>
                </a:lnTo>
                <a:lnTo>
                  <a:pt x="165455" y="16794"/>
                </a:lnTo>
                <a:lnTo>
                  <a:pt x="173169" y="15612"/>
                </a:lnTo>
                <a:lnTo>
                  <a:pt x="181168" y="14825"/>
                </a:lnTo>
                <a:lnTo>
                  <a:pt x="190312" y="13346"/>
                </a:lnTo>
                <a:lnTo>
                  <a:pt x="200217" y="11409"/>
                </a:lnTo>
                <a:lnTo>
                  <a:pt x="210630" y="9165"/>
                </a:lnTo>
                <a:lnTo>
                  <a:pt x="219478" y="7669"/>
                </a:lnTo>
                <a:lnTo>
                  <a:pt x="227281" y="6671"/>
                </a:lnTo>
                <a:lnTo>
                  <a:pt x="234388" y="6006"/>
                </a:lnTo>
                <a:lnTo>
                  <a:pt x="242937" y="4610"/>
                </a:lnTo>
                <a:lnTo>
                  <a:pt x="252445" y="2728"/>
                </a:lnTo>
                <a:lnTo>
                  <a:pt x="262594" y="520"/>
                </a:lnTo>
                <a:lnTo>
                  <a:pt x="270313" y="0"/>
                </a:lnTo>
                <a:lnTo>
                  <a:pt x="276411" y="607"/>
                </a:lnTo>
                <a:lnTo>
                  <a:pt x="281430" y="1963"/>
                </a:lnTo>
                <a:lnTo>
                  <a:pt x="286680" y="2867"/>
                </a:lnTo>
                <a:lnTo>
                  <a:pt x="292085" y="3470"/>
                </a:lnTo>
                <a:lnTo>
                  <a:pt x="297593" y="3872"/>
                </a:lnTo>
                <a:lnTo>
                  <a:pt x="301265" y="5093"/>
                </a:lnTo>
                <a:lnTo>
                  <a:pt x="303714" y="6859"/>
                </a:lnTo>
                <a:lnTo>
                  <a:pt x="305346" y="8989"/>
                </a:lnTo>
                <a:lnTo>
                  <a:pt x="306434" y="11361"/>
                </a:lnTo>
                <a:lnTo>
                  <a:pt x="307643" y="16538"/>
                </a:lnTo>
                <a:lnTo>
                  <a:pt x="308323" y="24807"/>
                </a:lnTo>
                <a:lnTo>
                  <a:pt x="305943" y="35531"/>
                </a:lnTo>
                <a:lnTo>
                  <a:pt x="303974" y="42390"/>
                </a:lnTo>
                <a:lnTo>
                  <a:pt x="301787" y="55094"/>
                </a:lnTo>
                <a:lnTo>
                  <a:pt x="299863" y="67089"/>
                </a:lnTo>
                <a:lnTo>
                  <a:pt x="295833" y="78770"/>
                </a:lnTo>
                <a:lnTo>
                  <a:pt x="294376" y="85504"/>
                </a:lnTo>
                <a:lnTo>
                  <a:pt x="293406" y="92852"/>
                </a:lnTo>
                <a:lnTo>
                  <a:pt x="292759" y="100607"/>
                </a:lnTo>
                <a:lnTo>
                  <a:pt x="291375" y="107683"/>
                </a:lnTo>
                <a:lnTo>
                  <a:pt x="287298" y="120624"/>
                </a:lnTo>
                <a:lnTo>
                  <a:pt x="279647" y="143171"/>
                </a:lnTo>
                <a:lnTo>
                  <a:pt x="277872" y="151299"/>
                </a:lnTo>
                <a:lnTo>
                  <a:pt x="276688" y="159574"/>
                </a:lnTo>
                <a:lnTo>
                  <a:pt x="275898" y="167949"/>
                </a:lnTo>
                <a:lnTo>
                  <a:pt x="275372" y="176390"/>
                </a:lnTo>
                <a:lnTo>
                  <a:pt x="274787" y="193388"/>
                </a:lnTo>
                <a:lnTo>
                  <a:pt x="273680" y="205732"/>
                </a:lnTo>
                <a:lnTo>
                  <a:pt x="269908" y="237227"/>
                </a:lnTo>
                <a:lnTo>
                  <a:pt x="269474" y="251150"/>
                </a:lnTo>
                <a:lnTo>
                  <a:pt x="270137" y="263289"/>
                </a:lnTo>
                <a:lnTo>
                  <a:pt x="271531" y="274240"/>
                </a:lnTo>
                <a:lnTo>
                  <a:pt x="272460" y="283445"/>
                </a:lnTo>
                <a:lnTo>
                  <a:pt x="273081" y="291488"/>
                </a:lnTo>
                <a:lnTo>
                  <a:pt x="273770" y="304550"/>
                </a:lnTo>
                <a:lnTo>
                  <a:pt x="274075" y="313531"/>
                </a:lnTo>
                <a:lnTo>
                  <a:pt x="274248" y="328493"/>
                </a:lnTo>
                <a:lnTo>
                  <a:pt x="275224" y="332949"/>
                </a:lnTo>
                <a:lnTo>
                  <a:pt x="278849" y="340440"/>
                </a:lnTo>
                <a:lnTo>
                  <a:pt x="287986" y="353010"/>
                </a:lnTo>
                <a:lnTo>
                  <a:pt x="289918" y="358882"/>
                </a:lnTo>
                <a:lnTo>
                  <a:pt x="289482" y="360828"/>
                </a:lnTo>
                <a:lnTo>
                  <a:pt x="288238" y="362126"/>
                </a:lnTo>
                <a:lnTo>
                  <a:pt x="286456" y="362991"/>
                </a:lnTo>
                <a:lnTo>
                  <a:pt x="279553" y="363568"/>
                </a:lnTo>
                <a:lnTo>
                  <a:pt x="269237" y="363953"/>
                </a:lnTo>
                <a:lnTo>
                  <a:pt x="229819" y="364569"/>
                </a:lnTo>
                <a:lnTo>
                  <a:pt x="221792" y="365572"/>
                </a:lnTo>
                <a:lnTo>
                  <a:pt x="213584" y="367194"/>
                </a:lnTo>
                <a:lnTo>
                  <a:pt x="205254" y="369227"/>
                </a:lnTo>
                <a:lnTo>
                  <a:pt x="197797" y="370582"/>
                </a:lnTo>
                <a:lnTo>
                  <a:pt x="190919" y="371486"/>
                </a:lnTo>
                <a:lnTo>
                  <a:pt x="184429" y="372089"/>
                </a:lnTo>
                <a:lnTo>
                  <a:pt x="176293" y="373443"/>
                </a:lnTo>
                <a:lnTo>
                  <a:pt x="167059" y="375298"/>
                </a:lnTo>
                <a:lnTo>
                  <a:pt x="157093" y="377487"/>
                </a:lnTo>
                <a:lnTo>
                  <a:pt x="148543" y="378947"/>
                </a:lnTo>
                <a:lnTo>
                  <a:pt x="140939" y="379920"/>
                </a:lnTo>
                <a:lnTo>
                  <a:pt x="133965" y="380569"/>
                </a:lnTo>
                <a:lnTo>
                  <a:pt x="127410" y="381954"/>
                </a:lnTo>
                <a:lnTo>
                  <a:pt x="121135" y="383830"/>
                </a:lnTo>
                <a:lnTo>
                  <a:pt x="115047" y="386033"/>
                </a:lnTo>
                <a:lnTo>
                  <a:pt x="105273" y="388454"/>
                </a:lnTo>
                <a:lnTo>
                  <a:pt x="93042" y="391020"/>
                </a:lnTo>
                <a:lnTo>
                  <a:pt x="79173" y="393684"/>
                </a:lnTo>
                <a:lnTo>
                  <a:pt x="68974" y="395460"/>
                </a:lnTo>
                <a:lnTo>
                  <a:pt x="61223" y="396644"/>
                </a:lnTo>
                <a:lnTo>
                  <a:pt x="55103" y="397433"/>
                </a:lnTo>
                <a:lnTo>
                  <a:pt x="45763" y="400850"/>
                </a:lnTo>
                <a:lnTo>
                  <a:pt x="38437" y="404591"/>
                </a:lnTo>
                <a:lnTo>
                  <a:pt x="28957" y="407650"/>
                </a:lnTo>
                <a:lnTo>
                  <a:pt x="25972" y="409533"/>
                </a:lnTo>
                <a:lnTo>
                  <a:pt x="17145" y="4161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05"/>
          <p:cNvSpPr/>
          <p:nvPr/>
        </p:nvSpPr>
        <p:spPr>
          <a:xfrm>
            <a:off x="7024468" y="3000375"/>
            <a:ext cx="350740" cy="342901"/>
          </a:xfrm>
          <a:custGeom>
            <a:avLst/>
            <a:gdLst/>
            <a:ahLst/>
            <a:cxnLst/>
            <a:rect l="0" t="0" r="0" b="0"/>
            <a:pathLst>
              <a:path w="350740" h="342901">
                <a:moveTo>
                  <a:pt x="273587" y="0"/>
                </a:moveTo>
                <a:lnTo>
                  <a:pt x="264485" y="13652"/>
                </a:lnTo>
                <a:lnTo>
                  <a:pt x="257476" y="22895"/>
                </a:lnTo>
                <a:lnTo>
                  <a:pt x="251187" y="31130"/>
                </a:lnTo>
                <a:lnTo>
                  <a:pt x="245216" y="41140"/>
                </a:lnTo>
                <a:lnTo>
                  <a:pt x="236848" y="49399"/>
                </a:lnTo>
                <a:lnTo>
                  <a:pt x="216346" y="64484"/>
                </a:lnTo>
                <a:lnTo>
                  <a:pt x="206851" y="71564"/>
                </a:lnTo>
                <a:lnTo>
                  <a:pt x="198616" y="78189"/>
                </a:lnTo>
                <a:lnTo>
                  <a:pt x="191221" y="84511"/>
                </a:lnTo>
                <a:lnTo>
                  <a:pt x="184386" y="90631"/>
                </a:lnTo>
                <a:lnTo>
                  <a:pt x="164092" y="107590"/>
                </a:lnTo>
                <a:lnTo>
                  <a:pt x="152013" y="117447"/>
                </a:lnTo>
                <a:lnTo>
                  <a:pt x="141102" y="125923"/>
                </a:lnTo>
                <a:lnTo>
                  <a:pt x="130971" y="133478"/>
                </a:lnTo>
                <a:lnTo>
                  <a:pt x="121360" y="140420"/>
                </a:lnTo>
                <a:lnTo>
                  <a:pt x="113047" y="146954"/>
                </a:lnTo>
                <a:lnTo>
                  <a:pt x="105600" y="153214"/>
                </a:lnTo>
                <a:lnTo>
                  <a:pt x="98731" y="159292"/>
                </a:lnTo>
                <a:lnTo>
                  <a:pt x="92246" y="164297"/>
                </a:lnTo>
                <a:lnTo>
                  <a:pt x="86018" y="168586"/>
                </a:lnTo>
                <a:lnTo>
                  <a:pt x="73065" y="176845"/>
                </a:lnTo>
                <a:lnTo>
                  <a:pt x="57784" y="186865"/>
                </a:lnTo>
                <a:lnTo>
                  <a:pt x="51613" y="191251"/>
                </a:lnTo>
                <a:lnTo>
                  <a:pt x="42216" y="198665"/>
                </a:lnTo>
                <a:lnTo>
                  <a:pt x="36473" y="203881"/>
                </a:lnTo>
                <a:lnTo>
                  <a:pt x="22470" y="217296"/>
                </a:lnTo>
                <a:lnTo>
                  <a:pt x="16640" y="223921"/>
                </a:lnTo>
                <a:lnTo>
                  <a:pt x="11802" y="230243"/>
                </a:lnTo>
                <a:lnTo>
                  <a:pt x="7623" y="236363"/>
                </a:lnTo>
                <a:lnTo>
                  <a:pt x="2981" y="245703"/>
                </a:lnTo>
                <a:lnTo>
                  <a:pt x="0" y="254908"/>
                </a:lnTo>
                <a:lnTo>
                  <a:pt x="708" y="256616"/>
                </a:lnTo>
                <a:lnTo>
                  <a:pt x="4034" y="261054"/>
                </a:lnTo>
                <a:lnTo>
                  <a:pt x="6255" y="262618"/>
                </a:lnTo>
                <a:lnTo>
                  <a:pt x="11263" y="264357"/>
                </a:lnTo>
                <a:lnTo>
                  <a:pt x="46743" y="274437"/>
                </a:lnTo>
                <a:lnTo>
                  <a:pt x="62349" y="277255"/>
                </a:lnTo>
                <a:lnTo>
                  <a:pt x="78469" y="279134"/>
                </a:lnTo>
                <a:lnTo>
                  <a:pt x="94931" y="280387"/>
                </a:lnTo>
                <a:lnTo>
                  <a:pt x="111621" y="282175"/>
                </a:lnTo>
                <a:lnTo>
                  <a:pt x="145404" y="286701"/>
                </a:lnTo>
                <a:lnTo>
                  <a:pt x="209850" y="296415"/>
                </a:lnTo>
                <a:lnTo>
                  <a:pt x="220617" y="297622"/>
                </a:lnTo>
                <a:lnTo>
                  <a:pt x="229702" y="298427"/>
                </a:lnTo>
                <a:lnTo>
                  <a:pt x="238615" y="299916"/>
                </a:lnTo>
                <a:lnTo>
                  <a:pt x="247415" y="301862"/>
                </a:lnTo>
                <a:lnTo>
                  <a:pt x="256138" y="304111"/>
                </a:lnTo>
                <a:lnTo>
                  <a:pt x="263859" y="306563"/>
                </a:lnTo>
                <a:lnTo>
                  <a:pt x="270912" y="309150"/>
                </a:lnTo>
                <a:lnTo>
                  <a:pt x="277518" y="311828"/>
                </a:lnTo>
                <a:lnTo>
                  <a:pt x="285733" y="314565"/>
                </a:lnTo>
                <a:lnTo>
                  <a:pt x="295020" y="317343"/>
                </a:lnTo>
                <a:lnTo>
                  <a:pt x="305021" y="320146"/>
                </a:lnTo>
                <a:lnTo>
                  <a:pt x="312640" y="322969"/>
                </a:lnTo>
                <a:lnTo>
                  <a:pt x="318672" y="325802"/>
                </a:lnTo>
                <a:lnTo>
                  <a:pt x="327915" y="330538"/>
                </a:lnTo>
                <a:lnTo>
                  <a:pt x="338473" y="334157"/>
                </a:lnTo>
                <a:lnTo>
                  <a:pt x="341609" y="336119"/>
                </a:lnTo>
                <a:lnTo>
                  <a:pt x="35073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06"/>
          <p:cNvSpPr/>
          <p:nvPr/>
        </p:nvSpPr>
        <p:spPr>
          <a:xfrm>
            <a:off x="7032307" y="3386137"/>
            <a:ext cx="445771" cy="51436"/>
          </a:xfrm>
          <a:custGeom>
            <a:avLst/>
            <a:gdLst/>
            <a:ahLst/>
            <a:cxnLst/>
            <a:rect l="0" t="0" r="0" b="0"/>
            <a:pathLst>
              <a:path w="445771" h="51436">
                <a:moveTo>
                  <a:pt x="0" y="0"/>
                </a:moveTo>
                <a:lnTo>
                  <a:pt x="18203" y="0"/>
                </a:lnTo>
                <a:lnTo>
                  <a:pt x="29281" y="953"/>
                </a:lnTo>
                <a:lnTo>
                  <a:pt x="42381" y="2540"/>
                </a:lnTo>
                <a:lnTo>
                  <a:pt x="56829" y="4551"/>
                </a:lnTo>
                <a:lnTo>
                  <a:pt x="69318" y="5892"/>
                </a:lnTo>
                <a:lnTo>
                  <a:pt x="80503" y="6785"/>
                </a:lnTo>
                <a:lnTo>
                  <a:pt x="90815" y="7381"/>
                </a:lnTo>
                <a:lnTo>
                  <a:pt x="100549" y="8731"/>
                </a:lnTo>
                <a:lnTo>
                  <a:pt x="109895" y="10583"/>
                </a:lnTo>
                <a:lnTo>
                  <a:pt x="118983" y="12771"/>
                </a:lnTo>
                <a:lnTo>
                  <a:pt x="140282" y="15181"/>
                </a:lnTo>
                <a:lnTo>
                  <a:pt x="204588" y="20400"/>
                </a:lnTo>
                <a:lnTo>
                  <a:pt x="230689" y="23125"/>
                </a:lnTo>
                <a:lnTo>
                  <a:pt x="250948" y="25894"/>
                </a:lnTo>
                <a:lnTo>
                  <a:pt x="267311" y="28693"/>
                </a:lnTo>
                <a:lnTo>
                  <a:pt x="290603" y="31511"/>
                </a:lnTo>
                <a:lnTo>
                  <a:pt x="349502" y="37183"/>
                </a:lnTo>
                <a:lnTo>
                  <a:pt x="372066" y="40028"/>
                </a:lnTo>
                <a:lnTo>
                  <a:pt x="389015" y="42878"/>
                </a:lnTo>
                <a:lnTo>
                  <a:pt x="44577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Interval Notation (page 3)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(a, b) is called an open interval</a:t>
            </a:r>
          </a:p>
          <a:p>
            <a:pPr eaLnBrk="1" hangingPunct="1"/>
            <a:r>
              <a:rPr lang="en-US" smtClean="0"/>
              <a:t>(a, b] or [a, b) is called a half-open interval</a:t>
            </a:r>
          </a:p>
          <a:p>
            <a:pPr eaLnBrk="1" hangingPunct="1"/>
            <a:r>
              <a:rPr lang="en-US" smtClean="0"/>
              <a:t>[a, b] is called a closed interval</a:t>
            </a:r>
          </a:p>
          <a:p>
            <a:pPr eaLnBrk="1" hangingPunct="1"/>
            <a:r>
              <a:rPr lang="en-US" smtClean="0"/>
              <a:t>If </a:t>
            </a:r>
            <a:r>
              <a:rPr lang="en-US" smtClean="0">
                <a:cs typeface="Arial" charset="0"/>
              </a:rPr>
              <a:t>∞ or -∞ is involved, it is an infinite interval.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4" name="SMARTPenAnnotation1533"/>
          <p:cNvSpPr/>
          <p:nvPr/>
        </p:nvSpPr>
        <p:spPr>
          <a:xfrm>
            <a:off x="6170430" y="1629966"/>
            <a:ext cx="218437" cy="178361"/>
          </a:xfrm>
          <a:custGeom>
            <a:avLst/>
            <a:gdLst/>
            <a:ahLst/>
            <a:cxnLst/>
            <a:rect l="0" t="0" r="0" b="0"/>
            <a:pathLst>
              <a:path w="218437" h="178361">
                <a:moveTo>
                  <a:pt x="90352" y="7381"/>
                </a:moveTo>
                <a:lnTo>
                  <a:pt x="85802" y="7381"/>
                </a:lnTo>
                <a:lnTo>
                  <a:pt x="84461" y="6429"/>
                </a:lnTo>
                <a:lnTo>
                  <a:pt x="83567" y="4841"/>
                </a:lnTo>
                <a:lnTo>
                  <a:pt x="82971" y="2830"/>
                </a:lnTo>
                <a:lnTo>
                  <a:pt x="81622" y="1490"/>
                </a:lnTo>
                <a:lnTo>
                  <a:pt x="79769" y="596"/>
                </a:lnTo>
                <a:lnTo>
                  <a:pt x="77582" y="0"/>
                </a:lnTo>
                <a:lnTo>
                  <a:pt x="75171" y="555"/>
                </a:lnTo>
                <a:lnTo>
                  <a:pt x="69953" y="3712"/>
                </a:lnTo>
                <a:lnTo>
                  <a:pt x="66275" y="4935"/>
                </a:lnTo>
                <a:lnTo>
                  <a:pt x="61918" y="5751"/>
                </a:lnTo>
                <a:lnTo>
                  <a:pt x="57108" y="6294"/>
                </a:lnTo>
                <a:lnTo>
                  <a:pt x="52950" y="6656"/>
                </a:lnTo>
                <a:lnTo>
                  <a:pt x="49224" y="6898"/>
                </a:lnTo>
                <a:lnTo>
                  <a:pt x="45789" y="7059"/>
                </a:lnTo>
                <a:lnTo>
                  <a:pt x="43498" y="8119"/>
                </a:lnTo>
                <a:lnTo>
                  <a:pt x="41971" y="9778"/>
                </a:lnTo>
                <a:lnTo>
                  <a:pt x="40954" y="11836"/>
                </a:lnTo>
                <a:lnTo>
                  <a:pt x="37282" y="16664"/>
                </a:lnTo>
                <a:lnTo>
                  <a:pt x="31715" y="22973"/>
                </a:lnTo>
                <a:lnTo>
                  <a:pt x="28414" y="26376"/>
                </a:lnTo>
                <a:lnTo>
                  <a:pt x="26199" y="28617"/>
                </a:lnTo>
                <a:lnTo>
                  <a:pt x="24724" y="31063"/>
                </a:lnTo>
                <a:lnTo>
                  <a:pt x="23084" y="36322"/>
                </a:lnTo>
                <a:lnTo>
                  <a:pt x="19815" y="41834"/>
                </a:lnTo>
                <a:lnTo>
                  <a:pt x="17610" y="44637"/>
                </a:lnTo>
                <a:lnTo>
                  <a:pt x="15187" y="46506"/>
                </a:lnTo>
                <a:lnTo>
                  <a:pt x="12620" y="47752"/>
                </a:lnTo>
                <a:lnTo>
                  <a:pt x="9955" y="48582"/>
                </a:lnTo>
                <a:lnTo>
                  <a:pt x="8179" y="50089"/>
                </a:lnTo>
                <a:lnTo>
                  <a:pt x="6995" y="52045"/>
                </a:lnTo>
                <a:lnTo>
                  <a:pt x="544" y="71131"/>
                </a:lnTo>
                <a:lnTo>
                  <a:pt x="0" y="77504"/>
                </a:lnTo>
                <a:lnTo>
                  <a:pt x="590" y="83657"/>
                </a:lnTo>
                <a:lnTo>
                  <a:pt x="1935" y="89664"/>
                </a:lnTo>
                <a:lnTo>
                  <a:pt x="2833" y="94621"/>
                </a:lnTo>
                <a:lnTo>
                  <a:pt x="3431" y="98879"/>
                </a:lnTo>
                <a:lnTo>
                  <a:pt x="3829" y="102670"/>
                </a:lnTo>
                <a:lnTo>
                  <a:pt x="5048" y="106149"/>
                </a:lnTo>
                <a:lnTo>
                  <a:pt x="6813" y="109422"/>
                </a:lnTo>
                <a:lnTo>
                  <a:pt x="8942" y="112556"/>
                </a:lnTo>
                <a:lnTo>
                  <a:pt x="11313" y="115597"/>
                </a:lnTo>
                <a:lnTo>
                  <a:pt x="13847" y="118578"/>
                </a:lnTo>
                <a:lnTo>
                  <a:pt x="16488" y="121517"/>
                </a:lnTo>
                <a:lnTo>
                  <a:pt x="19203" y="125382"/>
                </a:lnTo>
                <a:lnTo>
                  <a:pt x="21964" y="129863"/>
                </a:lnTo>
                <a:lnTo>
                  <a:pt x="24758" y="134756"/>
                </a:lnTo>
                <a:lnTo>
                  <a:pt x="27573" y="138970"/>
                </a:lnTo>
                <a:lnTo>
                  <a:pt x="30401" y="142732"/>
                </a:lnTo>
                <a:lnTo>
                  <a:pt x="33240" y="146193"/>
                </a:lnTo>
                <a:lnTo>
                  <a:pt x="36085" y="149452"/>
                </a:lnTo>
                <a:lnTo>
                  <a:pt x="38934" y="152578"/>
                </a:lnTo>
                <a:lnTo>
                  <a:pt x="41786" y="155614"/>
                </a:lnTo>
                <a:lnTo>
                  <a:pt x="45592" y="157638"/>
                </a:lnTo>
                <a:lnTo>
                  <a:pt x="50034" y="158987"/>
                </a:lnTo>
                <a:lnTo>
                  <a:pt x="54901" y="159887"/>
                </a:lnTo>
                <a:lnTo>
                  <a:pt x="60050" y="161439"/>
                </a:lnTo>
                <a:lnTo>
                  <a:pt x="65388" y="163426"/>
                </a:lnTo>
                <a:lnTo>
                  <a:pt x="70852" y="165704"/>
                </a:lnTo>
                <a:lnTo>
                  <a:pt x="75447" y="168175"/>
                </a:lnTo>
                <a:lnTo>
                  <a:pt x="79463" y="170774"/>
                </a:lnTo>
                <a:lnTo>
                  <a:pt x="83093" y="173460"/>
                </a:lnTo>
                <a:lnTo>
                  <a:pt x="87417" y="175250"/>
                </a:lnTo>
                <a:lnTo>
                  <a:pt x="92206" y="176444"/>
                </a:lnTo>
                <a:lnTo>
                  <a:pt x="97303" y="177240"/>
                </a:lnTo>
                <a:lnTo>
                  <a:pt x="103559" y="177770"/>
                </a:lnTo>
                <a:lnTo>
                  <a:pt x="110587" y="178124"/>
                </a:lnTo>
                <a:lnTo>
                  <a:pt x="118129" y="178360"/>
                </a:lnTo>
                <a:lnTo>
                  <a:pt x="125063" y="177564"/>
                </a:lnTo>
                <a:lnTo>
                  <a:pt x="131590" y="176081"/>
                </a:lnTo>
                <a:lnTo>
                  <a:pt x="152418" y="169444"/>
                </a:lnTo>
                <a:lnTo>
                  <a:pt x="160304" y="166858"/>
                </a:lnTo>
                <a:lnTo>
                  <a:pt x="166514" y="164181"/>
                </a:lnTo>
                <a:lnTo>
                  <a:pt x="171607" y="161445"/>
                </a:lnTo>
                <a:lnTo>
                  <a:pt x="175955" y="158668"/>
                </a:lnTo>
                <a:lnTo>
                  <a:pt x="179806" y="155864"/>
                </a:lnTo>
                <a:lnTo>
                  <a:pt x="183325" y="153042"/>
                </a:lnTo>
                <a:lnTo>
                  <a:pt x="186624" y="150208"/>
                </a:lnTo>
                <a:lnTo>
                  <a:pt x="189776" y="147367"/>
                </a:lnTo>
                <a:lnTo>
                  <a:pt x="195818" y="141669"/>
                </a:lnTo>
                <a:lnTo>
                  <a:pt x="198763" y="136912"/>
                </a:lnTo>
                <a:lnTo>
                  <a:pt x="201678" y="130882"/>
                </a:lnTo>
                <a:lnTo>
                  <a:pt x="204575" y="124005"/>
                </a:lnTo>
                <a:lnTo>
                  <a:pt x="207458" y="118468"/>
                </a:lnTo>
                <a:lnTo>
                  <a:pt x="210332" y="113824"/>
                </a:lnTo>
                <a:lnTo>
                  <a:pt x="213202" y="109776"/>
                </a:lnTo>
                <a:lnTo>
                  <a:pt x="215114" y="105172"/>
                </a:lnTo>
                <a:lnTo>
                  <a:pt x="216389" y="100197"/>
                </a:lnTo>
                <a:lnTo>
                  <a:pt x="217240" y="94976"/>
                </a:lnTo>
                <a:lnTo>
                  <a:pt x="217806" y="90543"/>
                </a:lnTo>
                <a:lnTo>
                  <a:pt x="218184" y="86635"/>
                </a:lnTo>
                <a:lnTo>
                  <a:pt x="218436" y="83077"/>
                </a:lnTo>
                <a:lnTo>
                  <a:pt x="217651" y="78800"/>
                </a:lnTo>
                <a:lnTo>
                  <a:pt x="216176" y="74044"/>
                </a:lnTo>
                <a:lnTo>
                  <a:pt x="214240" y="68968"/>
                </a:lnTo>
                <a:lnTo>
                  <a:pt x="211044" y="64631"/>
                </a:lnTo>
                <a:lnTo>
                  <a:pt x="207009" y="60788"/>
                </a:lnTo>
                <a:lnTo>
                  <a:pt x="202413" y="57273"/>
                </a:lnTo>
                <a:lnTo>
                  <a:pt x="196492" y="53025"/>
                </a:lnTo>
                <a:lnTo>
                  <a:pt x="182293" y="43225"/>
                </a:lnTo>
                <a:lnTo>
                  <a:pt x="172601" y="38897"/>
                </a:lnTo>
                <a:lnTo>
                  <a:pt x="161377" y="35059"/>
                </a:lnTo>
                <a:lnTo>
                  <a:pt x="137159" y="28255"/>
                </a:lnTo>
                <a:lnTo>
                  <a:pt x="113695" y="22056"/>
                </a:lnTo>
                <a:lnTo>
                  <a:pt x="104009" y="20022"/>
                </a:lnTo>
                <a:lnTo>
                  <a:pt x="95647" y="18666"/>
                </a:lnTo>
                <a:lnTo>
                  <a:pt x="73207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34"/>
          <p:cNvSpPr/>
          <p:nvPr/>
        </p:nvSpPr>
        <p:spPr>
          <a:xfrm>
            <a:off x="6389474" y="1723072"/>
            <a:ext cx="842748" cy="25718"/>
          </a:xfrm>
          <a:custGeom>
            <a:avLst/>
            <a:gdLst/>
            <a:ahLst/>
            <a:cxnLst/>
            <a:rect l="0" t="0" r="0" b="0"/>
            <a:pathLst>
              <a:path w="842748" h="25718">
                <a:moveTo>
                  <a:pt x="8468" y="0"/>
                </a:moveTo>
                <a:lnTo>
                  <a:pt x="3917" y="0"/>
                </a:lnTo>
                <a:lnTo>
                  <a:pt x="2576" y="953"/>
                </a:lnTo>
                <a:lnTo>
                  <a:pt x="1683" y="2540"/>
                </a:lnTo>
                <a:lnTo>
                  <a:pt x="0" y="8219"/>
                </a:lnTo>
                <a:lnTo>
                  <a:pt x="918" y="9290"/>
                </a:lnTo>
                <a:lnTo>
                  <a:pt x="2482" y="10956"/>
                </a:lnTo>
                <a:lnTo>
                  <a:pt x="4477" y="13019"/>
                </a:lnTo>
                <a:lnTo>
                  <a:pt x="8665" y="14394"/>
                </a:lnTo>
                <a:lnTo>
                  <a:pt x="14314" y="15311"/>
                </a:lnTo>
                <a:lnTo>
                  <a:pt x="20938" y="15923"/>
                </a:lnTo>
                <a:lnTo>
                  <a:pt x="38458" y="16602"/>
                </a:lnTo>
                <a:lnTo>
                  <a:pt x="59897" y="15951"/>
                </a:lnTo>
                <a:lnTo>
                  <a:pt x="72281" y="14444"/>
                </a:lnTo>
                <a:lnTo>
                  <a:pt x="85300" y="12487"/>
                </a:lnTo>
                <a:lnTo>
                  <a:pt x="95885" y="11182"/>
                </a:lnTo>
                <a:lnTo>
                  <a:pt x="104846" y="10312"/>
                </a:lnTo>
                <a:lnTo>
                  <a:pt x="112725" y="9732"/>
                </a:lnTo>
                <a:lnTo>
                  <a:pt x="141800" y="9088"/>
                </a:lnTo>
                <a:lnTo>
                  <a:pt x="357533" y="8575"/>
                </a:lnTo>
                <a:lnTo>
                  <a:pt x="371671" y="9527"/>
                </a:lnTo>
                <a:lnTo>
                  <a:pt x="383000" y="11114"/>
                </a:lnTo>
                <a:lnTo>
                  <a:pt x="392459" y="13124"/>
                </a:lnTo>
                <a:lnTo>
                  <a:pt x="400669" y="14464"/>
                </a:lnTo>
                <a:lnTo>
                  <a:pt x="408049" y="15358"/>
                </a:lnTo>
                <a:lnTo>
                  <a:pt x="414872" y="15954"/>
                </a:lnTo>
                <a:lnTo>
                  <a:pt x="427535" y="16615"/>
                </a:lnTo>
                <a:lnTo>
                  <a:pt x="447914" y="16988"/>
                </a:lnTo>
                <a:lnTo>
                  <a:pt x="630902" y="17142"/>
                </a:lnTo>
                <a:lnTo>
                  <a:pt x="640593" y="18096"/>
                </a:lnTo>
                <a:lnTo>
                  <a:pt x="649913" y="19684"/>
                </a:lnTo>
                <a:lnTo>
                  <a:pt x="658983" y="21695"/>
                </a:lnTo>
                <a:lnTo>
                  <a:pt x="667887" y="23036"/>
                </a:lnTo>
                <a:lnTo>
                  <a:pt x="676681" y="23930"/>
                </a:lnTo>
                <a:lnTo>
                  <a:pt x="685401" y="24526"/>
                </a:lnTo>
                <a:lnTo>
                  <a:pt x="715410" y="25188"/>
                </a:lnTo>
                <a:lnTo>
                  <a:pt x="842747" y="25717"/>
                </a:lnTo>
                <a:lnTo>
                  <a:pt x="831428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35"/>
          <p:cNvSpPr/>
          <p:nvPr/>
        </p:nvSpPr>
        <p:spPr>
          <a:xfrm>
            <a:off x="7169938" y="1672829"/>
            <a:ext cx="212513" cy="151803"/>
          </a:xfrm>
          <a:custGeom>
            <a:avLst/>
            <a:gdLst/>
            <a:ahLst/>
            <a:cxnLst/>
            <a:rect l="0" t="0" r="0" b="0"/>
            <a:pathLst>
              <a:path w="212513" h="151803">
                <a:moveTo>
                  <a:pt x="119544" y="7381"/>
                </a:moveTo>
                <a:lnTo>
                  <a:pt x="110443" y="2830"/>
                </a:lnTo>
                <a:lnTo>
                  <a:pt x="106809" y="1489"/>
                </a:lnTo>
                <a:lnTo>
                  <a:pt x="100232" y="0"/>
                </a:lnTo>
                <a:lnTo>
                  <a:pt x="97144" y="555"/>
                </a:lnTo>
                <a:lnTo>
                  <a:pt x="91174" y="3712"/>
                </a:lnTo>
                <a:lnTo>
                  <a:pt x="87295" y="4935"/>
                </a:lnTo>
                <a:lnTo>
                  <a:pt x="82806" y="5750"/>
                </a:lnTo>
                <a:lnTo>
                  <a:pt x="77907" y="6294"/>
                </a:lnTo>
                <a:lnTo>
                  <a:pt x="72736" y="7608"/>
                </a:lnTo>
                <a:lnTo>
                  <a:pt x="67383" y="9437"/>
                </a:lnTo>
                <a:lnTo>
                  <a:pt x="61910" y="11609"/>
                </a:lnTo>
                <a:lnTo>
                  <a:pt x="57310" y="14010"/>
                </a:lnTo>
                <a:lnTo>
                  <a:pt x="53290" y="16563"/>
                </a:lnTo>
                <a:lnTo>
                  <a:pt x="49657" y="19217"/>
                </a:lnTo>
                <a:lnTo>
                  <a:pt x="43081" y="22166"/>
                </a:lnTo>
                <a:lnTo>
                  <a:pt x="39994" y="22953"/>
                </a:lnTo>
                <a:lnTo>
                  <a:pt x="34023" y="26367"/>
                </a:lnTo>
                <a:lnTo>
                  <a:pt x="28195" y="31059"/>
                </a:lnTo>
                <a:lnTo>
                  <a:pt x="25308" y="33643"/>
                </a:lnTo>
                <a:lnTo>
                  <a:pt x="18379" y="40085"/>
                </a:lnTo>
                <a:lnTo>
                  <a:pt x="4892" y="53463"/>
                </a:lnTo>
                <a:lnTo>
                  <a:pt x="3104" y="56200"/>
                </a:lnTo>
                <a:lnTo>
                  <a:pt x="1913" y="58977"/>
                </a:lnTo>
                <a:lnTo>
                  <a:pt x="0" y="65727"/>
                </a:lnTo>
                <a:lnTo>
                  <a:pt x="795" y="70090"/>
                </a:lnTo>
                <a:lnTo>
                  <a:pt x="4220" y="85099"/>
                </a:lnTo>
                <a:lnTo>
                  <a:pt x="5513" y="91578"/>
                </a:lnTo>
                <a:lnTo>
                  <a:pt x="6376" y="96849"/>
                </a:lnTo>
                <a:lnTo>
                  <a:pt x="6951" y="101317"/>
                </a:lnTo>
                <a:lnTo>
                  <a:pt x="8287" y="104295"/>
                </a:lnTo>
                <a:lnTo>
                  <a:pt x="10130" y="106280"/>
                </a:lnTo>
                <a:lnTo>
                  <a:pt x="15670" y="110391"/>
                </a:lnTo>
                <a:lnTo>
                  <a:pt x="19816" y="114154"/>
                </a:lnTo>
                <a:lnTo>
                  <a:pt x="32210" y="126012"/>
                </a:lnTo>
                <a:lnTo>
                  <a:pt x="35604" y="129331"/>
                </a:lnTo>
                <a:lnTo>
                  <a:pt x="38819" y="131543"/>
                </a:lnTo>
                <a:lnTo>
                  <a:pt x="44930" y="134001"/>
                </a:lnTo>
                <a:lnTo>
                  <a:pt x="50823" y="137634"/>
                </a:lnTo>
                <a:lnTo>
                  <a:pt x="53727" y="139936"/>
                </a:lnTo>
                <a:lnTo>
                  <a:pt x="57568" y="141471"/>
                </a:lnTo>
                <a:lnTo>
                  <a:pt x="62035" y="142494"/>
                </a:lnTo>
                <a:lnTo>
                  <a:pt x="66917" y="143176"/>
                </a:lnTo>
                <a:lnTo>
                  <a:pt x="72077" y="144584"/>
                </a:lnTo>
                <a:lnTo>
                  <a:pt x="77422" y="146474"/>
                </a:lnTo>
                <a:lnTo>
                  <a:pt x="82890" y="148687"/>
                </a:lnTo>
                <a:lnTo>
                  <a:pt x="87488" y="150163"/>
                </a:lnTo>
                <a:lnTo>
                  <a:pt x="91506" y="151146"/>
                </a:lnTo>
                <a:lnTo>
                  <a:pt x="95137" y="151802"/>
                </a:lnTo>
                <a:lnTo>
                  <a:pt x="101368" y="151286"/>
                </a:lnTo>
                <a:lnTo>
                  <a:pt x="109332" y="149990"/>
                </a:lnTo>
                <a:lnTo>
                  <a:pt x="118451" y="148174"/>
                </a:lnTo>
                <a:lnTo>
                  <a:pt x="127387" y="146010"/>
                </a:lnTo>
                <a:lnTo>
                  <a:pt x="136203" y="143615"/>
                </a:lnTo>
                <a:lnTo>
                  <a:pt x="144937" y="141066"/>
                </a:lnTo>
                <a:lnTo>
                  <a:pt x="151713" y="139367"/>
                </a:lnTo>
                <a:lnTo>
                  <a:pt x="157182" y="138234"/>
                </a:lnTo>
                <a:lnTo>
                  <a:pt x="161781" y="137479"/>
                </a:lnTo>
                <a:lnTo>
                  <a:pt x="165800" y="136975"/>
                </a:lnTo>
                <a:lnTo>
                  <a:pt x="169431" y="136640"/>
                </a:lnTo>
                <a:lnTo>
                  <a:pt x="172805" y="136416"/>
                </a:lnTo>
                <a:lnTo>
                  <a:pt x="175054" y="135314"/>
                </a:lnTo>
                <a:lnTo>
                  <a:pt x="176553" y="133627"/>
                </a:lnTo>
                <a:lnTo>
                  <a:pt x="177553" y="131550"/>
                </a:lnTo>
                <a:lnTo>
                  <a:pt x="179171" y="130165"/>
                </a:lnTo>
                <a:lnTo>
                  <a:pt x="181203" y="129242"/>
                </a:lnTo>
                <a:lnTo>
                  <a:pt x="183510" y="128626"/>
                </a:lnTo>
                <a:lnTo>
                  <a:pt x="185048" y="127264"/>
                </a:lnTo>
                <a:lnTo>
                  <a:pt x="186074" y="125403"/>
                </a:lnTo>
                <a:lnTo>
                  <a:pt x="186757" y="123210"/>
                </a:lnTo>
                <a:lnTo>
                  <a:pt x="188165" y="120795"/>
                </a:lnTo>
                <a:lnTo>
                  <a:pt x="190056" y="118232"/>
                </a:lnTo>
                <a:lnTo>
                  <a:pt x="192269" y="115572"/>
                </a:lnTo>
                <a:lnTo>
                  <a:pt x="194698" y="113798"/>
                </a:lnTo>
                <a:lnTo>
                  <a:pt x="199935" y="111827"/>
                </a:lnTo>
                <a:lnTo>
                  <a:pt x="201713" y="109397"/>
                </a:lnTo>
                <a:lnTo>
                  <a:pt x="202899" y="105871"/>
                </a:lnTo>
                <a:lnTo>
                  <a:pt x="203689" y="101616"/>
                </a:lnTo>
                <a:lnTo>
                  <a:pt x="205168" y="97827"/>
                </a:lnTo>
                <a:lnTo>
                  <a:pt x="207107" y="94348"/>
                </a:lnTo>
                <a:lnTo>
                  <a:pt x="212512" y="86472"/>
                </a:lnTo>
                <a:lnTo>
                  <a:pt x="212002" y="82016"/>
                </a:lnTo>
                <a:lnTo>
                  <a:pt x="210710" y="75235"/>
                </a:lnTo>
                <a:lnTo>
                  <a:pt x="206344" y="55180"/>
                </a:lnTo>
                <a:lnTo>
                  <a:pt x="205033" y="52582"/>
                </a:lnTo>
                <a:lnTo>
                  <a:pt x="203207" y="49897"/>
                </a:lnTo>
                <a:lnTo>
                  <a:pt x="197982" y="43296"/>
                </a:lnTo>
                <a:lnTo>
                  <a:pt x="194728" y="39853"/>
                </a:lnTo>
                <a:lnTo>
                  <a:pt x="184878" y="29881"/>
                </a:lnTo>
                <a:lnTo>
                  <a:pt x="181197" y="27144"/>
                </a:lnTo>
                <a:lnTo>
                  <a:pt x="176839" y="24366"/>
                </a:lnTo>
                <a:lnTo>
                  <a:pt x="172028" y="21562"/>
                </a:lnTo>
                <a:lnTo>
                  <a:pt x="167869" y="19692"/>
                </a:lnTo>
                <a:lnTo>
                  <a:pt x="164143" y="18446"/>
                </a:lnTo>
                <a:lnTo>
                  <a:pt x="160707" y="17615"/>
                </a:lnTo>
                <a:lnTo>
                  <a:pt x="154349" y="16692"/>
                </a:lnTo>
                <a:lnTo>
                  <a:pt x="151319" y="16445"/>
                </a:lnTo>
                <a:lnTo>
                  <a:pt x="148347" y="15329"/>
                </a:lnTo>
                <a:lnTo>
                  <a:pt x="142506" y="11548"/>
                </a:lnTo>
                <a:lnTo>
                  <a:pt x="138662" y="10159"/>
                </a:lnTo>
                <a:lnTo>
                  <a:pt x="134194" y="9233"/>
                </a:lnTo>
                <a:lnTo>
                  <a:pt x="129311" y="8615"/>
                </a:lnTo>
                <a:lnTo>
                  <a:pt x="123198" y="9156"/>
                </a:lnTo>
                <a:lnTo>
                  <a:pt x="116265" y="10469"/>
                </a:lnTo>
                <a:lnTo>
                  <a:pt x="59537" y="245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36"/>
          <p:cNvSpPr/>
          <p:nvPr/>
        </p:nvSpPr>
        <p:spPr>
          <a:xfrm>
            <a:off x="7178180" y="2161461"/>
            <a:ext cx="205452" cy="195860"/>
          </a:xfrm>
          <a:custGeom>
            <a:avLst/>
            <a:gdLst/>
            <a:ahLst/>
            <a:cxnLst/>
            <a:rect l="0" t="0" r="0" b="0"/>
            <a:pathLst>
              <a:path w="205452" h="195860">
                <a:moveTo>
                  <a:pt x="102729" y="7381"/>
                </a:moveTo>
                <a:lnTo>
                  <a:pt x="93628" y="2830"/>
                </a:lnTo>
                <a:lnTo>
                  <a:pt x="89994" y="1490"/>
                </a:lnTo>
                <a:lnTo>
                  <a:pt x="86619" y="596"/>
                </a:lnTo>
                <a:lnTo>
                  <a:pt x="83417" y="0"/>
                </a:lnTo>
                <a:lnTo>
                  <a:pt x="80330" y="555"/>
                </a:lnTo>
                <a:lnTo>
                  <a:pt x="74359" y="3713"/>
                </a:lnTo>
                <a:lnTo>
                  <a:pt x="68576" y="6840"/>
                </a:lnTo>
                <a:lnTo>
                  <a:pt x="51991" y="15396"/>
                </a:lnTo>
                <a:lnTo>
                  <a:pt x="45091" y="19392"/>
                </a:lnTo>
                <a:lnTo>
                  <a:pt x="39539" y="23008"/>
                </a:lnTo>
                <a:lnTo>
                  <a:pt x="34885" y="26372"/>
                </a:lnTo>
                <a:lnTo>
                  <a:pt x="30830" y="29567"/>
                </a:lnTo>
                <a:lnTo>
                  <a:pt x="27174" y="32649"/>
                </a:lnTo>
                <a:lnTo>
                  <a:pt x="23785" y="35656"/>
                </a:lnTo>
                <a:lnTo>
                  <a:pt x="21525" y="38614"/>
                </a:lnTo>
                <a:lnTo>
                  <a:pt x="19014" y="44440"/>
                </a:lnTo>
                <a:lnTo>
                  <a:pt x="17391" y="48279"/>
                </a:lnTo>
                <a:lnTo>
                  <a:pt x="15357" y="52744"/>
                </a:lnTo>
                <a:lnTo>
                  <a:pt x="13049" y="57626"/>
                </a:lnTo>
                <a:lnTo>
                  <a:pt x="10557" y="61832"/>
                </a:lnTo>
                <a:lnTo>
                  <a:pt x="7944" y="65589"/>
                </a:lnTo>
                <a:lnTo>
                  <a:pt x="5249" y="69047"/>
                </a:lnTo>
                <a:lnTo>
                  <a:pt x="3452" y="72304"/>
                </a:lnTo>
                <a:lnTo>
                  <a:pt x="2255" y="75428"/>
                </a:lnTo>
                <a:lnTo>
                  <a:pt x="1456" y="78463"/>
                </a:lnTo>
                <a:lnTo>
                  <a:pt x="924" y="83344"/>
                </a:lnTo>
                <a:lnTo>
                  <a:pt x="570" y="89456"/>
                </a:lnTo>
                <a:lnTo>
                  <a:pt x="175" y="103866"/>
                </a:lnTo>
                <a:lnTo>
                  <a:pt x="0" y="119796"/>
                </a:lnTo>
                <a:lnTo>
                  <a:pt x="905" y="127092"/>
                </a:lnTo>
                <a:lnTo>
                  <a:pt x="2462" y="133861"/>
                </a:lnTo>
                <a:lnTo>
                  <a:pt x="4452" y="140278"/>
                </a:lnTo>
                <a:lnTo>
                  <a:pt x="6731" y="146462"/>
                </a:lnTo>
                <a:lnTo>
                  <a:pt x="9203" y="152489"/>
                </a:lnTo>
                <a:lnTo>
                  <a:pt x="15463" y="166749"/>
                </a:lnTo>
                <a:lnTo>
                  <a:pt x="21399" y="171239"/>
                </a:lnTo>
                <a:lnTo>
                  <a:pt x="25650" y="173769"/>
                </a:lnTo>
                <a:lnTo>
                  <a:pt x="28483" y="176409"/>
                </a:lnTo>
                <a:lnTo>
                  <a:pt x="30372" y="179121"/>
                </a:lnTo>
                <a:lnTo>
                  <a:pt x="31631" y="181882"/>
                </a:lnTo>
                <a:lnTo>
                  <a:pt x="33423" y="183723"/>
                </a:lnTo>
                <a:lnTo>
                  <a:pt x="35571" y="184950"/>
                </a:lnTo>
                <a:lnTo>
                  <a:pt x="41449" y="187265"/>
                </a:lnTo>
                <a:lnTo>
                  <a:pt x="50411" y="191470"/>
                </a:lnTo>
                <a:lnTo>
                  <a:pt x="55468" y="192972"/>
                </a:lnTo>
                <a:lnTo>
                  <a:pt x="60744" y="193973"/>
                </a:lnTo>
                <a:lnTo>
                  <a:pt x="66166" y="194641"/>
                </a:lnTo>
                <a:lnTo>
                  <a:pt x="70734" y="195086"/>
                </a:lnTo>
                <a:lnTo>
                  <a:pt x="74732" y="195383"/>
                </a:lnTo>
                <a:lnTo>
                  <a:pt x="78350" y="195580"/>
                </a:lnTo>
                <a:lnTo>
                  <a:pt x="84909" y="195800"/>
                </a:lnTo>
                <a:lnTo>
                  <a:pt x="87991" y="195859"/>
                </a:lnTo>
                <a:lnTo>
                  <a:pt x="91952" y="194946"/>
                </a:lnTo>
                <a:lnTo>
                  <a:pt x="96497" y="193384"/>
                </a:lnTo>
                <a:lnTo>
                  <a:pt x="101433" y="191390"/>
                </a:lnTo>
                <a:lnTo>
                  <a:pt x="105675" y="189109"/>
                </a:lnTo>
                <a:lnTo>
                  <a:pt x="109455" y="186635"/>
                </a:lnTo>
                <a:lnTo>
                  <a:pt x="112929" y="184034"/>
                </a:lnTo>
                <a:lnTo>
                  <a:pt x="118101" y="181347"/>
                </a:lnTo>
                <a:lnTo>
                  <a:pt x="124408" y="178603"/>
                </a:lnTo>
                <a:lnTo>
                  <a:pt x="131469" y="175822"/>
                </a:lnTo>
                <a:lnTo>
                  <a:pt x="139987" y="171110"/>
                </a:lnTo>
                <a:lnTo>
                  <a:pt x="149475" y="165111"/>
                </a:lnTo>
                <a:lnTo>
                  <a:pt x="159611" y="158254"/>
                </a:lnTo>
                <a:lnTo>
                  <a:pt x="166368" y="152731"/>
                </a:lnTo>
                <a:lnTo>
                  <a:pt x="170872" y="148096"/>
                </a:lnTo>
                <a:lnTo>
                  <a:pt x="173875" y="144053"/>
                </a:lnTo>
                <a:lnTo>
                  <a:pt x="176830" y="140406"/>
                </a:lnTo>
                <a:lnTo>
                  <a:pt x="179753" y="137022"/>
                </a:lnTo>
                <a:lnTo>
                  <a:pt x="182654" y="133813"/>
                </a:lnTo>
                <a:lnTo>
                  <a:pt x="188416" y="127708"/>
                </a:lnTo>
                <a:lnTo>
                  <a:pt x="199877" y="116028"/>
                </a:lnTo>
                <a:lnTo>
                  <a:pt x="201785" y="113150"/>
                </a:lnTo>
                <a:lnTo>
                  <a:pt x="203905" y="107412"/>
                </a:lnTo>
                <a:lnTo>
                  <a:pt x="204470" y="103596"/>
                </a:lnTo>
                <a:lnTo>
                  <a:pt x="204846" y="99147"/>
                </a:lnTo>
                <a:lnTo>
                  <a:pt x="205265" y="90076"/>
                </a:lnTo>
                <a:lnTo>
                  <a:pt x="205451" y="82869"/>
                </a:lnTo>
                <a:lnTo>
                  <a:pt x="204548" y="77709"/>
                </a:lnTo>
                <a:lnTo>
                  <a:pt x="202993" y="71411"/>
                </a:lnTo>
                <a:lnTo>
                  <a:pt x="201005" y="64355"/>
                </a:lnTo>
                <a:lnTo>
                  <a:pt x="197774" y="58699"/>
                </a:lnTo>
                <a:lnTo>
                  <a:pt x="193715" y="53975"/>
                </a:lnTo>
                <a:lnTo>
                  <a:pt x="189104" y="49874"/>
                </a:lnTo>
                <a:lnTo>
                  <a:pt x="181441" y="42777"/>
                </a:lnTo>
                <a:lnTo>
                  <a:pt x="178064" y="39551"/>
                </a:lnTo>
                <a:lnTo>
                  <a:pt x="174860" y="37400"/>
                </a:lnTo>
                <a:lnTo>
                  <a:pt x="168760" y="35010"/>
                </a:lnTo>
                <a:lnTo>
                  <a:pt x="162874" y="33948"/>
                </a:lnTo>
                <a:lnTo>
                  <a:pt x="159971" y="33665"/>
                </a:lnTo>
                <a:lnTo>
                  <a:pt x="157083" y="32524"/>
                </a:lnTo>
                <a:lnTo>
                  <a:pt x="151334" y="28716"/>
                </a:lnTo>
                <a:lnTo>
                  <a:pt x="147516" y="27319"/>
                </a:lnTo>
                <a:lnTo>
                  <a:pt x="143064" y="26388"/>
                </a:lnTo>
                <a:lnTo>
                  <a:pt x="138192" y="25767"/>
                </a:lnTo>
                <a:lnTo>
                  <a:pt x="132086" y="25354"/>
                </a:lnTo>
                <a:lnTo>
                  <a:pt x="125158" y="25078"/>
                </a:lnTo>
                <a:lnTo>
                  <a:pt x="117682" y="24894"/>
                </a:lnTo>
                <a:lnTo>
                  <a:pt x="111745" y="25724"/>
                </a:lnTo>
                <a:lnTo>
                  <a:pt x="106835" y="27230"/>
                </a:lnTo>
                <a:lnTo>
                  <a:pt x="94157" y="33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37"/>
          <p:cNvSpPr/>
          <p:nvPr/>
        </p:nvSpPr>
        <p:spPr>
          <a:xfrm>
            <a:off x="7383780" y="2254567"/>
            <a:ext cx="514351" cy="17146"/>
          </a:xfrm>
          <a:custGeom>
            <a:avLst/>
            <a:gdLst/>
            <a:ahLst/>
            <a:cxnLst/>
            <a:rect l="0" t="0" r="0" b="0"/>
            <a:pathLst>
              <a:path w="514351" h="17146">
                <a:moveTo>
                  <a:pt x="0" y="17145"/>
                </a:moveTo>
                <a:lnTo>
                  <a:pt x="116057" y="17145"/>
                </a:lnTo>
                <a:lnTo>
                  <a:pt x="121186" y="16193"/>
                </a:lnTo>
                <a:lnTo>
                  <a:pt x="125558" y="14605"/>
                </a:lnTo>
                <a:lnTo>
                  <a:pt x="129425" y="12594"/>
                </a:lnTo>
                <a:lnTo>
                  <a:pt x="134861" y="11253"/>
                </a:lnTo>
                <a:lnTo>
                  <a:pt x="141342" y="10360"/>
                </a:lnTo>
                <a:lnTo>
                  <a:pt x="148521" y="9764"/>
                </a:lnTo>
                <a:lnTo>
                  <a:pt x="155211" y="9367"/>
                </a:lnTo>
                <a:lnTo>
                  <a:pt x="167725" y="8926"/>
                </a:lnTo>
                <a:lnTo>
                  <a:pt x="203838" y="8619"/>
                </a:lnTo>
                <a:lnTo>
                  <a:pt x="424337" y="8572"/>
                </a:lnTo>
                <a:lnTo>
                  <a:pt x="431481" y="7620"/>
                </a:lnTo>
                <a:lnTo>
                  <a:pt x="439102" y="6033"/>
                </a:lnTo>
                <a:lnTo>
                  <a:pt x="447039" y="4022"/>
                </a:lnTo>
                <a:lnTo>
                  <a:pt x="456141" y="2681"/>
                </a:lnTo>
                <a:lnTo>
                  <a:pt x="466019" y="1787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38"/>
          <p:cNvSpPr/>
          <p:nvPr/>
        </p:nvSpPr>
        <p:spPr>
          <a:xfrm>
            <a:off x="7830402" y="2189620"/>
            <a:ext cx="136018" cy="141951"/>
          </a:xfrm>
          <a:custGeom>
            <a:avLst/>
            <a:gdLst/>
            <a:ahLst/>
            <a:cxnLst/>
            <a:rect l="0" t="0" r="0" b="0"/>
            <a:pathLst>
              <a:path w="136018" h="141951">
                <a:moveTo>
                  <a:pt x="84873" y="4940"/>
                </a:moveTo>
                <a:lnTo>
                  <a:pt x="71221" y="389"/>
                </a:lnTo>
                <a:lnTo>
                  <a:pt x="66246" y="0"/>
                </a:lnTo>
                <a:lnTo>
                  <a:pt x="61977" y="694"/>
                </a:lnTo>
                <a:lnTo>
                  <a:pt x="58179" y="2109"/>
                </a:lnTo>
                <a:lnTo>
                  <a:pt x="54694" y="3053"/>
                </a:lnTo>
                <a:lnTo>
                  <a:pt x="51419" y="3682"/>
                </a:lnTo>
                <a:lnTo>
                  <a:pt x="48282" y="4101"/>
                </a:lnTo>
                <a:lnTo>
                  <a:pt x="46192" y="5333"/>
                </a:lnTo>
                <a:lnTo>
                  <a:pt x="44797" y="7107"/>
                </a:lnTo>
                <a:lnTo>
                  <a:pt x="43869" y="9242"/>
                </a:lnTo>
                <a:lnTo>
                  <a:pt x="42297" y="11618"/>
                </a:lnTo>
                <a:lnTo>
                  <a:pt x="40296" y="14154"/>
                </a:lnTo>
                <a:lnTo>
                  <a:pt x="38009" y="16798"/>
                </a:lnTo>
                <a:lnTo>
                  <a:pt x="35534" y="18560"/>
                </a:lnTo>
                <a:lnTo>
                  <a:pt x="32929" y="19735"/>
                </a:lnTo>
                <a:lnTo>
                  <a:pt x="30242" y="20518"/>
                </a:lnTo>
                <a:lnTo>
                  <a:pt x="27497" y="22945"/>
                </a:lnTo>
                <a:lnTo>
                  <a:pt x="24715" y="26468"/>
                </a:lnTo>
                <a:lnTo>
                  <a:pt x="8855" y="50361"/>
                </a:lnTo>
                <a:lnTo>
                  <a:pt x="5618" y="58081"/>
                </a:lnTo>
                <a:lnTo>
                  <a:pt x="3461" y="66084"/>
                </a:lnTo>
                <a:lnTo>
                  <a:pt x="2024" y="74278"/>
                </a:lnTo>
                <a:lnTo>
                  <a:pt x="1065" y="83550"/>
                </a:lnTo>
                <a:lnTo>
                  <a:pt x="426" y="93542"/>
                </a:lnTo>
                <a:lnTo>
                  <a:pt x="0" y="104013"/>
                </a:lnTo>
                <a:lnTo>
                  <a:pt x="668" y="110993"/>
                </a:lnTo>
                <a:lnTo>
                  <a:pt x="2067" y="115647"/>
                </a:lnTo>
                <a:lnTo>
                  <a:pt x="3951" y="118750"/>
                </a:lnTo>
                <a:lnTo>
                  <a:pt x="6159" y="121770"/>
                </a:lnTo>
                <a:lnTo>
                  <a:pt x="8585" y="124737"/>
                </a:lnTo>
                <a:lnTo>
                  <a:pt x="11155" y="127667"/>
                </a:lnTo>
                <a:lnTo>
                  <a:pt x="13819" y="130573"/>
                </a:lnTo>
                <a:lnTo>
                  <a:pt x="19321" y="136341"/>
                </a:lnTo>
                <a:lnTo>
                  <a:pt x="22122" y="138261"/>
                </a:lnTo>
                <a:lnTo>
                  <a:pt x="24941" y="139540"/>
                </a:lnTo>
                <a:lnTo>
                  <a:pt x="27774" y="140393"/>
                </a:lnTo>
                <a:lnTo>
                  <a:pt x="31566" y="140962"/>
                </a:lnTo>
                <a:lnTo>
                  <a:pt x="36000" y="141341"/>
                </a:lnTo>
                <a:lnTo>
                  <a:pt x="40861" y="141594"/>
                </a:lnTo>
                <a:lnTo>
                  <a:pt x="51342" y="141875"/>
                </a:lnTo>
                <a:lnTo>
                  <a:pt x="56804" y="141950"/>
                </a:lnTo>
                <a:lnTo>
                  <a:pt x="63302" y="141047"/>
                </a:lnTo>
                <a:lnTo>
                  <a:pt x="70492" y="139493"/>
                </a:lnTo>
                <a:lnTo>
                  <a:pt x="78144" y="137504"/>
                </a:lnTo>
                <a:lnTo>
                  <a:pt x="84197" y="136178"/>
                </a:lnTo>
                <a:lnTo>
                  <a:pt x="89185" y="135295"/>
                </a:lnTo>
                <a:lnTo>
                  <a:pt x="93463" y="134706"/>
                </a:lnTo>
                <a:lnTo>
                  <a:pt x="98219" y="132408"/>
                </a:lnTo>
                <a:lnTo>
                  <a:pt x="103295" y="128971"/>
                </a:lnTo>
                <a:lnTo>
                  <a:pt x="108585" y="124774"/>
                </a:lnTo>
                <a:lnTo>
                  <a:pt x="114016" y="121025"/>
                </a:lnTo>
                <a:lnTo>
                  <a:pt x="119542" y="117572"/>
                </a:lnTo>
                <a:lnTo>
                  <a:pt x="125131" y="114318"/>
                </a:lnTo>
                <a:lnTo>
                  <a:pt x="128856" y="111196"/>
                </a:lnTo>
                <a:lnTo>
                  <a:pt x="131340" y="108162"/>
                </a:lnTo>
                <a:lnTo>
                  <a:pt x="132995" y="105187"/>
                </a:lnTo>
                <a:lnTo>
                  <a:pt x="134100" y="102251"/>
                </a:lnTo>
                <a:lnTo>
                  <a:pt x="134835" y="99341"/>
                </a:lnTo>
                <a:lnTo>
                  <a:pt x="135327" y="96449"/>
                </a:lnTo>
                <a:lnTo>
                  <a:pt x="135653" y="90711"/>
                </a:lnTo>
                <a:lnTo>
                  <a:pt x="136017" y="74175"/>
                </a:lnTo>
                <a:lnTo>
                  <a:pt x="135162" y="66337"/>
                </a:lnTo>
                <a:lnTo>
                  <a:pt x="133638" y="59206"/>
                </a:lnTo>
                <a:lnTo>
                  <a:pt x="131670" y="52547"/>
                </a:lnTo>
                <a:lnTo>
                  <a:pt x="129406" y="47156"/>
                </a:lnTo>
                <a:lnTo>
                  <a:pt x="126944" y="42609"/>
                </a:lnTo>
                <a:lnTo>
                  <a:pt x="124351" y="38625"/>
                </a:lnTo>
                <a:lnTo>
                  <a:pt x="119763" y="35016"/>
                </a:lnTo>
                <a:lnTo>
                  <a:pt x="113849" y="31658"/>
                </a:lnTo>
                <a:lnTo>
                  <a:pt x="107048" y="28467"/>
                </a:lnTo>
                <a:lnTo>
                  <a:pt x="101561" y="25387"/>
                </a:lnTo>
                <a:lnTo>
                  <a:pt x="96951" y="22381"/>
                </a:lnTo>
                <a:lnTo>
                  <a:pt x="92925" y="19425"/>
                </a:lnTo>
                <a:lnTo>
                  <a:pt x="89289" y="17454"/>
                </a:lnTo>
                <a:lnTo>
                  <a:pt x="85912" y="16140"/>
                </a:lnTo>
                <a:lnTo>
                  <a:pt x="82708" y="15264"/>
                </a:lnTo>
                <a:lnTo>
                  <a:pt x="78667" y="15633"/>
                </a:lnTo>
                <a:lnTo>
                  <a:pt x="74068" y="16831"/>
                </a:lnTo>
                <a:lnTo>
                  <a:pt x="69097" y="18582"/>
                </a:lnTo>
                <a:lnTo>
                  <a:pt x="64830" y="19749"/>
                </a:lnTo>
                <a:lnTo>
                  <a:pt x="61034" y="20528"/>
                </a:lnTo>
                <a:lnTo>
                  <a:pt x="57550" y="21047"/>
                </a:lnTo>
                <a:lnTo>
                  <a:pt x="53323" y="23298"/>
                </a:lnTo>
                <a:lnTo>
                  <a:pt x="48600" y="26703"/>
                </a:lnTo>
                <a:lnTo>
                  <a:pt x="43545" y="30879"/>
                </a:lnTo>
                <a:lnTo>
                  <a:pt x="37319" y="35567"/>
                </a:lnTo>
                <a:lnTo>
                  <a:pt x="22780" y="45857"/>
                </a:lnTo>
                <a:lnTo>
                  <a:pt x="17760" y="50315"/>
                </a:lnTo>
                <a:lnTo>
                  <a:pt x="14414" y="54240"/>
                </a:lnTo>
                <a:lnTo>
                  <a:pt x="12182" y="57809"/>
                </a:lnTo>
                <a:lnTo>
                  <a:pt x="9742" y="63046"/>
                </a:lnTo>
                <a:lnTo>
                  <a:pt x="7163" y="69395"/>
                </a:lnTo>
                <a:lnTo>
                  <a:pt x="4491" y="76485"/>
                </a:lnTo>
                <a:lnTo>
                  <a:pt x="2710" y="83116"/>
                </a:lnTo>
                <a:lnTo>
                  <a:pt x="1523" y="89442"/>
                </a:lnTo>
                <a:lnTo>
                  <a:pt x="731" y="95565"/>
                </a:lnTo>
                <a:lnTo>
                  <a:pt x="1156" y="100599"/>
                </a:lnTo>
                <a:lnTo>
                  <a:pt x="2391" y="104907"/>
                </a:lnTo>
                <a:lnTo>
                  <a:pt x="4167" y="108732"/>
                </a:lnTo>
                <a:lnTo>
                  <a:pt x="6304" y="112235"/>
                </a:lnTo>
                <a:lnTo>
                  <a:pt x="8681" y="115522"/>
                </a:lnTo>
                <a:lnTo>
                  <a:pt x="11218" y="118666"/>
                </a:lnTo>
                <a:lnTo>
                  <a:pt x="13862" y="120763"/>
                </a:lnTo>
                <a:lnTo>
                  <a:pt x="16577" y="122160"/>
                </a:lnTo>
                <a:lnTo>
                  <a:pt x="19340" y="123091"/>
                </a:lnTo>
                <a:lnTo>
                  <a:pt x="23086" y="124665"/>
                </a:lnTo>
                <a:lnTo>
                  <a:pt x="27489" y="126667"/>
                </a:lnTo>
                <a:lnTo>
                  <a:pt x="32329" y="128953"/>
                </a:lnTo>
                <a:lnTo>
                  <a:pt x="36509" y="130478"/>
                </a:lnTo>
                <a:lnTo>
                  <a:pt x="40248" y="131494"/>
                </a:lnTo>
                <a:lnTo>
                  <a:pt x="43693" y="132172"/>
                </a:lnTo>
                <a:lnTo>
                  <a:pt x="48847" y="131671"/>
                </a:lnTo>
                <a:lnTo>
                  <a:pt x="55141" y="130385"/>
                </a:lnTo>
                <a:lnTo>
                  <a:pt x="62194" y="128575"/>
                </a:lnTo>
                <a:lnTo>
                  <a:pt x="67848" y="127368"/>
                </a:lnTo>
                <a:lnTo>
                  <a:pt x="72570" y="126564"/>
                </a:lnTo>
                <a:lnTo>
                  <a:pt x="76671" y="126027"/>
                </a:lnTo>
                <a:lnTo>
                  <a:pt x="80358" y="124717"/>
                </a:lnTo>
                <a:lnTo>
                  <a:pt x="83767" y="122891"/>
                </a:lnTo>
                <a:lnTo>
                  <a:pt x="86993" y="120721"/>
                </a:lnTo>
                <a:lnTo>
                  <a:pt x="89144" y="118322"/>
                </a:lnTo>
                <a:lnTo>
                  <a:pt x="90578" y="115771"/>
                </a:lnTo>
                <a:lnTo>
                  <a:pt x="91533" y="113117"/>
                </a:lnTo>
                <a:lnTo>
                  <a:pt x="93122" y="109443"/>
                </a:lnTo>
                <a:lnTo>
                  <a:pt x="97429" y="100280"/>
                </a:lnTo>
                <a:lnTo>
                  <a:pt x="98958" y="94217"/>
                </a:lnTo>
                <a:lnTo>
                  <a:pt x="99978" y="87318"/>
                </a:lnTo>
                <a:lnTo>
                  <a:pt x="100658" y="79861"/>
                </a:lnTo>
                <a:lnTo>
                  <a:pt x="99207" y="72985"/>
                </a:lnTo>
                <a:lnTo>
                  <a:pt x="96333" y="66495"/>
                </a:lnTo>
                <a:lnTo>
                  <a:pt x="92512" y="60264"/>
                </a:lnTo>
                <a:lnTo>
                  <a:pt x="89013" y="55158"/>
                </a:lnTo>
                <a:lnTo>
                  <a:pt x="85728" y="50801"/>
                </a:lnTo>
                <a:lnTo>
                  <a:pt x="82586" y="46944"/>
                </a:lnTo>
                <a:lnTo>
                  <a:pt x="78585" y="44372"/>
                </a:lnTo>
                <a:lnTo>
                  <a:pt x="74013" y="42658"/>
                </a:lnTo>
                <a:lnTo>
                  <a:pt x="69061" y="41515"/>
                </a:lnTo>
                <a:lnTo>
                  <a:pt x="64807" y="40753"/>
                </a:lnTo>
                <a:lnTo>
                  <a:pt x="61017" y="40245"/>
                </a:lnTo>
                <a:lnTo>
                  <a:pt x="57539" y="39907"/>
                </a:lnTo>
                <a:lnTo>
                  <a:pt x="54268" y="39681"/>
                </a:lnTo>
                <a:lnTo>
                  <a:pt x="51134" y="39531"/>
                </a:lnTo>
                <a:lnTo>
                  <a:pt x="48093" y="39430"/>
                </a:lnTo>
                <a:lnTo>
                  <a:pt x="45113" y="40316"/>
                </a:lnTo>
                <a:lnTo>
                  <a:pt x="42174" y="41859"/>
                </a:lnTo>
                <a:lnTo>
                  <a:pt x="39262" y="43840"/>
                </a:lnTo>
                <a:lnTo>
                  <a:pt x="36368" y="45161"/>
                </a:lnTo>
                <a:lnTo>
                  <a:pt x="33486" y="46041"/>
                </a:lnTo>
                <a:lnTo>
                  <a:pt x="30612" y="46628"/>
                </a:lnTo>
                <a:lnTo>
                  <a:pt x="27744" y="47972"/>
                </a:lnTo>
                <a:lnTo>
                  <a:pt x="24880" y="49820"/>
                </a:lnTo>
                <a:lnTo>
                  <a:pt x="22017" y="52005"/>
                </a:lnTo>
                <a:lnTo>
                  <a:pt x="19156" y="55366"/>
                </a:lnTo>
                <a:lnTo>
                  <a:pt x="16297" y="59513"/>
                </a:lnTo>
                <a:lnTo>
                  <a:pt x="13438" y="64182"/>
                </a:lnTo>
                <a:lnTo>
                  <a:pt x="11532" y="68247"/>
                </a:lnTo>
                <a:lnTo>
                  <a:pt x="10262" y="71909"/>
                </a:lnTo>
                <a:lnTo>
                  <a:pt x="9414" y="75304"/>
                </a:lnTo>
                <a:lnTo>
                  <a:pt x="8850" y="78519"/>
                </a:lnTo>
                <a:lnTo>
                  <a:pt x="8473" y="81615"/>
                </a:lnTo>
                <a:lnTo>
                  <a:pt x="8222" y="84632"/>
                </a:lnTo>
                <a:lnTo>
                  <a:pt x="7103" y="87595"/>
                </a:lnTo>
                <a:lnTo>
                  <a:pt x="5403" y="90523"/>
                </a:lnTo>
                <a:lnTo>
                  <a:pt x="3318" y="93428"/>
                </a:lnTo>
                <a:lnTo>
                  <a:pt x="2880" y="96317"/>
                </a:lnTo>
                <a:lnTo>
                  <a:pt x="3541" y="99195"/>
                </a:lnTo>
                <a:lnTo>
                  <a:pt x="4934" y="102067"/>
                </a:lnTo>
                <a:lnTo>
                  <a:pt x="5863" y="104933"/>
                </a:lnTo>
                <a:lnTo>
                  <a:pt x="6482" y="107797"/>
                </a:lnTo>
                <a:lnTo>
                  <a:pt x="6895" y="110659"/>
                </a:lnTo>
                <a:lnTo>
                  <a:pt x="9075" y="112567"/>
                </a:lnTo>
                <a:lnTo>
                  <a:pt x="12434" y="113838"/>
                </a:lnTo>
                <a:lnTo>
                  <a:pt x="16577" y="114686"/>
                </a:lnTo>
                <a:lnTo>
                  <a:pt x="20293" y="115252"/>
                </a:lnTo>
                <a:lnTo>
                  <a:pt x="23722" y="115628"/>
                </a:lnTo>
                <a:lnTo>
                  <a:pt x="31518" y="116233"/>
                </a:lnTo>
                <a:lnTo>
                  <a:pt x="35124" y="113776"/>
                </a:lnTo>
                <a:lnTo>
                  <a:pt x="37420" y="111787"/>
                </a:lnTo>
                <a:lnTo>
                  <a:pt x="39902" y="110461"/>
                </a:lnTo>
                <a:lnTo>
                  <a:pt x="42510" y="109578"/>
                </a:lnTo>
                <a:lnTo>
                  <a:pt x="45202" y="108988"/>
                </a:lnTo>
                <a:lnTo>
                  <a:pt x="47948" y="107643"/>
                </a:lnTo>
                <a:lnTo>
                  <a:pt x="50731" y="105793"/>
                </a:lnTo>
                <a:lnTo>
                  <a:pt x="53539" y="103608"/>
                </a:lnTo>
                <a:lnTo>
                  <a:pt x="56363" y="101199"/>
                </a:lnTo>
                <a:lnTo>
                  <a:pt x="59199" y="98640"/>
                </a:lnTo>
                <a:lnTo>
                  <a:pt x="66043" y="92240"/>
                </a:lnTo>
                <a:lnTo>
                  <a:pt x="67557" y="89810"/>
                </a:lnTo>
                <a:lnTo>
                  <a:pt x="69519" y="86285"/>
                </a:lnTo>
                <a:lnTo>
                  <a:pt x="71780" y="82030"/>
                </a:lnTo>
                <a:lnTo>
                  <a:pt x="72334" y="80145"/>
                </a:lnTo>
                <a:lnTo>
                  <a:pt x="71751" y="79842"/>
                </a:lnTo>
                <a:lnTo>
                  <a:pt x="70410" y="80592"/>
                </a:lnTo>
                <a:lnTo>
                  <a:pt x="69516" y="82045"/>
                </a:lnTo>
                <a:lnTo>
                  <a:pt x="68523" y="86199"/>
                </a:lnTo>
                <a:lnTo>
                  <a:pt x="68258" y="90545"/>
                </a:lnTo>
                <a:lnTo>
                  <a:pt x="67963" y="102994"/>
                </a:lnTo>
                <a:lnTo>
                  <a:pt x="68837" y="107457"/>
                </a:lnTo>
                <a:lnTo>
                  <a:pt x="70372" y="110432"/>
                </a:lnTo>
                <a:lnTo>
                  <a:pt x="72348" y="112415"/>
                </a:lnTo>
                <a:lnTo>
                  <a:pt x="73665" y="112785"/>
                </a:lnTo>
                <a:lnTo>
                  <a:pt x="74544" y="112079"/>
                </a:lnTo>
                <a:lnTo>
                  <a:pt x="75129" y="110656"/>
                </a:lnTo>
                <a:lnTo>
                  <a:pt x="78319" y="106535"/>
                </a:lnTo>
                <a:lnTo>
                  <a:pt x="80504" y="104102"/>
                </a:lnTo>
                <a:lnTo>
                  <a:pt x="81960" y="101528"/>
                </a:lnTo>
                <a:lnTo>
                  <a:pt x="82932" y="98859"/>
                </a:lnTo>
                <a:lnTo>
                  <a:pt x="83578" y="96128"/>
                </a:lnTo>
                <a:lnTo>
                  <a:pt x="83057" y="95259"/>
                </a:lnTo>
                <a:lnTo>
                  <a:pt x="81757" y="95633"/>
                </a:lnTo>
                <a:lnTo>
                  <a:pt x="63725" y="107627"/>
                </a:lnTo>
                <a:lnTo>
                  <a:pt x="58392" y="111498"/>
                </a:lnTo>
                <a:lnTo>
                  <a:pt x="53884" y="115031"/>
                </a:lnTo>
                <a:lnTo>
                  <a:pt x="42010" y="1249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39"/>
          <p:cNvSpPr/>
          <p:nvPr/>
        </p:nvSpPr>
        <p:spPr>
          <a:xfrm>
            <a:off x="7830051" y="2254567"/>
            <a:ext cx="55616" cy="42864"/>
          </a:xfrm>
          <a:custGeom>
            <a:avLst/>
            <a:gdLst/>
            <a:ahLst/>
            <a:cxnLst/>
            <a:rect l="0" t="0" r="0" b="0"/>
            <a:pathLst>
              <a:path w="55616" h="42864">
                <a:moveTo>
                  <a:pt x="50933" y="42863"/>
                </a:moveTo>
                <a:lnTo>
                  <a:pt x="46382" y="42863"/>
                </a:lnTo>
                <a:lnTo>
                  <a:pt x="44090" y="41910"/>
                </a:lnTo>
                <a:lnTo>
                  <a:pt x="41608" y="40322"/>
                </a:lnTo>
                <a:lnTo>
                  <a:pt x="39002" y="38312"/>
                </a:lnTo>
                <a:lnTo>
                  <a:pt x="36312" y="36971"/>
                </a:lnTo>
                <a:lnTo>
                  <a:pt x="33565" y="36077"/>
                </a:lnTo>
                <a:lnTo>
                  <a:pt x="30782" y="35482"/>
                </a:lnTo>
                <a:lnTo>
                  <a:pt x="29880" y="34132"/>
                </a:lnTo>
                <a:lnTo>
                  <a:pt x="30230" y="32280"/>
                </a:lnTo>
                <a:lnTo>
                  <a:pt x="31416" y="30092"/>
                </a:lnTo>
                <a:lnTo>
                  <a:pt x="32207" y="27681"/>
                </a:lnTo>
                <a:lnTo>
                  <a:pt x="32734" y="25122"/>
                </a:lnTo>
                <a:lnTo>
                  <a:pt x="33086" y="22463"/>
                </a:lnTo>
                <a:lnTo>
                  <a:pt x="34272" y="20690"/>
                </a:lnTo>
                <a:lnTo>
                  <a:pt x="36016" y="19509"/>
                </a:lnTo>
                <a:lnTo>
                  <a:pt x="38131" y="18721"/>
                </a:lnTo>
                <a:lnTo>
                  <a:pt x="39541" y="17243"/>
                </a:lnTo>
                <a:lnTo>
                  <a:pt x="40481" y="15305"/>
                </a:lnTo>
                <a:lnTo>
                  <a:pt x="41108" y="13061"/>
                </a:lnTo>
                <a:lnTo>
                  <a:pt x="42478" y="10612"/>
                </a:lnTo>
                <a:lnTo>
                  <a:pt x="44344" y="8028"/>
                </a:lnTo>
                <a:lnTo>
                  <a:pt x="49632" y="1586"/>
                </a:lnTo>
                <a:lnTo>
                  <a:pt x="51019" y="2010"/>
                </a:lnTo>
                <a:lnTo>
                  <a:pt x="52895" y="3245"/>
                </a:lnTo>
                <a:lnTo>
                  <a:pt x="55100" y="5021"/>
                </a:lnTo>
                <a:lnTo>
                  <a:pt x="55615" y="7157"/>
                </a:lnTo>
                <a:lnTo>
                  <a:pt x="55008" y="9534"/>
                </a:lnTo>
                <a:lnTo>
                  <a:pt x="51738" y="15642"/>
                </a:lnTo>
                <a:lnTo>
                  <a:pt x="50518" y="17095"/>
                </a:lnTo>
                <a:lnTo>
                  <a:pt x="48751" y="19017"/>
                </a:lnTo>
                <a:lnTo>
                  <a:pt x="44248" y="23692"/>
                </a:lnTo>
                <a:lnTo>
                  <a:pt x="39073" y="28945"/>
                </a:lnTo>
                <a:lnTo>
                  <a:pt x="36358" y="30727"/>
                </a:lnTo>
                <a:lnTo>
                  <a:pt x="33597" y="31914"/>
                </a:lnTo>
                <a:lnTo>
                  <a:pt x="30804" y="32706"/>
                </a:lnTo>
                <a:lnTo>
                  <a:pt x="27988" y="34187"/>
                </a:lnTo>
                <a:lnTo>
                  <a:pt x="25160" y="36126"/>
                </a:lnTo>
                <a:lnTo>
                  <a:pt x="22320" y="38372"/>
                </a:lnTo>
                <a:lnTo>
                  <a:pt x="19476" y="39869"/>
                </a:lnTo>
                <a:lnTo>
                  <a:pt x="16627" y="40867"/>
                </a:lnTo>
                <a:lnTo>
                  <a:pt x="13774" y="41532"/>
                </a:lnTo>
                <a:lnTo>
                  <a:pt x="10921" y="41023"/>
                </a:lnTo>
                <a:lnTo>
                  <a:pt x="8066" y="39731"/>
                </a:lnTo>
                <a:lnTo>
                  <a:pt x="1191" y="35365"/>
                </a:lnTo>
                <a:lnTo>
                  <a:pt x="626" y="33102"/>
                </a:lnTo>
                <a:lnTo>
                  <a:pt x="251" y="29688"/>
                </a:lnTo>
                <a:lnTo>
                  <a:pt x="0" y="25507"/>
                </a:lnTo>
                <a:lnTo>
                  <a:pt x="786" y="21767"/>
                </a:lnTo>
                <a:lnTo>
                  <a:pt x="2262" y="18321"/>
                </a:lnTo>
                <a:lnTo>
                  <a:pt x="4197" y="15072"/>
                </a:lnTo>
                <a:lnTo>
                  <a:pt x="7394" y="11953"/>
                </a:lnTo>
                <a:lnTo>
                  <a:pt x="11430" y="8921"/>
                </a:lnTo>
                <a:lnTo>
                  <a:pt x="16025" y="5948"/>
                </a:lnTo>
                <a:lnTo>
                  <a:pt x="20041" y="3965"/>
                </a:lnTo>
                <a:lnTo>
                  <a:pt x="23671" y="2643"/>
                </a:lnTo>
                <a:lnTo>
                  <a:pt x="337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40"/>
          <p:cNvSpPr/>
          <p:nvPr/>
        </p:nvSpPr>
        <p:spPr>
          <a:xfrm>
            <a:off x="8215462" y="2220630"/>
            <a:ext cx="119111" cy="109750"/>
          </a:xfrm>
          <a:custGeom>
            <a:avLst/>
            <a:gdLst/>
            <a:ahLst/>
            <a:cxnLst/>
            <a:rect l="0" t="0" r="0" b="0"/>
            <a:pathLst>
              <a:path w="119111" h="109750">
                <a:moveTo>
                  <a:pt x="102720" y="8220"/>
                </a:moveTo>
                <a:lnTo>
                  <a:pt x="93619" y="3669"/>
                </a:lnTo>
                <a:lnTo>
                  <a:pt x="89985" y="2328"/>
                </a:lnTo>
                <a:lnTo>
                  <a:pt x="86610" y="1434"/>
                </a:lnTo>
                <a:lnTo>
                  <a:pt x="83408" y="839"/>
                </a:lnTo>
                <a:lnTo>
                  <a:pt x="80320" y="441"/>
                </a:lnTo>
                <a:lnTo>
                  <a:pt x="77309" y="177"/>
                </a:lnTo>
                <a:lnTo>
                  <a:pt x="74350" y="0"/>
                </a:lnTo>
                <a:lnTo>
                  <a:pt x="69519" y="1787"/>
                </a:lnTo>
                <a:lnTo>
                  <a:pt x="63441" y="4884"/>
                </a:lnTo>
                <a:lnTo>
                  <a:pt x="56532" y="8853"/>
                </a:lnTo>
                <a:lnTo>
                  <a:pt x="50973" y="12452"/>
                </a:lnTo>
                <a:lnTo>
                  <a:pt x="46315" y="15804"/>
                </a:lnTo>
                <a:lnTo>
                  <a:pt x="42256" y="18991"/>
                </a:lnTo>
                <a:lnTo>
                  <a:pt x="38598" y="22068"/>
                </a:lnTo>
                <a:lnTo>
                  <a:pt x="35208" y="25072"/>
                </a:lnTo>
                <a:lnTo>
                  <a:pt x="28899" y="30950"/>
                </a:lnTo>
                <a:lnTo>
                  <a:pt x="17089" y="42484"/>
                </a:lnTo>
                <a:lnTo>
                  <a:pt x="14200" y="45350"/>
                </a:lnTo>
                <a:lnTo>
                  <a:pt x="11322" y="49166"/>
                </a:lnTo>
                <a:lnTo>
                  <a:pt x="8451" y="53614"/>
                </a:lnTo>
                <a:lnTo>
                  <a:pt x="5584" y="58485"/>
                </a:lnTo>
                <a:lnTo>
                  <a:pt x="3673" y="62685"/>
                </a:lnTo>
                <a:lnTo>
                  <a:pt x="2398" y="66437"/>
                </a:lnTo>
                <a:lnTo>
                  <a:pt x="1549" y="69892"/>
                </a:lnTo>
                <a:lnTo>
                  <a:pt x="983" y="73147"/>
                </a:lnTo>
                <a:lnTo>
                  <a:pt x="606" y="76269"/>
                </a:lnTo>
                <a:lnTo>
                  <a:pt x="353" y="79304"/>
                </a:lnTo>
                <a:lnTo>
                  <a:pt x="186" y="82279"/>
                </a:lnTo>
                <a:lnTo>
                  <a:pt x="0" y="88125"/>
                </a:lnTo>
                <a:lnTo>
                  <a:pt x="902" y="91017"/>
                </a:lnTo>
                <a:lnTo>
                  <a:pt x="2457" y="93898"/>
                </a:lnTo>
                <a:lnTo>
                  <a:pt x="4445" y="96771"/>
                </a:lnTo>
                <a:lnTo>
                  <a:pt x="6723" y="98686"/>
                </a:lnTo>
                <a:lnTo>
                  <a:pt x="9195" y="99963"/>
                </a:lnTo>
                <a:lnTo>
                  <a:pt x="11795" y="100814"/>
                </a:lnTo>
                <a:lnTo>
                  <a:pt x="14480" y="102334"/>
                </a:lnTo>
                <a:lnTo>
                  <a:pt x="17224" y="104300"/>
                </a:lnTo>
                <a:lnTo>
                  <a:pt x="20005" y="106563"/>
                </a:lnTo>
                <a:lnTo>
                  <a:pt x="22812" y="108072"/>
                </a:lnTo>
                <a:lnTo>
                  <a:pt x="25635" y="109078"/>
                </a:lnTo>
                <a:lnTo>
                  <a:pt x="28471" y="109749"/>
                </a:lnTo>
                <a:lnTo>
                  <a:pt x="32265" y="109243"/>
                </a:lnTo>
                <a:lnTo>
                  <a:pt x="36700" y="107954"/>
                </a:lnTo>
                <a:lnTo>
                  <a:pt x="41561" y="106141"/>
                </a:lnTo>
                <a:lnTo>
                  <a:pt x="46708" y="104933"/>
                </a:lnTo>
                <a:lnTo>
                  <a:pt x="52044" y="104128"/>
                </a:lnTo>
                <a:lnTo>
                  <a:pt x="57505" y="103591"/>
                </a:lnTo>
                <a:lnTo>
                  <a:pt x="63052" y="102281"/>
                </a:lnTo>
                <a:lnTo>
                  <a:pt x="68655" y="100454"/>
                </a:lnTo>
                <a:lnTo>
                  <a:pt x="74295" y="98284"/>
                </a:lnTo>
                <a:lnTo>
                  <a:pt x="79007" y="95885"/>
                </a:lnTo>
                <a:lnTo>
                  <a:pt x="83102" y="93333"/>
                </a:lnTo>
                <a:lnTo>
                  <a:pt x="86783" y="90680"/>
                </a:lnTo>
                <a:lnTo>
                  <a:pt x="90191" y="88910"/>
                </a:lnTo>
                <a:lnTo>
                  <a:pt x="93415" y="87731"/>
                </a:lnTo>
                <a:lnTo>
                  <a:pt x="96517" y="86945"/>
                </a:lnTo>
                <a:lnTo>
                  <a:pt x="98584" y="85468"/>
                </a:lnTo>
                <a:lnTo>
                  <a:pt x="99962" y="83531"/>
                </a:lnTo>
                <a:lnTo>
                  <a:pt x="100883" y="81287"/>
                </a:lnTo>
                <a:lnTo>
                  <a:pt x="106983" y="68634"/>
                </a:lnTo>
                <a:lnTo>
                  <a:pt x="111277" y="59926"/>
                </a:lnTo>
                <a:lnTo>
                  <a:pt x="114140" y="53168"/>
                </a:lnTo>
                <a:lnTo>
                  <a:pt x="116048" y="47710"/>
                </a:lnTo>
                <a:lnTo>
                  <a:pt x="117321" y="43119"/>
                </a:lnTo>
                <a:lnTo>
                  <a:pt x="118168" y="39106"/>
                </a:lnTo>
                <a:lnTo>
                  <a:pt x="118735" y="35478"/>
                </a:lnTo>
                <a:lnTo>
                  <a:pt x="119110" y="32107"/>
                </a:lnTo>
                <a:lnTo>
                  <a:pt x="118409" y="28907"/>
                </a:lnTo>
                <a:lnTo>
                  <a:pt x="116990" y="25821"/>
                </a:lnTo>
                <a:lnTo>
                  <a:pt x="115091" y="22811"/>
                </a:lnTo>
                <a:lnTo>
                  <a:pt x="112873" y="20805"/>
                </a:lnTo>
                <a:lnTo>
                  <a:pt x="110441" y="19467"/>
                </a:lnTo>
                <a:lnTo>
                  <a:pt x="107867" y="18575"/>
                </a:lnTo>
                <a:lnTo>
                  <a:pt x="105199" y="17028"/>
                </a:lnTo>
                <a:lnTo>
                  <a:pt x="102468" y="15045"/>
                </a:lnTo>
                <a:lnTo>
                  <a:pt x="99695" y="12770"/>
                </a:lnTo>
                <a:lnTo>
                  <a:pt x="95940" y="10300"/>
                </a:lnTo>
                <a:lnTo>
                  <a:pt x="91533" y="7702"/>
                </a:lnTo>
                <a:lnTo>
                  <a:pt x="86690" y="5017"/>
                </a:lnTo>
                <a:lnTo>
                  <a:pt x="82508" y="4179"/>
                </a:lnTo>
                <a:lnTo>
                  <a:pt x="78768" y="4574"/>
                </a:lnTo>
                <a:lnTo>
                  <a:pt x="75322" y="5789"/>
                </a:lnTo>
                <a:lnTo>
                  <a:pt x="72073" y="6599"/>
                </a:lnTo>
                <a:lnTo>
                  <a:pt x="68954" y="7139"/>
                </a:lnTo>
                <a:lnTo>
                  <a:pt x="65920" y="7499"/>
                </a:lnTo>
                <a:lnTo>
                  <a:pt x="62948" y="7739"/>
                </a:lnTo>
                <a:lnTo>
                  <a:pt x="60012" y="7900"/>
                </a:lnTo>
                <a:lnTo>
                  <a:pt x="57103" y="8006"/>
                </a:lnTo>
                <a:lnTo>
                  <a:pt x="52306" y="9982"/>
                </a:lnTo>
                <a:lnTo>
                  <a:pt x="46252" y="13205"/>
                </a:lnTo>
                <a:lnTo>
                  <a:pt x="39357" y="17258"/>
                </a:lnTo>
                <a:lnTo>
                  <a:pt x="33808" y="20913"/>
                </a:lnTo>
                <a:lnTo>
                  <a:pt x="29156" y="24302"/>
                </a:lnTo>
                <a:lnTo>
                  <a:pt x="25103" y="27513"/>
                </a:lnTo>
                <a:lnTo>
                  <a:pt x="22400" y="30607"/>
                </a:lnTo>
                <a:lnTo>
                  <a:pt x="20598" y="33622"/>
                </a:lnTo>
                <a:lnTo>
                  <a:pt x="19398" y="36585"/>
                </a:lnTo>
                <a:lnTo>
                  <a:pt x="17643" y="39512"/>
                </a:lnTo>
                <a:lnTo>
                  <a:pt x="15523" y="42416"/>
                </a:lnTo>
                <a:lnTo>
                  <a:pt x="13155" y="45305"/>
                </a:lnTo>
                <a:lnTo>
                  <a:pt x="10625" y="50088"/>
                </a:lnTo>
                <a:lnTo>
                  <a:pt x="7986" y="56135"/>
                </a:lnTo>
                <a:lnTo>
                  <a:pt x="5274" y="63023"/>
                </a:lnTo>
                <a:lnTo>
                  <a:pt x="3467" y="68568"/>
                </a:lnTo>
                <a:lnTo>
                  <a:pt x="2261" y="73217"/>
                </a:lnTo>
                <a:lnTo>
                  <a:pt x="1458" y="77268"/>
                </a:lnTo>
                <a:lnTo>
                  <a:pt x="1874" y="81875"/>
                </a:lnTo>
                <a:lnTo>
                  <a:pt x="3105" y="86850"/>
                </a:lnTo>
                <a:lnTo>
                  <a:pt x="4877" y="92073"/>
                </a:lnTo>
                <a:lnTo>
                  <a:pt x="7964" y="95554"/>
                </a:lnTo>
                <a:lnTo>
                  <a:pt x="11927" y="97875"/>
                </a:lnTo>
                <a:lnTo>
                  <a:pt x="16474" y="99422"/>
                </a:lnTo>
                <a:lnTo>
                  <a:pt x="20458" y="101406"/>
                </a:lnTo>
                <a:lnTo>
                  <a:pt x="24066" y="103682"/>
                </a:lnTo>
                <a:lnTo>
                  <a:pt x="27424" y="106151"/>
                </a:lnTo>
                <a:lnTo>
                  <a:pt x="30616" y="107797"/>
                </a:lnTo>
                <a:lnTo>
                  <a:pt x="33695" y="108895"/>
                </a:lnTo>
                <a:lnTo>
                  <a:pt x="36700" y="109626"/>
                </a:lnTo>
                <a:lnTo>
                  <a:pt x="38705" y="109161"/>
                </a:lnTo>
                <a:lnTo>
                  <a:pt x="40041" y="107899"/>
                </a:lnTo>
                <a:lnTo>
                  <a:pt x="40931" y="106105"/>
                </a:lnTo>
                <a:lnTo>
                  <a:pt x="43430" y="104909"/>
                </a:lnTo>
                <a:lnTo>
                  <a:pt x="47001" y="104112"/>
                </a:lnTo>
                <a:lnTo>
                  <a:pt x="51286" y="103580"/>
                </a:lnTo>
                <a:lnTo>
                  <a:pt x="56048" y="102273"/>
                </a:lnTo>
                <a:lnTo>
                  <a:pt x="61128" y="100450"/>
                </a:lnTo>
                <a:lnTo>
                  <a:pt x="66420" y="98281"/>
                </a:lnTo>
                <a:lnTo>
                  <a:pt x="71852" y="93978"/>
                </a:lnTo>
                <a:lnTo>
                  <a:pt x="77379" y="88252"/>
                </a:lnTo>
                <a:lnTo>
                  <a:pt x="82968" y="81577"/>
                </a:lnTo>
                <a:lnTo>
                  <a:pt x="86695" y="76174"/>
                </a:lnTo>
                <a:lnTo>
                  <a:pt x="89179" y="71620"/>
                </a:lnTo>
                <a:lnTo>
                  <a:pt x="90835" y="67632"/>
                </a:lnTo>
                <a:lnTo>
                  <a:pt x="90987" y="63068"/>
                </a:lnTo>
                <a:lnTo>
                  <a:pt x="90135" y="58120"/>
                </a:lnTo>
                <a:lnTo>
                  <a:pt x="86476" y="45593"/>
                </a:lnTo>
                <a:lnTo>
                  <a:pt x="86176" y="43613"/>
                </a:lnTo>
                <a:lnTo>
                  <a:pt x="85976" y="41340"/>
                </a:lnTo>
                <a:lnTo>
                  <a:pt x="85842" y="38872"/>
                </a:lnTo>
                <a:lnTo>
                  <a:pt x="83849" y="36275"/>
                </a:lnTo>
                <a:lnTo>
                  <a:pt x="80614" y="33591"/>
                </a:lnTo>
                <a:lnTo>
                  <a:pt x="76552" y="30849"/>
                </a:lnTo>
                <a:lnTo>
                  <a:pt x="72892" y="29973"/>
                </a:lnTo>
                <a:lnTo>
                  <a:pt x="69501" y="30342"/>
                </a:lnTo>
                <a:lnTo>
                  <a:pt x="66285" y="31540"/>
                </a:lnTo>
                <a:lnTo>
                  <a:pt x="63190" y="32339"/>
                </a:lnTo>
                <a:lnTo>
                  <a:pt x="60174" y="32872"/>
                </a:lnTo>
                <a:lnTo>
                  <a:pt x="57211" y="33227"/>
                </a:lnTo>
                <a:lnTo>
                  <a:pt x="54283" y="34416"/>
                </a:lnTo>
                <a:lnTo>
                  <a:pt x="51379" y="36162"/>
                </a:lnTo>
                <a:lnTo>
                  <a:pt x="48490" y="38277"/>
                </a:lnTo>
                <a:lnTo>
                  <a:pt x="46564" y="40641"/>
                </a:lnTo>
                <a:lnTo>
                  <a:pt x="45281" y="43169"/>
                </a:lnTo>
                <a:lnTo>
                  <a:pt x="44425" y="45806"/>
                </a:lnTo>
                <a:lnTo>
                  <a:pt x="42902" y="49470"/>
                </a:lnTo>
                <a:lnTo>
                  <a:pt x="40934" y="53817"/>
                </a:lnTo>
                <a:lnTo>
                  <a:pt x="38669" y="58620"/>
                </a:lnTo>
                <a:lnTo>
                  <a:pt x="37159" y="62775"/>
                </a:lnTo>
                <a:lnTo>
                  <a:pt x="36153" y="66498"/>
                </a:lnTo>
                <a:lnTo>
                  <a:pt x="35482" y="69931"/>
                </a:lnTo>
                <a:lnTo>
                  <a:pt x="35035" y="74126"/>
                </a:lnTo>
                <a:lnTo>
                  <a:pt x="34736" y="78827"/>
                </a:lnTo>
                <a:lnTo>
                  <a:pt x="34538" y="83866"/>
                </a:lnTo>
                <a:lnTo>
                  <a:pt x="35358" y="87226"/>
                </a:lnTo>
                <a:lnTo>
                  <a:pt x="36856" y="89465"/>
                </a:lnTo>
                <a:lnTo>
                  <a:pt x="41556" y="93060"/>
                </a:lnTo>
                <a:lnTo>
                  <a:pt x="41941" y="92402"/>
                </a:lnTo>
                <a:lnTo>
                  <a:pt x="42369" y="89131"/>
                </a:lnTo>
                <a:lnTo>
                  <a:pt x="42485" y="86926"/>
                </a:lnTo>
                <a:lnTo>
                  <a:pt x="42682" y="78321"/>
                </a:lnTo>
                <a:lnTo>
                  <a:pt x="42710" y="54790"/>
                </a:lnTo>
                <a:lnTo>
                  <a:pt x="41758" y="54507"/>
                </a:lnTo>
                <a:lnTo>
                  <a:pt x="40172" y="55270"/>
                </a:lnTo>
                <a:lnTo>
                  <a:pt x="38161" y="56731"/>
                </a:lnTo>
                <a:lnTo>
                  <a:pt x="35868" y="58658"/>
                </a:lnTo>
                <a:lnTo>
                  <a:pt x="33387" y="60896"/>
                </a:lnTo>
                <a:lnTo>
                  <a:pt x="28090" y="65921"/>
                </a:lnTo>
                <a:lnTo>
                  <a:pt x="22561" y="71330"/>
                </a:lnTo>
                <a:lnTo>
                  <a:pt x="19753" y="73153"/>
                </a:lnTo>
                <a:lnTo>
                  <a:pt x="16929" y="74368"/>
                </a:lnTo>
                <a:lnTo>
                  <a:pt x="8422" y="85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41"/>
          <p:cNvSpPr/>
          <p:nvPr/>
        </p:nvSpPr>
        <p:spPr>
          <a:xfrm>
            <a:off x="8326755" y="2263171"/>
            <a:ext cx="454343" cy="17115"/>
          </a:xfrm>
          <a:custGeom>
            <a:avLst/>
            <a:gdLst/>
            <a:ahLst/>
            <a:cxnLst/>
            <a:rect l="0" t="0" r="0" b="0"/>
            <a:pathLst>
              <a:path w="454343" h="17115">
                <a:moveTo>
                  <a:pt x="0" y="17114"/>
                </a:moveTo>
                <a:lnTo>
                  <a:pt x="4551" y="17114"/>
                </a:lnTo>
                <a:lnTo>
                  <a:pt x="7796" y="16161"/>
                </a:lnTo>
                <a:lnTo>
                  <a:pt x="11865" y="14574"/>
                </a:lnTo>
                <a:lnTo>
                  <a:pt x="16482" y="12563"/>
                </a:lnTo>
                <a:lnTo>
                  <a:pt x="23371" y="11222"/>
                </a:lnTo>
                <a:lnTo>
                  <a:pt x="31773" y="10328"/>
                </a:lnTo>
                <a:lnTo>
                  <a:pt x="41185" y="9733"/>
                </a:lnTo>
                <a:lnTo>
                  <a:pt x="69421" y="9071"/>
                </a:lnTo>
                <a:lnTo>
                  <a:pt x="86285" y="8894"/>
                </a:lnTo>
                <a:lnTo>
                  <a:pt x="102291" y="7824"/>
                </a:lnTo>
                <a:lnTo>
                  <a:pt x="117724" y="6158"/>
                </a:lnTo>
                <a:lnTo>
                  <a:pt x="132775" y="4095"/>
                </a:lnTo>
                <a:lnTo>
                  <a:pt x="148524" y="2719"/>
                </a:lnTo>
                <a:lnTo>
                  <a:pt x="164739" y="1802"/>
                </a:lnTo>
                <a:lnTo>
                  <a:pt x="195137" y="784"/>
                </a:lnTo>
                <a:lnTo>
                  <a:pt x="235395" y="130"/>
                </a:lnTo>
                <a:lnTo>
                  <a:pt x="289280" y="0"/>
                </a:lnTo>
                <a:lnTo>
                  <a:pt x="307153" y="942"/>
                </a:lnTo>
                <a:lnTo>
                  <a:pt x="324783" y="2523"/>
                </a:lnTo>
                <a:lnTo>
                  <a:pt x="342252" y="4529"/>
                </a:lnTo>
                <a:lnTo>
                  <a:pt x="356756" y="5866"/>
                </a:lnTo>
                <a:lnTo>
                  <a:pt x="369282" y="6758"/>
                </a:lnTo>
                <a:lnTo>
                  <a:pt x="380490" y="7352"/>
                </a:lnTo>
                <a:lnTo>
                  <a:pt x="405645" y="8013"/>
                </a:lnTo>
                <a:lnTo>
                  <a:pt x="419019" y="8189"/>
                </a:lnTo>
                <a:lnTo>
                  <a:pt x="428889" y="9259"/>
                </a:lnTo>
                <a:lnTo>
                  <a:pt x="436420" y="10925"/>
                </a:lnTo>
                <a:lnTo>
                  <a:pt x="454342" y="17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42"/>
          <p:cNvSpPr/>
          <p:nvPr/>
        </p:nvSpPr>
        <p:spPr>
          <a:xfrm>
            <a:off x="8772535" y="2211705"/>
            <a:ext cx="145588" cy="136690"/>
          </a:xfrm>
          <a:custGeom>
            <a:avLst/>
            <a:gdLst/>
            <a:ahLst/>
            <a:cxnLst/>
            <a:rect l="0" t="0" r="0" b="0"/>
            <a:pathLst>
              <a:path w="145588" h="136690">
                <a:moveTo>
                  <a:pt x="85715" y="0"/>
                </a:moveTo>
                <a:lnTo>
                  <a:pt x="64725" y="0"/>
                </a:lnTo>
                <a:lnTo>
                  <a:pt x="60291" y="1905"/>
                </a:lnTo>
                <a:lnTo>
                  <a:pt x="54478" y="5080"/>
                </a:lnTo>
                <a:lnTo>
                  <a:pt x="47745" y="9101"/>
                </a:lnTo>
                <a:lnTo>
                  <a:pt x="42305" y="12735"/>
                </a:lnTo>
                <a:lnTo>
                  <a:pt x="37724" y="16110"/>
                </a:lnTo>
                <a:lnTo>
                  <a:pt x="33718" y="19312"/>
                </a:lnTo>
                <a:lnTo>
                  <a:pt x="30096" y="23352"/>
                </a:lnTo>
                <a:lnTo>
                  <a:pt x="26727" y="27950"/>
                </a:lnTo>
                <a:lnTo>
                  <a:pt x="23529" y="32921"/>
                </a:lnTo>
                <a:lnTo>
                  <a:pt x="20446" y="37187"/>
                </a:lnTo>
                <a:lnTo>
                  <a:pt x="17437" y="40984"/>
                </a:lnTo>
                <a:lnTo>
                  <a:pt x="14479" y="44467"/>
                </a:lnTo>
                <a:lnTo>
                  <a:pt x="12506" y="47742"/>
                </a:lnTo>
                <a:lnTo>
                  <a:pt x="11192" y="50878"/>
                </a:lnTo>
                <a:lnTo>
                  <a:pt x="10315" y="53921"/>
                </a:lnTo>
                <a:lnTo>
                  <a:pt x="8779" y="56902"/>
                </a:lnTo>
                <a:lnTo>
                  <a:pt x="6801" y="59842"/>
                </a:lnTo>
                <a:lnTo>
                  <a:pt x="4531" y="62755"/>
                </a:lnTo>
                <a:lnTo>
                  <a:pt x="3017" y="66601"/>
                </a:lnTo>
                <a:lnTo>
                  <a:pt x="2008" y="71071"/>
                </a:lnTo>
                <a:lnTo>
                  <a:pt x="1335" y="75955"/>
                </a:lnTo>
                <a:lnTo>
                  <a:pt x="886" y="80164"/>
                </a:lnTo>
                <a:lnTo>
                  <a:pt x="588" y="83923"/>
                </a:lnTo>
                <a:lnTo>
                  <a:pt x="388" y="87381"/>
                </a:lnTo>
                <a:lnTo>
                  <a:pt x="166" y="93763"/>
                </a:lnTo>
                <a:lnTo>
                  <a:pt x="25" y="105622"/>
                </a:lnTo>
                <a:lnTo>
                  <a:pt x="0" y="114268"/>
                </a:lnTo>
                <a:lnTo>
                  <a:pt x="949" y="116184"/>
                </a:lnTo>
                <a:lnTo>
                  <a:pt x="2534" y="117461"/>
                </a:lnTo>
                <a:lnTo>
                  <a:pt x="4543" y="118312"/>
                </a:lnTo>
                <a:lnTo>
                  <a:pt x="5883" y="119832"/>
                </a:lnTo>
                <a:lnTo>
                  <a:pt x="6776" y="121798"/>
                </a:lnTo>
                <a:lnTo>
                  <a:pt x="7371" y="124061"/>
                </a:lnTo>
                <a:lnTo>
                  <a:pt x="8721" y="126522"/>
                </a:lnTo>
                <a:lnTo>
                  <a:pt x="10573" y="129116"/>
                </a:lnTo>
                <a:lnTo>
                  <a:pt x="12760" y="131797"/>
                </a:lnTo>
                <a:lnTo>
                  <a:pt x="15172" y="133584"/>
                </a:lnTo>
                <a:lnTo>
                  <a:pt x="17731" y="134776"/>
                </a:lnTo>
                <a:lnTo>
                  <a:pt x="20390" y="135571"/>
                </a:lnTo>
                <a:lnTo>
                  <a:pt x="25972" y="136100"/>
                </a:lnTo>
                <a:lnTo>
                  <a:pt x="33505" y="136453"/>
                </a:lnTo>
                <a:lnTo>
                  <a:pt x="42335" y="136689"/>
                </a:lnTo>
                <a:lnTo>
                  <a:pt x="49175" y="135893"/>
                </a:lnTo>
                <a:lnTo>
                  <a:pt x="54688" y="134410"/>
                </a:lnTo>
                <a:lnTo>
                  <a:pt x="59315" y="132469"/>
                </a:lnTo>
                <a:lnTo>
                  <a:pt x="63352" y="131175"/>
                </a:lnTo>
                <a:lnTo>
                  <a:pt x="66997" y="130313"/>
                </a:lnTo>
                <a:lnTo>
                  <a:pt x="70379" y="129737"/>
                </a:lnTo>
                <a:lnTo>
                  <a:pt x="73585" y="128401"/>
                </a:lnTo>
                <a:lnTo>
                  <a:pt x="76676" y="126558"/>
                </a:lnTo>
                <a:lnTo>
                  <a:pt x="79689" y="124377"/>
                </a:lnTo>
                <a:lnTo>
                  <a:pt x="85508" y="121018"/>
                </a:lnTo>
                <a:lnTo>
                  <a:pt x="102134" y="112206"/>
                </a:lnTo>
                <a:lnTo>
                  <a:pt x="123811" y="101085"/>
                </a:lnTo>
                <a:lnTo>
                  <a:pt x="128257" y="97870"/>
                </a:lnTo>
                <a:lnTo>
                  <a:pt x="131222" y="94774"/>
                </a:lnTo>
                <a:lnTo>
                  <a:pt x="133197" y="91758"/>
                </a:lnTo>
                <a:lnTo>
                  <a:pt x="135468" y="88794"/>
                </a:lnTo>
                <a:lnTo>
                  <a:pt x="137933" y="85866"/>
                </a:lnTo>
                <a:lnTo>
                  <a:pt x="140530" y="82961"/>
                </a:lnTo>
                <a:lnTo>
                  <a:pt x="142261" y="80072"/>
                </a:lnTo>
                <a:lnTo>
                  <a:pt x="143415" y="77194"/>
                </a:lnTo>
                <a:lnTo>
                  <a:pt x="144184" y="74322"/>
                </a:lnTo>
                <a:lnTo>
                  <a:pt x="144696" y="71456"/>
                </a:lnTo>
                <a:lnTo>
                  <a:pt x="145039" y="68592"/>
                </a:lnTo>
                <a:lnTo>
                  <a:pt x="145267" y="65730"/>
                </a:lnTo>
                <a:lnTo>
                  <a:pt x="145419" y="62870"/>
                </a:lnTo>
                <a:lnTo>
                  <a:pt x="145587" y="57152"/>
                </a:lnTo>
                <a:lnTo>
                  <a:pt x="144680" y="55246"/>
                </a:lnTo>
                <a:lnTo>
                  <a:pt x="143122" y="53976"/>
                </a:lnTo>
                <a:lnTo>
                  <a:pt x="141131" y="53129"/>
                </a:lnTo>
                <a:lnTo>
                  <a:pt x="138852" y="51611"/>
                </a:lnTo>
                <a:lnTo>
                  <a:pt x="136380" y="49648"/>
                </a:lnTo>
                <a:lnTo>
                  <a:pt x="133779" y="47385"/>
                </a:lnTo>
                <a:lnTo>
                  <a:pt x="130140" y="44925"/>
                </a:lnTo>
                <a:lnTo>
                  <a:pt x="125809" y="42332"/>
                </a:lnTo>
                <a:lnTo>
                  <a:pt x="121016" y="39651"/>
                </a:lnTo>
                <a:lnTo>
                  <a:pt x="116869" y="37864"/>
                </a:lnTo>
                <a:lnTo>
                  <a:pt x="113152" y="36673"/>
                </a:lnTo>
                <a:lnTo>
                  <a:pt x="109721" y="35878"/>
                </a:lnTo>
                <a:lnTo>
                  <a:pt x="105529" y="34396"/>
                </a:lnTo>
                <a:lnTo>
                  <a:pt x="100829" y="32456"/>
                </a:lnTo>
                <a:lnTo>
                  <a:pt x="95791" y="30209"/>
                </a:lnTo>
                <a:lnTo>
                  <a:pt x="89575" y="28712"/>
                </a:lnTo>
                <a:lnTo>
                  <a:pt x="82573" y="27714"/>
                </a:lnTo>
                <a:lnTo>
                  <a:pt x="75048" y="27048"/>
                </a:lnTo>
                <a:lnTo>
                  <a:pt x="68126" y="26604"/>
                </a:lnTo>
                <a:lnTo>
                  <a:pt x="55355" y="26112"/>
                </a:lnTo>
                <a:lnTo>
                  <a:pt x="43329" y="25892"/>
                </a:lnTo>
                <a:lnTo>
                  <a:pt x="17134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43"/>
          <p:cNvSpPr/>
          <p:nvPr/>
        </p:nvSpPr>
        <p:spPr>
          <a:xfrm>
            <a:off x="7958137" y="1997392"/>
            <a:ext cx="214314" cy="531496"/>
          </a:xfrm>
          <a:custGeom>
            <a:avLst/>
            <a:gdLst/>
            <a:ahLst/>
            <a:cxnLst/>
            <a:rect l="0" t="0" r="0" b="0"/>
            <a:pathLst>
              <a:path w="214314" h="531496">
                <a:moveTo>
                  <a:pt x="214313" y="0"/>
                </a:moveTo>
                <a:lnTo>
                  <a:pt x="205212" y="13653"/>
                </a:lnTo>
                <a:lnTo>
                  <a:pt x="200742" y="22895"/>
                </a:lnTo>
                <a:lnTo>
                  <a:pt x="199551" y="26694"/>
                </a:lnTo>
                <a:lnTo>
                  <a:pt x="193147" y="38534"/>
                </a:lnTo>
                <a:lnTo>
                  <a:pt x="188772" y="45692"/>
                </a:lnTo>
                <a:lnTo>
                  <a:pt x="183911" y="58725"/>
                </a:lnTo>
                <a:lnTo>
                  <a:pt x="180799" y="71820"/>
                </a:lnTo>
                <a:lnTo>
                  <a:pt x="176240" y="87165"/>
                </a:lnTo>
                <a:lnTo>
                  <a:pt x="168318" y="111869"/>
                </a:lnTo>
                <a:lnTo>
                  <a:pt x="165552" y="121252"/>
                </a:lnTo>
                <a:lnTo>
                  <a:pt x="159939" y="141837"/>
                </a:lnTo>
                <a:lnTo>
                  <a:pt x="142868" y="208758"/>
                </a:lnTo>
                <a:lnTo>
                  <a:pt x="139061" y="220134"/>
                </a:lnTo>
                <a:lnTo>
                  <a:pt x="134617" y="231529"/>
                </a:lnTo>
                <a:lnTo>
                  <a:pt x="129750" y="242935"/>
                </a:lnTo>
                <a:lnTo>
                  <a:pt x="125553" y="255302"/>
                </a:lnTo>
                <a:lnTo>
                  <a:pt x="121801" y="268309"/>
                </a:lnTo>
                <a:lnTo>
                  <a:pt x="118349" y="281742"/>
                </a:lnTo>
                <a:lnTo>
                  <a:pt x="114141" y="294508"/>
                </a:lnTo>
                <a:lnTo>
                  <a:pt x="109432" y="306829"/>
                </a:lnTo>
                <a:lnTo>
                  <a:pt x="104387" y="318853"/>
                </a:lnTo>
                <a:lnTo>
                  <a:pt x="99120" y="330679"/>
                </a:lnTo>
                <a:lnTo>
                  <a:pt x="82603" y="366478"/>
                </a:lnTo>
                <a:lnTo>
                  <a:pt x="71320" y="393066"/>
                </a:lnTo>
                <a:lnTo>
                  <a:pt x="65644" y="404919"/>
                </a:lnTo>
                <a:lnTo>
                  <a:pt x="59955" y="415679"/>
                </a:lnTo>
                <a:lnTo>
                  <a:pt x="54259" y="425709"/>
                </a:lnTo>
                <a:lnTo>
                  <a:pt x="49506" y="435254"/>
                </a:lnTo>
                <a:lnTo>
                  <a:pt x="45388" y="444474"/>
                </a:lnTo>
                <a:lnTo>
                  <a:pt x="41688" y="453479"/>
                </a:lnTo>
                <a:lnTo>
                  <a:pt x="37317" y="462339"/>
                </a:lnTo>
                <a:lnTo>
                  <a:pt x="32499" y="471104"/>
                </a:lnTo>
                <a:lnTo>
                  <a:pt x="27380" y="479804"/>
                </a:lnTo>
                <a:lnTo>
                  <a:pt x="19154" y="494551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44"/>
          <p:cNvSpPr/>
          <p:nvPr/>
        </p:nvSpPr>
        <p:spPr>
          <a:xfrm>
            <a:off x="5926761" y="2708910"/>
            <a:ext cx="170668" cy="145716"/>
          </a:xfrm>
          <a:custGeom>
            <a:avLst/>
            <a:gdLst/>
            <a:ahLst/>
            <a:cxnLst/>
            <a:rect l="0" t="0" r="0" b="0"/>
            <a:pathLst>
              <a:path w="170668" h="145716">
                <a:moveTo>
                  <a:pt x="93991" y="0"/>
                </a:moveTo>
                <a:lnTo>
                  <a:pt x="84889" y="9101"/>
                </a:lnTo>
                <a:lnTo>
                  <a:pt x="80304" y="12735"/>
                </a:lnTo>
                <a:lnTo>
                  <a:pt x="75341" y="16110"/>
                </a:lnTo>
                <a:lnTo>
                  <a:pt x="70128" y="19312"/>
                </a:lnTo>
                <a:lnTo>
                  <a:pt x="65700" y="22400"/>
                </a:lnTo>
                <a:lnTo>
                  <a:pt x="61795" y="25410"/>
                </a:lnTo>
                <a:lnTo>
                  <a:pt x="58239" y="28370"/>
                </a:lnTo>
                <a:lnTo>
                  <a:pt x="53965" y="32249"/>
                </a:lnTo>
                <a:lnTo>
                  <a:pt x="44134" y="41638"/>
                </a:lnTo>
                <a:lnTo>
                  <a:pt x="38845" y="47760"/>
                </a:lnTo>
                <a:lnTo>
                  <a:pt x="33415" y="54700"/>
                </a:lnTo>
                <a:lnTo>
                  <a:pt x="27889" y="62184"/>
                </a:lnTo>
                <a:lnTo>
                  <a:pt x="24205" y="68126"/>
                </a:lnTo>
                <a:lnTo>
                  <a:pt x="21750" y="73040"/>
                </a:lnTo>
                <a:lnTo>
                  <a:pt x="20113" y="77268"/>
                </a:lnTo>
                <a:lnTo>
                  <a:pt x="19021" y="81039"/>
                </a:lnTo>
                <a:lnTo>
                  <a:pt x="18293" y="84506"/>
                </a:lnTo>
                <a:lnTo>
                  <a:pt x="17809" y="87770"/>
                </a:lnTo>
                <a:lnTo>
                  <a:pt x="18438" y="92803"/>
                </a:lnTo>
                <a:lnTo>
                  <a:pt x="19810" y="99016"/>
                </a:lnTo>
                <a:lnTo>
                  <a:pt x="21677" y="106016"/>
                </a:lnTo>
                <a:lnTo>
                  <a:pt x="24826" y="112587"/>
                </a:lnTo>
                <a:lnTo>
                  <a:pt x="28831" y="118873"/>
                </a:lnTo>
                <a:lnTo>
                  <a:pt x="33406" y="124968"/>
                </a:lnTo>
                <a:lnTo>
                  <a:pt x="37409" y="129985"/>
                </a:lnTo>
                <a:lnTo>
                  <a:pt x="41030" y="134281"/>
                </a:lnTo>
                <a:lnTo>
                  <a:pt x="44396" y="138098"/>
                </a:lnTo>
                <a:lnTo>
                  <a:pt x="47592" y="140643"/>
                </a:lnTo>
                <a:lnTo>
                  <a:pt x="50676" y="142339"/>
                </a:lnTo>
                <a:lnTo>
                  <a:pt x="53684" y="143470"/>
                </a:lnTo>
                <a:lnTo>
                  <a:pt x="57595" y="144224"/>
                </a:lnTo>
                <a:lnTo>
                  <a:pt x="62107" y="144727"/>
                </a:lnTo>
                <a:lnTo>
                  <a:pt x="67020" y="145062"/>
                </a:lnTo>
                <a:lnTo>
                  <a:pt x="73153" y="145285"/>
                </a:lnTo>
                <a:lnTo>
                  <a:pt x="98447" y="145644"/>
                </a:lnTo>
                <a:lnTo>
                  <a:pt x="113181" y="145715"/>
                </a:lnTo>
                <a:lnTo>
                  <a:pt x="118214" y="143816"/>
                </a:lnTo>
                <a:lnTo>
                  <a:pt x="124427" y="140644"/>
                </a:lnTo>
                <a:lnTo>
                  <a:pt x="131427" y="136625"/>
                </a:lnTo>
                <a:lnTo>
                  <a:pt x="137046" y="132993"/>
                </a:lnTo>
                <a:lnTo>
                  <a:pt x="141744" y="129620"/>
                </a:lnTo>
                <a:lnTo>
                  <a:pt x="145829" y="126418"/>
                </a:lnTo>
                <a:lnTo>
                  <a:pt x="148552" y="123331"/>
                </a:lnTo>
                <a:lnTo>
                  <a:pt x="150368" y="120321"/>
                </a:lnTo>
                <a:lnTo>
                  <a:pt x="151578" y="117361"/>
                </a:lnTo>
                <a:lnTo>
                  <a:pt x="153337" y="113483"/>
                </a:lnTo>
                <a:lnTo>
                  <a:pt x="157832" y="104094"/>
                </a:lnTo>
                <a:lnTo>
                  <a:pt x="160364" y="99876"/>
                </a:lnTo>
                <a:lnTo>
                  <a:pt x="163005" y="96111"/>
                </a:lnTo>
                <a:lnTo>
                  <a:pt x="165718" y="92649"/>
                </a:lnTo>
                <a:lnTo>
                  <a:pt x="167527" y="89388"/>
                </a:lnTo>
                <a:lnTo>
                  <a:pt x="168732" y="86262"/>
                </a:lnTo>
                <a:lnTo>
                  <a:pt x="169536" y="83225"/>
                </a:lnTo>
                <a:lnTo>
                  <a:pt x="170072" y="80249"/>
                </a:lnTo>
                <a:lnTo>
                  <a:pt x="170429" y="77311"/>
                </a:lnTo>
                <a:lnTo>
                  <a:pt x="170667" y="74401"/>
                </a:lnTo>
                <a:lnTo>
                  <a:pt x="169874" y="70555"/>
                </a:lnTo>
                <a:lnTo>
                  <a:pt x="168392" y="66087"/>
                </a:lnTo>
                <a:lnTo>
                  <a:pt x="166452" y="61203"/>
                </a:lnTo>
                <a:lnTo>
                  <a:pt x="164205" y="56994"/>
                </a:lnTo>
                <a:lnTo>
                  <a:pt x="161756" y="53236"/>
                </a:lnTo>
                <a:lnTo>
                  <a:pt x="159170" y="49778"/>
                </a:lnTo>
                <a:lnTo>
                  <a:pt x="155541" y="46520"/>
                </a:lnTo>
                <a:lnTo>
                  <a:pt x="151217" y="43396"/>
                </a:lnTo>
                <a:lnTo>
                  <a:pt x="146429" y="40360"/>
                </a:lnTo>
                <a:lnTo>
                  <a:pt x="142285" y="37384"/>
                </a:lnTo>
                <a:lnTo>
                  <a:pt x="138569" y="34448"/>
                </a:lnTo>
                <a:lnTo>
                  <a:pt x="135140" y="31537"/>
                </a:lnTo>
                <a:lnTo>
                  <a:pt x="129996" y="28645"/>
                </a:lnTo>
                <a:lnTo>
                  <a:pt x="123709" y="25764"/>
                </a:lnTo>
                <a:lnTo>
                  <a:pt x="116661" y="22891"/>
                </a:lnTo>
                <a:lnTo>
                  <a:pt x="111009" y="20975"/>
                </a:lnTo>
                <a:lnTo>
                  <a:pt x="106289" y="19698"/>
                </a:lnTo>
                <a:lnTo>
                  <a:pt x="102189" y="18847"/>
                </a:lnTo>
                <a:lnTo>
                  <a:pt x="97551" y="19232"/>
                </a:lnTo>
                <a:lnTo>
                  <a:pt x="92555" y="20441"/>
                </a:lnTo>
                <a:lnTo>
                  <a:pt x="87319" y="22200"/>
                </a:lnTo>
                <a:lnTo>
                  <a:pt x="81923" y="24325"/>
                </a:lnTo>
                <a:lnTo>
                  <a:pt x="76421" y="26694"/>
                </a:lnTo>
                <a:lnTo>
                  <a:pt x="70847" y="29226"/>
                </a:lnTo>
                <a:lnTo>
                  <a:pt x="64274" y="31866"/>
                </a:lnTo>
                <a:lnTo>
                  <a:pt x="49351" y="37340"/>
                </a:lnTo>
                <a:lnTo>
                  <a:pt x="42324" y="40133"/>
                </a:lnTo>
                <a:lnTo>
                  <a:pt x="35734" y="42948"/>
                </a:lnTo>
                <a:lnTo>
                  <a:pt x="29435" y="45777"/>
                </a:lnTo>
                <a:lnTo>
                  <a:pt x="23331" y="50520"/>
                </a:lnTo>
                <a:lnTo>
                  <a:pt x="17357" y="56540"/>
                </a:lnTo>
                <a:lnTo>
                  <a:pt x="11469" y="63411"/>
                </a:lnTo>
                <a:lnTo>
                  <a:pt x="7544" y="68944"/>
                </a:lnTo>
                <a:lnTo>
                  <a:pt x="4927" y="73585"/>
                </a:lnTo>
                <a:lnTo>
                  <a:pt x="3183" y="77631"/>
                </a:lnTo>
                <a:lnTo>
                  <a:pt x="2020" y="81282"/>
                </a:lnTo>
                <a:lnTo>
                  <a:pt x="1244" y="84668"/>
                </a:lnTo>
                <a:lnTo>
                  <a:pt x="727" y="87877"/>
                </a:lnTo>
                <a:lnTo>
                  <a:pt x="383" y="91922"/>
                </a:lnTo>
                <a:lnTo>
                  <a:pt x="153" y="96524"/>
                </a:lnTo>
                <a:lnTo>
                  <a:pt x="0" y="101497"/>
                </a:lnTo>
                <a:lnTo>
                  <a:pt x="1803" y="105764"/>
                </a:lnTo>
                <a:lnTo>
                  <a:pt x="4909" y="109562"/>
                </a:lnTo>
                <a:lnTo>
                  <a:pt x="14482" y="117950"/>
                </a:lnTo>
                <a:lnTo>
                  <a:pt x="18331" y="121637"/>
                </a:lnTo>
                <a:lnTo>
                  <a:pt x="20691" y="123954"/>
                </a:lnTo>
                <a:lnTo>
                  <a:pt x="23217" y="125498"/>
                </a:lnTo>
                <a:lnTo>
                  <a:pt x="25853" y="126528"/>
                </a:lnTo>
                <a:lnTo>
                  <a:pt x="28563" y="127214"/>
                </a:lnTo>
                <a:lnTo>
                  <a:pt x="31322" y="127672"/>
                </a:lnTo>
                <a:lnTo>
                  <a:pt x="34115" y="127977"/>
                </a:lnTo>
                <a:lnTo>
                  <a:pt x="36929" y="128180"/>
                </a:lnTo>
                <a:lnTo>
                  <a:pt x="40710" y="128316"/>
                </a:lnTo>
                <a:lnTo>
                  <a:pt x="49990" y="128467"/>
                </a:lnTo>
                <a:lnTo>
                  <a:pt x="55132" y="127554"/>
                </a:lnTo>
                <a:lnTo>
                  <a:pt x="60465" y="125993"/>
                </a:lnTo>
                <a:lnTo>
                  <a:pt x="65925" y="124000"/>
                </a:lnTo>
                <a:lnTo>
                  <a:pt x="70518" y="121719"/>
                </a:lnTo>
                <a:lnTo>
                  <a:pt x="74532" y="119246"/>
                </a:lnTo>
                <a:lnTo>
                  <a:pt x="78162" y="116645"/>
                </a:lnTo>
                <a:lnTo>
                  <a:pt x="82485" y="113005"/>
                </a:lnTo>
                <a:lnTo>
                  <a:pt x="87273" y="108674"/>
                </a:lnTo>
                <a:lnTo>
                  <a:pt x="100573" y="96017"/>
                </a:lnTo>
                <a:lnTo>
                  <a:pt x="104094" y="92586"/>
                </a:lnTo>
                <a:lnTo>
                  <a:pt x="106441" y="89347"/>
                </a:lnTo>
                <a:lnTo>
                  <a:pt x="108006" y="86234"/>
                </a:lnTo>
                <a:lnTo>
                  <a:pt x="109050" y="83207"/>
                </a:lnTo>
                <a:lnTo>
                  <a:pt x="110697" y="80236"/>
                </a:lnTo>
                <a:lnTo>
                  <a:pt x="112749" y="77303"/>
                </a:lnTo>
                <a:lnTo>
                  <a:pt x="115069" y="74395"/>
                </a:lnTo>
                <a:lnTo>
                  <a:pt x="116615" y="70552"/>
                </a:lnTo>
                <a:lnTo>
                  <a:pt x="117646" y="66084"/>
                </a:lnTo>
                <a:lnTo>
                  <a:pt x="118334" y="61201"/>
                </a:lnTo>
                <a:lnTo>
                  <a:pt x="116887" y="56040"/>
                </a:lnTo>
                <a:lnTo>
                  <a:pt x="114017" y="50695"/>
                </a:lnTo>
                <a:lnTo>
                  <a:pt x="110199" y="45227"/>
                </a:lnTo>
                <a:lnTo>
                  <a:pt x="106702" y="41581"/>
                </a:lnTo>
                <a:lnTo>
                  <a:pt x="103417" y="39151"/>
                </a:lnTo>
                <a:lnTo>
                  <a:pt x="100275" y="37530"/>
                </a:lnTo>
                <a:lnTo>
                  <a:pt x="96276" y="36450"/>
                </a:lnTo>
                <a:lnTo>
                  <a:pt x="91704" y="35730"/>
                </a:lnTo>
                <a:lnTo>
                  <a:pt x="86752" y="35250"/>
                </a:lnTo>
                <a:lnTo>
                  <a:pt x="82497" y="34930"/>
                </a:lnTo>
                <a:lnTo>
                  <a:pt x="78709" y="34716"/>
                </a:lnTo>
                <a:lnTo>
                  <a:pt x="75230" y="34574"/>
                </a:lnTo>
                <a:lnTo>
                  <a:pt x="71959" y="35432"/>
                </a:lnTo>
                <a:lnTo>
                  <a:pt x="68826" y="36956"/>
                </a:lnTo>
                <a:lnTo>
                  <a:pt x="65784" y="38924"/>
                </a:lnTo>
                <a:lnTo>
                  <a:pt x="61851" y="41190"/>
                </a:lnTo>
                <a:lnTo>
                  <a:pt x="52401" y="46246"/>
                </a:lnTo>
                <a:lnTo>
                  <a:pt x="48167" y="48928"/>
                </a:lnTo>
                <a:lnTo>
                  <a:pt x="44392" y="51669"/>
                </a:lnTo>
                <a:lnTo>
                  <a:pt x="40922" y="54448"/>
                </a:lnTo>
                <a:lnTo>
                  <a:pt x="37657" y="58206"/>
                </a:lnTo>
                <a:lnTo>
                  <a:pt x="34528" y="62616"/>
                </a:lnTo>
                <a:lnTo>
                  <a:pt x="31489" y="67462"/>
                </a:lnTo>
                <a:lnTo>
                  <a:pt x="28511" y="71644"/>
                </a:lnTo>
                <a:lnTo>
                  <a:pt x="25572" y="75385"/>
                </a:lnTo>
                <a:lnTo>
                  <a:pt x="22661" y="78832"/>
                </a:lnTo>
                <a:lnTo>
                  <a:pt x="19768" y="82082"/>
                </a:lnTo>
                <a:lnTo>
                  <a:pt x="14013" y="88233"/>
                </a:lnTo>
                <a:lnTo>
                  <a:pt x="12098" y="91207"/>
                </a:lnTo>
                <a:lnTo>
                  <a:pt x="10820" y="94142"/>
                </a:lnTo>
                <a:lnTo>
                  <a:pt x="9969" y="97051"/>
                </a:lnTo>
                <a:lnTo>
                  <a:pt x="10354" y="100896"/>
                </a:lnTo>
                <a:lnTo>
                  <a:pt x="11563" y="105364"/>
                </a:lnTo>
                <a:lnTo>
                  <a:pt x="13321" y="110247"/>
                </a:lnTo>
                <a:lnTo>
                  <a:pt x="14494" y="114456"/>
                </a:lnTo>
                <a:lnTo>
                  <a:pt x="15276" y="118214"/>
                </a:lnTo>
                <a:lnTo>
                  <a:pt x="15796" y="121671"/>
                </a:lnTo>
                <a:lnTo>
                  <a:pt x="17097" y="123977"/>
                </a:lnTo>
                <a:lnTo>
                  <a:pt x="18916" y="125513"/>
                </a:lnTo>
                <a:lnTo>
                  <a:pt x="21081" y="126538"/>
                </a:lnTo>
                <a:lnTo>
                  <a:pt x="24430" y="127221"/>
                </a:lnTo>
                <a:lnTo>
                  <a:pt x="28566" y="127676"/>
                </a:lnTo>
                <a:lnTo>
                  <a:pt x="33230" y="127980"/>
                </a:lnTo>
                <a:lnTo>
                  <a:pt x="37291" y="127230"/>
                </a:lnTo>
                <a:lnTo>
                  <a:pt x="40951" y="125777"/>
                </a:lnTo>
                <a:lnTo>
                  <a:pt x="44343" y="123856"/>
                </a:lnTo>
                <a:lnTo>
                  <a:pt x="47558" y="122576"/>
                </a:lnTo>
                <a:lnTo>
                  <a:pt x="50653" y="121722"/>
                </a:lnTo>
                <a:lnTo>
                  <a:pt x="53669" y="121153"/>
                </a:lnTo>
                <a:lnTo>
                  <a:pt x="56632" y="119821"/>
                </a:lnTo>
                <a:lnTo>
                  <a:pt x="59560" y="117981"/>
                </a:lnTo>
                <a:lnTo>
                  <a:pt x="62465" y="115801"/>
                </a:lnTo>
                <a:lnTo>
                  <a:pt x="65353" y="113396"/>
                </a:lnTo>
                <a:lnTo>
                  <a:pt x="68231" y="110839"/>
                </a:lnTo>
                <a:lnTo>
                  <a:pt x="73970" y="105459"/>
                </a:lnTo>
                <a:lnTo>
                  <a:pt x="88274" y="91404"/>
                </a:lnTo>
                <a:lnTo>
                  <a:pt x="91132" y="89511"/>
                </a:lnTo>
                <a:lnTo>
                  <a:pt x="93990" y="88249"/>
                </a:lnTo>
                <a:lnTo>
                  <a:pt x="96848" y="87408"/>
                </a:lnTo>
                <a:lnTo>
                  <a:pt x="99706" y="85894"/>
                </a:lnTo>
                <a:lnTo>
                  <a:pt x="102564" y="83933"/>
                </a:lnTo>
                <a:lnTo>
                  <a:pt x="109443" y="78491"/>
                </a:lnTo>
                <a:lnTo>
                  <a:pt x="109055" y="77092"/>
                </a:lnTo>
                <a:lnTo>
                  <a:pt x="106084" y="72998"/>
                </a:lnTo>
                <a:lnTo>
                  <a:pt x="103958" y="72478"/>
                </a:lnTo>
                <a:lnTo>
                  <a:pt x="101588" y="73083"/>
                </a:lnTo>
                <a:lnTo>
                  <a:pt x="99056" y="74439"/>
                </a:lnTo>
                <a:lnTo>
                  <a:pt x="86390" y="80899"/>
                </a:lnTo>
                <a:lnTo>
                  <a:pt x="82256" y="83460"/>
                </a:lnTo>
                <a:lnTo>
                  <a:pt x="78548" y="86120"/>
                </a:lnTo>
                <a:lnTo>
                  <a:pt x="75123" y="88846"/>
                </a:lnTo>
                <a:lnTo>
                  <a:pt x="71887" y="91615"/>
                </a:lnTo>
                <a:lnTo>
                  <a:pt x="68778" y="94414"/>
                </a:lnTo>
                <a:lnTo>
                  <a:pt x="62783" y="100064"/>
                </a:lnTo>
                <a:lnTo>
                  <a:pt x="53713" y="108912"/>
                </a:lnTo>
                <a:lnTo>
                  <a:pt x="51129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45"/>
          <p:cNvSpPr/>
          <p:nvPr/>
        </p:nvSpPr>
        <p:spPr>
          <a:xfrm>
            <a:off x="5977890" y="28289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46"/>
          <p:cNvSpPr/>
          <p:nvPr/>
        </p:nvSpPr>
        <p:spPr>
          <a:xfrm>
            <a:off x="6072187" y="2751781"/>
            <a:ext cx="788671" cy="25700"/>
          </a:xfrm>
          <a:custGeom>
            <a:avLst/>
            <a:gdLst/>
            <a:ahLst/>
            <a:cxnLst/>
            <a:rect l="0" t="0" r="0" b="0"/>
            <a:pathLst>
              <a:path w="788671" h="25700">
                <a:moveTo>
                  <a:pt x="0" y="17136"/>
                </a:moveTo>
                <a:lnTo>
                  <a:pt x="0" y="21687"/>
                </a:lnTo>
                <a:lnTo>
                  <a:pt x="953" y="23028"/>
                </a:lnTo>
                <a:lnTo>
                  <a:pt x="2540" y="23921"/>
                </a:lnTo>
                <a:lnTo>
                  <a:pt x="4551" y="24517"/>
                </a:lnTo>
                <a:lnTo>
                  <a:pt x="9325" y="25179"/>
                </a:lnTo>
                <a:lnTo>
                  <a:pt x="29253" y="25604"/>
                </a:lnTo>
                <a:lnTo>
                  <a:pt x="71803" y="25699"/>
                </a:lnTo>
                <a:lnTo>
                  <a:pt x="84064" y="24750"/>
                </a:lnTo>
                <a:lnTo>
                  <a:pt x="97000" y="23165"/>
                </a:lnTo>
                <a:lnTo>
                  <a:pt x="110387" y="21155"/>
                </a:lnTo>
                <a:lnTo>
                  <a:pt x="122169" y="19815"/>
                </a:lnTo>
                <a:lnTo>
                  <a:pt x="132881" y="18922"/>
                </a:lnTo>
                <a:lnTo>
                  <a:pt x="142880" y="18327"/>
                </a:lnTo>
                <a:lnTo>
                  <a:pt x="161610" y="17665"/>
                </a:lnTo>
                <a:lnTo>
                  <a:pt x="170605" y="17489"/>
                </a:lnTo>
                <a:lnTo>
                  <a:pt x="179459" y="16419"/>
                </a:lnTo>
                <a:lnTo>
                  <a:pt x="188220" y="14753"/>
                </a:lnTo>
                <a:lnTo>
                  <a:pt x="196917" y="12690"/>
                </a:lnTo>
                <a:lnTo>
                  <a:pt x="212241" y="11314"/>
                </a:lnTo>
                <a:lnTo>
                  <a:pt x="231981" y="10397"/>
                </a:lnTo>
                <a:lnTo>
                  <a:pt x="300247" y="8926"/>
                </a:lnTo>
                <a:lnTo>
                  <a:pt x="315417" y="7853"/>
                </a:lnTo>
                <a:lnTo>
                  <a:pt x="332198" y="6185"/>
                </a:lnTo>
                <a:lnTo>
                  <a:pt x="350053" y="4120"/>
                </a:lnTo>
                <a:lnTo>
                  <a:pt x="383864" y="2744"/>
                </a:lnTo>
                <a:lnTo>
                  <a:pt x="479851" y="1215"/>
                </a:lnTo>
                <a:lnTo>
                  <a:pt x="520878" y="1759"/>
                </a:lnTo>
                <a:lnTo>
                  <a:pt x="554897" y="3075"/>
                </a:lnTo>
                <a:lnTo>
                  <a:pt x="621932" y="6937"/>
                </a:lnTo>
                <a:lnTo>
                  <a:pt x="634649" y="7479"/>
                </a:lnTo>
                <a:lnTo>
                  <a:pt x="647889" y="6888"/>
                </a:lnTo>
                <a:lnTo>
                  <a:pt x="661478" y="5542"/>
                </a:lnTo>
                <a:lnTo>
                  <a:pt x="675301" y="3692"/>
                </a:lnTo>
                <a:lnTo>
                  <a:pt x="686421" y="2458"/>
                </a:lnTo>
                <a:lnTo>
                  <a:pt x="695739" y="1636"/>
                </a:lnTo>
                <a:lnTo>
                  <a:pt x="703856" y="1087"/>
                </a:lnTo>
                <a:lnTo>
                  <a:pt x="724381" y="316"/>
                </a:lnTo>
                <a:lnTo>
                  <a:pt x="748039" y="20"/>
                </a:lnTo>
                <a:lnTo>
                  <a:pt x="761603" y="0"/>
                </a:lnTo>
                <a:lnTo>
                  <a:pt x="764911" y="949"/>
                </a:lnTo>
                <a:lnTo>
                  <a:pt x="767115" y="2535"/>
                </a:lnTo>
                <a:lnTo>
                  <a:pt x="768585" y="4544"/>
                </a:lnTo>
                <a:lnTo>
                  <a:pt x="770518" y="5884"/>
                </a:lnTo>
                <a:lnTo>
                  <a:pt x="772758" y="6777"/>
                </a:lnTo>
                <a:lnTo>
                  <a:pt x="788670" y="8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47"/>
          <p:cNvSpPr/>
          <p:nvPr/>
        </p:nvSpPr>
        <p:spPr>
          <a:xfrm>
            <a:off x="6843967" y="2666047"/>
            <a:ext cx="153826" cy="162744"/>
          </a:xfrm>
          <a:custGeom>
            <a:avLst/>
            <a:gdLst/>
            <a:ahLst/>
            <a:cxnLst/>
            <a:rect l="0" t="0" r="0" b="0"/>
            <a:pathLst>
              <a:path w="153826" h="162744">
                <a:moveTo>
                  <a:pt x="111188" y="0"/>
                </a:moveTo>
                <a:lnTo>
                  <a:pt x="88433" y="0"/>
                </a:lnTo>
                <a:lnTo>
                  <a:pt x="80778" y="953"/>
                </a:lnTo>
                <a:lnTo>
                  <a:pt x="74723" y="2540"/>
                </a:lnTo>
                <a:lnTo>
                  <a:pt x="69732" y="4551"/>
                </a:lnTo>
                <a:lnTo>
                  <a:pt x="64501" y="6844"/>
                </a:lnTo>
                <a:lnTo>
                  <a:pt x="53608" y="11932"/>
                </a:lnTo>
                <a:lnTo>
                  <a:pt x="48989" y="14622"/>
                </a:lnTo>
                <a:lnTo>
                  <a:pt x="44957" y="17368"/>
                </a:lnTo>
                <a:lnTo>
                  <a:pt x="41315" y="20151"/>
                </a:lnTo>
                <a:lnTo>
                  <a:pt x="37936" y="22959"/>
                </a:lnTo>
                <a:lnTo>
                  <a:pt x="34731" y="25784"/>
                </a:lnTo>
                <a:lnTo>
                  <a:pt x="28629" y="31462"/>
                </a:lnTo>
                <a:lnTo>
                  <a:pt x="22742" y="37161"/>
                </a:lnTo>
                <a:lnTo>
                  <a:pt x="18886" y="41919"/>
                </a:lnTo>
                <a:lnTo>
                  <a:pt x="14411" y="47948"/>
                </a:lnTo>
                <a:lnTo>
                  <a:pt x="9523" y="54826"/>
                </a:lnTo>
                <a:lnTo>
                  <a:pt x="6263" y="61315"/>
                </a:lnTo>
                <a:lnTo>
                  <a:pt x="4090" y="67547"/>
                </a:lnTo>
                <a:lnTo>
                  <a:pt x="2642" y="73606"/>
                </a:lnTo>
                <a:lnTo>
                  <a:pt x="1677" y="80503"/>
                </a:lnTo>
                <a:lnTo>
                  <a:pt x="1033" y="87959"/>
                </a:lnTo>
                <a:lnTo>
                  <a:pt x="604" y="95787"/>
                </a:lnTo>
                <a:lnTo>
                  <a:pt x="127" y="112104"/>
                </a:lnTo>
                <a:lnTo>
                  <a:pt x="0" y="120456"/>
                </a:lnTo>
                <a:lnTo>
                  <a:pt x="867" y="127929"/>
                </a:lnTo>
                <a:lnTo>
                  <a:pt x="2398" y="134816"/>
                </a:lnTo>
                <a:lnTo>
                  <a:pt x="4371" y="141313"/>
                </a:lnTo>
                <a:lnTo>
                  <a:pt x="6639" y="145643"/>
                </a:lnTo>
                <a:lnTo>
                  <a:pt x="9104" y="148531"/>
                </a:lnTo>
                <a:lnTo>
                  <a:pt x="11699" y="150455"/>
                </a:lnTo>
                <a:lnTo>
                  <a:pt x="14381" y="152691"/>
                </a:lnTo>
                <a:lnTo>
                  <a:pt x="17123" y="155134"/>
                </a:lnTo>
                <a:lnTo>
                  <a:pt x="19903" y="157715"/>
                </a:lnTo>
                <a:lnTo>
                  <a:pt x="23661" y="159436"/>
                </a:lnTo>
                <a:lnTo>
                  <a:pt x="28072" y="160583"/>
                </a:lnTo>
                <a:lnTo>
                  <a:pt x="32917" y="161348"/>
                </a:lnTo>
                <a:lnTo>
                  <a:pt x="37099" y="161858"/>
                </a:lnTo>
                <a:lnTo>
                  <a:pt x="40841" y="162198"/>
                </a:lnTo>
                <a:lnTo>
                  <a:pt x="44287" y="162424"/>
                </a:lnTo>
                <a:lnTo>
                  <a:pt x="55737" y="162676"/>
                </a:lnTo>
                <a:lnTo>
                  <a:pt x="62790" y="162743"/>
                </a:lnTo>
                <a:lnTo>
                  <a:pt x="68445" y="161836"/>
                </a:lnTo>
                <a:lnTo>
                  <a:pt x="73168" y="160278"/>
                </a:lnTo>
                <a:lnTo>
                  <a:pt x="77268" y="158287"/>
                </a:lnTo>
                <a:lnTo>
                  <a:pt x="83813" y="156007"/>
                </a:lnTo>
                <a:lnTo>
                  <a:pt x="91985" y="153535"/>
                </a:lnTo>
                <a:lnTo>
                  <a:pt x="101243" y="150934"/>
                </a:lnTo>
                <a:lnTo>
                  <a:pt x="108368" y="148248"/>
                </a:lnTo>
                <a:lnTo>
                  <a:pt x="114071" y="145504"/>
                </a:lnTo>
                <a:lnTo>
                  <a:pt x="118825" y="142723"/>
                </a:lnTo>
                <a:lnTo>
                  <a:pt x="122947" y="139916"/>
                </a:lnTo>
                <a:lnTo>
                  <a:pt x="126647" y="137093"/>
                </a:lnTo>
                <a:lnTo>
                  <a:pt x="130067" y="134258"/>
                </a:lnTo>
                <a:lnTo>
                  <a:pt x="132346" y="131415"/>
                </a:lnTo>
                <a:lnTo>
                  <a:pt x="133865" y="128568"/>
                </a:lnTo>
                <a:lnTo>
                  <a:pt x="134879" y="125717"/>
                </a:lnTo>
                <a:lnTo>
                  <a:pt x="137460" y="120959"/>
                </a:lnTo>
                <a:lnTo>
                  <a:pt x="141084" y="114929"/>
                </a:lnTo>
                <a:lnTo>
                  <a:pt x="145407" y="108052"/>
                </a:lnTo>
                <a:lnTo>
                  <a:pt x="148288" y="102515"/>
                </a:lnTo>
                <a:lnTo>
                  <a:pt x="150209" y="97871"/>
                </a:lnTo>
                <a:lnTo>
                  <a:pt x="151488" y="93822"/>
                </a:lnTo>
                <a:lnTo>
                  <a:pt x="152343" y="90171"/>
                </a:lnTo>
                <a:lnTo>
                  <a:pt x="152912" y="86784"/>
                </a:lnTo>
                <a:lnTo>
                  <a:pt x="153291" y="83573"/>
                </a:lnTo>
                <a:lnTo>
                  <a:pt x="153544" y="79528"/>
                </a:lnTo>
                <a:lnTo>
                  <a:pt x="153825" y="69953"/>
                </a:lnTo>
                <a:lnTo>
                  <a:pt x="152947" y="65686"/>
                </a:lnTo>
                <a:lnTo>
                  <a:pt x="151410" y="61888"/>
                </a:lnTo>
                <a:lnTo>
                  <a:pt x="149433" y="58404"/>
                </a:lnTo>
                <a:lnTo>
                  <a:pt x="148114" y="55128"/>
                </a:lnTo>
                <a:lnTo>
                  <a:pt x="147235" y="51992"/>
                </a:lnTo>
                <a:lnTo>
                  <a:pt x="146649" y="48949"/>
                </a:lnTo>
                <a:lnTo>
                  <a:pt x="145307" y="45968"/>
                </a:lnTo>
                <a:lnTo>
                  <a:pt x="143459" y="43028"/>
                </a:lnTo>
                <a:lnTo>
                  <a:pt x="141274" y="40115"/>
                </a:lnTo>
                <a:lnTo>
                  <a:pt x="138865" y="37221"/>
                </a:lnTo>
                <a:lnTo>
                  <a:pt x="136307" y="34339"/>
                </a:lnTo>
                <a:lnTo>
                  <a:pt x="130924" y="28597"/>
                </a:lnTo>
                <a:lnTo>
                  <a:pt x="125357" y="22870"/>
                </a:lnTo>
                <a:lnTo>
                  <a:pt x="122539" y="20961"/>
                </a:lnTo>
                <a:lnTo>
                  <a:pt x="119707" y="19690"/>
                </a:lnTo>
                <a:lnTo>
                  <a:pt x="116867" y="18841"/>
                </a:lnTo>
                <a:lnTo>
                  <a:pt x="113070" y="18276"/>
                </a:lnTo>
                <a:lnTo>
                  <a:pt x="108632" y="17899"/>
                </a:lnTo>
                <a:lnTo>
                  <a:pt x="103769" y="17648"/>
                </a:lnTo>
                <a:lnTo>
                  <a:pt x="93285" y="17369"/>
                </a:lnTo>
                <a:lnTo>
                  <a:pt x="87823" y="17294"/>
                </a:lnTo>
                <a:lnTo>
                  <a:pt x="83228" y="18197"/>
                </a:lnTo>
                <a:lnTo>
                  <a:pt x="79213" y="19751"/>
                </a:lnTo>
                <a:lnTo>
                  <a:pt x="75585" y="21740"/>
                </a:lnTo>
                <a:lnTo>
                  <a:pt x="71259" y="23066"/>
                </a:lnTo>
                <a:lnTo>
                  <a:pt x="66471" y="23950"/>
                </a:lnTo>
                <a:lnTo>
                  <a:pt x="61374" y="24539"/>
                </a:lnTo>
                <a:lnTo>
                  <a:pt x="57024" y="25885"/>
                </a:lnTo>
                <a:lnTo>
                  <a:pt x="53171" y="27734"/>
                </a:lnTo>
                <a:lnTo>
                  <a:pt x="49650" y="29919"/>
                </a:lnTo>
                <a:lnTo>
                  <a:pt x="46350" y="32329"/>
                </a:lnTo>
                <a:lnTo>
                  <a:pt x="43197" y="34888"/>
                </a:lnTo>
                <a:lnTo>
                  <a:pt x="40143" y="37546"/>
                </a:lnTo>
                <a:lnTo>
                  <a:pt x="36202" y="40270"/>
                </a:lnTo>
                <a:lnTo>
                  <a:pt x="31670" y="43040"/>
                </a:lnTo>
                <a:lnTo>
                  <a:pt x="26743" y="45838"/>
                </a:lnTo>
                <a:lnTo>
                  <a:pt x="23458" y="48656"/>
                </a:lnTo>
                <a:lnTo>
                  <a:pt x="21269" y="51488"/>
                </a:lnTo>
                <a:lnTo>
                  <a:pt x="19810" y="54328"/>
                </a:lnTo>
                <a:lnTo>
                  <a:pt x="16932" y="58126"/>
                </a:lnTo>
                <a:lnTo>
                  <a:pt x="13108" y="62563"/>
                </a:lnTo>
                <a:lnTo>
                  <a:pt x="8654" y="67426"/>
                </a:lnTo>
                <a:lnTo>
                  <a:pt x="5684" y="71621"/>
                </a:lnTo>
                <a:lnTo>
                  <a:pt x="3704" y="75370"/>
                </a:lnTo>
                <a:lnTo>
                  <a:pt x="2384" y="78822"/>
                </a:lnTo>
                <a:lnTo>
                  <a:pt x="2457" y="83980"/>
                </a:lnTo>
                <a:lnTo>
                  <a:pt x="3458" y="90277"/>
                </a:lnTo>
                <a:lnTo>
                  <a:pt x="5078" y="97332"/>
                </a:lnTo>
                <a:lnTo>
                  <a:pt x="7110" y="102988"/>
                </a:lnTo>
                <a:lnTo>
                  <a:pt x="9418" y="107711"/>
                </a:lnTo>
                <a:lnTo>
                  <a:pt x="11909" y="111812"/>
                </a:lnTo>
                <a:lnTo>
                  <a:pt x="14522" y="114547"/>
                </a:lnTo>
                <a:lnTo>
                  <a:pt x="17216" y="116369"/>
                </a:lnTo>
                <a:lnTo>
                  <a:pt x="19965" y="117585"/>
                </a:lnTo>
                <a:lnTo>
                  <a:pt x="23702" y="118395"/>
                </a:lnTo>
                <a:lnTo>
                  <a:pt x="28099" y="118935"/>
                </a:lnTo>
                <a:lnTo>
                  <a:pt x="32935" y="119295"/>
                </a:lnTo>
                <a:lnTo>
                  <a:pt x="37112" y="119535"/>
                </a:lnTo>
                <a:lnTo>
                  <a:pt x="44293" y="119802"/>
                </a:lnTo>
                <a:lnTo>
                  <a:pt x="53691" y="119952"/>
                </a:lnTo>
                <a:lnTo>
                  <a:pt x="57616" y="119020"/>
                </a:lnTo>
                <a:lnTo>
                  <a:pt x="62138" y="117447"/>
                </a:lnTo>
                <a:lnTo>
                  <a:pt x="67058" y="115446"/>
                </a:lnTo>
                <a:lnTo>
                  <a:pt x="71291" y="113159"/>
                </a:lnTo>
                <a:lnTo>
                  <a:pt x="75064" y="110682"/>
                </a:lnTo>
                <a:lnTo>
                  <a:pt x="78532" y="108078"/>
                </a:lnTo>
                <a:lnTo>
                  <a:pt x="81797" y="106342"/>
                </a:lnTo>
                <a:lnTo>
                  <a:pt x="84927" y="105185"/>
                </a:lnTo>
                <a:lnTo>
                  <a:pt x="87965" y="104413"/>
                </a:lnTo>
                <a:lnTo>
                  <a:pt x="90943" y="102946"/>
                </a:lnTo>
                <a:lnTo>
                  <a:pt x="93882" y="101016"/>
                </a:lnTo>
                <a:lnTo>
                  <a:pt x="96793" y="98776"/>
                </a:lnTo>
                <a:lnTo>
                  <a:pt x="99686" y="96331"/>
                </a:lnTo>
                <a:lnTo>
                  <a:pt x="102567" y="93748"/>
                </a:lnTo>
                <a:lnTo>
                  <a:pt x="105441" y="91074"/>
                </a:lnTo>
                <a:lnTo>
                  <a:pt x="107356" y="88338"/>
                </a:lnTo>
                <a:lnTo>
                  <a:pt x="108634" y="85562"/>
                </a:lnTo>
                <a:lnTo>
                  <a:pt x="110682" y="78814"/>
                </a:lnTo>
                <a:lnTo>
                  <a:pt x="110851" y="76355"/>
                </a:lnTo>
                <a:lnTo>
                  <a:pt x="111038" y="68543"/>
                </a:lnTo>
                <a:lnTo>
                  <a:pt x="110135" y="64745"/>
                </a:lnTo>
                <a:lnTo>
                  <a:pt x="108581" y="61261"/>
                </a:lnTo>
                <a:lnTo>
                  <a:pt x="106593" y="57986"/>
                </a:lnTo>
                <a:lnTo>
                  <a:pt x="104315" y="54850"/>
                </a:lnTo>
                <a:lnTo>
                  <a:pt x="101843" y="51807"/>
                </a:lnTo>
                <a:lnTo>
                  <a:pt x="99243" y="48825"/>
                </a:lnTo>
                <a:lnTo>
                  <a:pt x="96557" y="46838"/>
                </a:lnTo>
                <a:lnTo>
                  <a:pt x="93814" y="45513"/>
                </a:lnTo>
                <a:lnTo>
                  <a:pt x="91032" y="44629"/>
                </a:lnTo>
                <a:lnTo>
                  <a:pt x="88226" y="44040"/>
                </a:lnTo>
                <a:lnTo>
                  <a:pt x="85403" y="43648"/>
                </a:lnTo>
                <a:lnTo>
                  <a:pt x="82567" y="43386"/>
                </a:lnTo>
                <a:lnTo>
                  <a:pt x="78772" y="44164"/>
                </a:lnTo>
                <a:lnTo>
                  <a:pt x="74337" y="45635"/>
                </a:lnTo>
                <a:lnTo>
                  <a:pt x="69476" y="47568"/>
                </a:lnTo>
                <a:lnTo>
                  <a:pt x="64329" y="50762"/>
                </a:lnTo>
                <a:lnTo>
                  <a:pt x="58994" y="54797"/>
                </a:lnTo>
                <a:lnTo>
                  <a:pt x="53532" y="59391"/>
                </a:lnTo>
                <a:lnTo>
                  <a:pt x="48938" y="62454"/>
                </a:lnTo>
                <a:lnTo>
                  <a:pt x="44923" y="64496"/>
                </a:lnTo>
                <a:lnTo>
                  <a:pt x="41294" y="65857"/>
                </a:lnTo>
                <a:lnTo>
                  <a:pt x="36969" y="68670"/>
                </a:lnTo>
                <a:lnTo>
                  <a:pt x="32181" y="72450"/>
                </a:lnTo>
                <a:lnTo>
                  <a:pt x="19910" y="83103"/>
                </a:lnTo>
                <a:lnTo>
                  <a:pt x="18904" y="84930"/>
                </a:lnTo>
                <a:lnTo>
                  <a:pt x="17785" y="89499"/>
                </a:lnTo>
                <a:lnTo>
                  <a:pt x="17487" y="93004"/>
                </a:lnTo>
                <a:lnTo>
                  <a:pt x="17288" y="97245"/>
                </a:lnTo>
                <a:lnTo>
                  <a:pt x="17156" y="101977"/>
                </a:lnTo>
                <a:lnTo>
                  <a:pt x="18020" y="106085"/>
                </a:lnTo>
                <a:lnTo>
                  <a:pt x="19548" y="109776"/>
                </a:lnTo>
                <a:lnTo>
                  <a:pt x="21520" y="113189"/>
                </a:lnTo>
                <a:lnTo>
                  <a:pt x="23787" y="115464"/>
                </a:lnTo>
                <a:lnTo>
                  <a:pt x="26250" y="116981"/>
                </a:lnTo>
                <a:lnTo>
                  <a:pt x="28845" y="117992"/>
                </a:lnTo>
                <a:lnTo>
                  <a:pt x="31528" y="118667"/>
                </a:lnTo>
                <a:lnTo>
                  <a:pt x="34268" y="119116"/>
                </a:lnTo>
                <a:lnTo>
                  <a:pt x="37048" y="119416"/>
                </a:lnTo>
                <a:lnTo>
                  <a:pt x="40807" y="119616"/>
                </a:lnTo>
                <a:lnTo>
                  <a:pt x="50062" y="119838"/>
                </a:lnTo>
                <a:lnTo>
                  <a:pt x="61433" y="119962"/>
                </a:lnTo>
                <a:lnTo>
                  <a:pt x="65635" y="119027"/>
                </a:lnTo>
                <a:lnTo>
                  <a:pt x="70341" y="117452"/>
                </a:lnTo>
                <a:lnTo>
                  <a:pt x="75385" y="115449"/>
                </a:lnTo>
                <a:lnTo>
                  <a:pt x="79699" y="113161"/>
                </a:lnTo>
                <a:lnTo>
                  <a:pt x="83527" y="110683"/>
                </a:lnTo>
                <a:lnTo>
                  <a:pt x="87033" y="108079"/>
                </a:lnTo>
                <a:lnTo>
                  <a:pt x="91274" y="103485"/>
                </a:lnTo>
                <a:lnTo>
                  <a:pt x="96007" y="97565"/>
                </a:lnTo>
                <a:lnTo>
                  <a:pt x="101067" y="90761"/>
                </a:lnTo>
                <a:lnTo>
                  <a:pt x="105394" y="85272"/>
                </a:lnTo>
                <a:lnTo>
                  <a:pt x="109230" y="80661"/>
                </a:lnTo>
                <a:lnTo>
                  <a:pt x="112740" y="76634"/>
                </a:lnTo>
                <a:lnTo>
                  <a:pt x="115080" y="72997"/>
                </a:lnTo>
                <a:lnTo>
                  <a:pt x="116640" y="69619"/>
                </a:lnTo>
                <a:lnTo>
                  <a:pt x="117680" y="66416"/>
                </a:lnTo>
                <a:lnTo>
                  <a:pt x="117422" y="62375"/>
                </a:lnTo>
                <a:lnTo>
                  <a:pt x="116296" y="57775"/>
                </a:lnTo>
                <a:lnTo>
                  <a:pt x="114593" y="52805"/>
                </a:lnTo>
                <a:lnTo>
                  <a:pt x="112506" y="48538"/>
                </a:lnTo>
                <a:lnTo>
                  <a:pt x="110162" y="44741"/>
                </a:lnTo>
                <a:lnTo>
                  <a:pt x="107646" y="41258"/>
                </a:lnTo>
                <a:lnTo>
                  <a:pt x="105017" y="37982"/>
                </a:lnTo>
                <a:lnTo>
                  <a:pt x="102311" y="34847"/>
                </a:lnTo>
                <a:lnTo>
                  <a:pt x="99554" y="31804"/>
                </a:lnTo>
                <a:lnTo>
                  <a:pt x="96765" y="29775"/>
                </a:lnTo>
                <a:lnTo>
                  <a:pt x="93952" y="28423"/>
                </a:lnTo>
                <a:lnTo>
                  <a:pt x="91125" y="27521"/>
                </a:lnTo>
                <a:lnTo>
                  <a:pt x="87335" y="26920"/>
                </a:lnTo>
                <a:lnTo>
                  <a:pt x="82903" y="26519"/>
                </a:lnTo>
                <a:lnTo>
                  <a:pt x="78044" y="26252"/>
                </a:lnTo>
                <a:lnTo>
                  <a:pt x="73852" y="27026"/>
                </a:lnTo>
                <a:lnTo>
                  <a:pt x="70104" y="28495"/>
                </a:lnTo>
                <a:lnTo>
                  <a:pt x="66654" y="30427"/>
                </a:lnTo>
                <a:lnTo>
                  <a:pt x="57740" y="35113"/>
                </a:lnTo>
                <a:lnTo>
                  <a:pt x="42608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48"/>
          <p:cNvSpPr/>
          <p:nvPr/>
        </p:nvSpPr>
        <p:spPr>
          <a:xfrm>
            <a:off x="7666830" y="3206114"/>
            <a:ext cx="162261" cy="143874"/>
          </a:xfrm>
          <a:custGeom>
            <a:avLst/>
            <a:gdLst/>
            <a:ahLst/>
            <a:cxnLst/>
            <a:rect l="0" t="0" r="0" b="0"/>
            <a:pathLst>
              <a:path w="162261" h="143874">
                <a:moveTo>
                  <a:pt x="102712" y="0"/>
                </a:moveTo>
                <a:lnTo>
                  <a:pt x="89060" y="0"/>
                </a:lnTo>
                <a:lnTo>
                  <a:pt x="84086" y="953"/>
                </a:lnTo>
                <a:lnTo>
                  <a:pt x="79817" y="2541"/>
                </a:lnTo>
                <a:lnTo>
                  <a:pt x="76019" y="4552"/>
                </a:lnTo>
                <a:lnTo>
                  <a:pt x="71581" y="5892"/>
                </a:lnTo>
                <a:lnTo>
                  <a:pt x="66718" y="6786"/>
                </a:lnTo>
                <a:lnTo>
                  <a:pt x="61571" y="7381"/>
                </a:lnTo>
                <a:lnTo>
                  <a:pt x="57187" y="8731"/>
                </a:lnTo>
                <a:lnTo>
                  <a:pt x="53312" y="10584"/>
                </a:lnTo>
                <a:lnTo>
                  <a:pt x="49777" y="12771"/>
                </a:lnTo>
                <a:lnTo>
                  <a:pt x="46466" y="15182"/>
                </a:lnTo>
                <a:lnTo>
                  <a:pt x="43308" y="17741"/>
                </a:lnTo>
                <a:lnTo>
                  <a:pt x="40249" y="20400"/>
                </a:lnTo>
                <a:lnTo>
                  <a:pt x="36305" y="24078"/>
                </a:lnTo>
                <a:lnTo>
                  <a:pt x="26843" y="33244"/>
                </a:lnTo>
                <a:lnTo>
                  <a:pt x="22605" y="38355"/>
                </a:lnTo>
                <a:lnTo>
                  <a:pt x="18828" y="43668"/>
                </a:lnTo>
                <a:lnTo>
                  <a:pt x="15356" y="49115"/>
                </a:lnTo>
                <a:lnTo>
                  <a:pt x="12090" y="53698"/>
                </a:lnTo>
                <a:lnTo>
                  <a:pt x="8960" y="57707"/>
                </a:lnTo>
                <a:lnTo>
                  <a:pt x="5921" y="61331"/>
                </a:lnTo>
                <a:lnTo>
                  <a:pt x="3894" y="64700"/>
                </a:lnTo>
                <a:lnTo>
                  <a:pt x="2543" y="67899"/>
                </a:lnTo>
                <a:lnTo>
                  <a:pt x="1643" y="70984"/>
                </a:lnTo>
                <a:lnTo>
                  <a:pt x="1043" y="73993"/>
                </a:lnTo>
                <a:lnTo>
                  <a:pt x="643" y="76951"/>
                </a:lnTo>
                <a:lnTo>
                  <a:pt x="376" y="79876"/>
                </a:lnTo>
                <a:lnTo>
                  <a:pt x="198" y="84683"/>
                </a:lnTo>
                <a:lnTo>
                  <a:pt x="0" y="97645"/>
                </a:lnTo>
                <a:lnTo>
                  <a:pt x="2805" y="104149"/>
                </a:lnTo>
                <a:lnTo>
                  <a:pt x="7532" y="110390"/>
                </a:lnTo>
                <a:lnTo>
                  <a:pt x="13542" y="116456"/>
                </a:lnTo>
                <a:lnTo>
                  <a:pt x="19452" y="121453"/>
                </a:lnTo>
                <a:lnTo>
                  <a:pt x="25298" y="125736"/>
                </a:lnTo>
                <a:lnTo>
                  <a:pt x="31100" y="129544"/>
                </a:lnTo>
                <a:lnTo>
                  <a:pt x="35921" y="133036"/>
                </a:lnTo>
                <a:lnTo>
                  <a:pt x="40087" y="136316"/>
                </a:lnTo>
                <a:lnTo>
                  <a:pt x="43817" y="139455"/>
                </a:lnTo>
                <a:lnTo>
                  <a:pt x="48209" y="141547"/>
                </a:lnTo>
                <a:lnTo>
                  <a:pt x="53042" y="142943"/>
                </a:lnTo>
                <a:lnTo>
                  <a:pt x="58169" y="143873"/>
                </a:lnTo>
                <a:lnTo>
                  <a:pt x="62539" y="143540"/>
                </a:lnTo>
                <a:lnTo>
                  <a:pt x="66405" y="142366"/>
                </a:lnTo>
                <a:lnTo>
                  <a:pt x="69934" y="140631"/>
                </a:lnTo>
                <a:lnTo>
                  <a:pt x="75146" y="139474"/>
                </a:lnTo>
                <a:lnTo>
                  <a:pt x="81477" y="138703"/>
                </a:lnTo>
                <a:lnTo>
                  <a:pt x="88556" y="138189"/>
                </a:lnTo>
                <a:lnTo>
                  <a:pt x="94227" y="136894"/>
                </a:lnTo>
                <a:lnTo>
                  <a:pt x="98961" y="135078"/>
                </a:lnTo>
                <a:lnTo>
                  <a:pt x="103069" y="132915"/>
                </a:lnTo>
                <a:lnTo>
                  <a:pt x="106759" y="131472"/>
                </a:lnTo>
                <a:lnTo>
                  <a:pt x="110173" y="130511"/>
                </a:lnTo>
                <a:lnTo>
                  <a:pt x="113401" y="129870"/>
                </a:lnTo>
                <a:lnTo>
                  <a:pt x="116506" y="128490"/>
                </a:lnTo>
                <a:lnTo>
                  <a:pt x="119528" y="126618"/>
                </a:lnTo>
                <a:lnTo>
                  <a:pt x="122495" y="124417"/>
                </a:lnTo>
                <a:lnTo>
                  <a:pt x="133412" y="116892"/>
                </a:lnTo>
                <a:lnTo>
                  <a:pt x="140324" y="112218"/>
                </a:lnTo>
                <a:lnTo>
                  <a:pt x="144931" y="107197"/>
                </a:lnTo>
                <a:lnTo>
                  <a:pt x="148003" y="101945"/>
                </a:lnTo>
                <a:lnTo>
                  <a:pt x="150051" y="96539"/>
                </a:lnTo>
                <a:lnTo>
                  <a:pt x="152369" y="91029"/>
                </a:lnTo>
                <a:lnTo>
                  <a:pt x="154867" y="85451"/>
                </a:lnTo>
                <a:lnTo>
                  <a:pt x="161168" y="71913"/>
                </a:lnTo>
                <a:lnTo>
                  <a:pt x="162030" y="67522"/>
                </a:lnTo>
                <a:lnTo>
                  <a:pt x="162260" y="65017"/>
                </a:lnTo>
                <a:lnTo>
                  <a:pt x="161461" y="62395"/>
                </a:lnTo>
                <a:lnTo>
                  <a:pt x="159975" y="59694"/>
                </a:lnTo>
                <a:lnTo>
                  <a:pt x="158032" y="56941"/>
                </a:lnTo>
                <a:lnTo>
                  <a:pt x="155785" y="54154"/>
                </a:lnTo>
                <a:lnTo>
                  <a:pt x="153334" y="51343"/>
                </a:lnTo>
                <a:lnTo>
                  <a:pt x="150747" y="48516"/>
                </a:lnTo>
                <a:lnTo>
                  <a:pt x="138006" y="35436"/>
                </a:lnTo>
                <a:lnTo>
                  <a:pt x="107266" y="4555"/>
                </a:lnTo>
                <a:lnTo>
                  <a:pt x="104795" y="3989"/>
                </a:lnTo>
                <a:lnTo>
                  <a:pt x="102196" y="4565"/>
                </a:lnTo>
                <a:lnTo>
                  <a:pt x="94139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49"/>
          <p:cNvSpPr/>
          <p:nvPr/>
        </p:nvSpPr>
        <p:spPr>
          <a:xfrm>
            <a:off x="7846694" y="3274704"/>
            <a:ext cx="865824" cy="17137"/>
          </a:xfrm>
          <a:custGeom>
            <a:avLst/>
            <a:gdLst/>
            <a:ahLst/>
            <a:cxnLst/>
            <a:rect l="0" t="0" r="0" b="0"/>
            <a:pathLst>
              <a:path w="865824" h="17137">
                <a:moveTo>
                  <a:pt x="0" y="17136"/>
                </a:moveTo>
                <a:lnTo>
                  <a:pt x="4552" y="12585"/>
                </a:lnTo>
                <a:lnTo>
                  <a:pt x="7797" y="11244"/>
                </a:lnTo>
                <a:lnTo>
                  <a:pt x="11865" y="10350"/>
                </a:lnTo>
                <a:lnTo>
                  <a:pt x="16483" y="9755"/>
                </a:lnTo>
                <a:lnTo>
                  <a:pt x="20514" y="9357"/>
                </a:lnTo>
                <a:lnTo>
                  <a:pt x="27533" y="8916"/>
                </a:lnTo>
                <a:lnTo>
                  <a:pt x="50346" y="8609"/>
                </a:lnTo>
                <a:lnTo>
                  <a:pt x="94897" y="8566"/>
                </a:lnTo>
                <a:lnTo>
                  <a:pt x="99459" y="7612"/>
                </a:lnTo>
                <a:lnTo>
                  <a:pt x="104407" y="6024"/>
                </a:lnTo>
                <a:lnTo>
                  <a:pt x="109610" y="4013"/>
                </a:lnTo>
                <a:lnTo>
                  <a:pt x="116888" y="2672"/>
                </a:lnTo>
                <a:lnTo>
                  <a:pt x="125550" y="1778"/>
                </a:lnTo>
                <a:lnTo>
                  <a:pt x="135135" y="1182"/>
                </a:lnTo>
                <a:lnTo>
                  <a:pt x="181346" y="520"/>
                </a:lnTo>
                <a:lnTo>
                  <a:pt x="307505" y="22"/>
                </a:lnTo>
                <a:lnTo>
                  <a:pt x="320255" y="964"/>
                </a:lnTo>
                <a:lnTo>
                  <a:pt x="335424" y="2544"/>
                </a:lnTo>
                <a:lnTo>
                  <a:pt x="352203" y="4551"/>
                </a:lnTo>
                <a:lnTo>
                  <a:pt x="371963" y="5888"/>
                </a:lnTo>
                <a:lnTo>
                  <a:pt x="393708" y="6780"/>
                </a:lnTo>
                <a:lnTo>
                  <a:pt x="457650" y="8035"/>
                </a:lnTo>
                <a:lnTo>
                  <a:pt x="570109" y="8554"/>
                </a:lnTo>
                <a:lnTo>
                  <a:pt x="583908" y="7604"/>
                </a:lnTo>
                <a:lnTo>
                  <a:pt x="641217" y="2670"/>
                </a:lnTo>
                <a:lnTo>
                  <a:pt x="664715" y="1182"/>
                </a:lnTo>
                <a:lnTo>
                  <a:pt x="684050" y="520"/>
                </a:lnTo>
                <a:lnTo>
                  <a:pt x="718619" y="148"/>
                </a:lnTo>
                <a:lnTo>
                  <a:pt x="800705" y="0"/>
                </a:lnTo>
                <a:lnTo>
                  <a:pt x="810028" y="949"/>
                </a:lnTo>
                <a:lnTo>
                  <a:pt x="818149" y="2535"/>
                </a:lnTo>
                <a:lnTo>
                  <a:pt x="835768" y="7372"/>
                </a:lnTo>
                <a:lnTo>
                  <a:pt x="838167" y="7769"/>
                </a:lnTo>
                <a:lnTo>
                  <a:pt x="843371" y="8210"/>
                </a:lnTo>
                <a:lnTo>
                  <a:pt x="865823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50"/>
          <p:cNvSpPr/>
          <p:nvPr/>
        </p:nvSpPr>
        <p:spPr>
          <a:xfrm>
            <a:off x="8583930" y="3188970"/>
            <a:ext cx="236059" cy="197168"/>
          </a:xfrm>
          <a:custGeom>
            <a:avLst/>
            <a:gdLst/>
            <a:ahLst/>
            <a:cxnLst/>
            <a:rect l="0" t="0" r="0" b="0"/>
            <a:pathLst>
              <a:path w="236059" h="197168">
                <a:moveTo>
                  <a:pt x="0" y="0"/>
                </a:moveTo>
                <a:lnTo>
                  <a:pt x="13652" y="9101"/>
                </a:lnTo>
                <a:lnTo>
                  <a:pt x="18627" y="11782"/>
                </a:lnTo>
                <a:lnTo>
                  <a:pt x="22895" y="13570"/>
                </a:lnTo>
                <a:lnTo>
                  <a:pt x="26694" y="14761"/>
                </a:lnTo>
                <a:lnTo>
                  <a:pt x="31130" y="16508"/>
                </a:lnTo>
                <a:lnTo>
                  <a:pt x="35993" y="18625"/>
                </a:lnTo>
                <a:lnTo>
                  <a:pt x="41141" y="20989"/>
                </a:lnTo>
                <a:lnTo>
                  <a:pt x="47429" y="23518"/>
                </a:lnTo>
                <a:lnTo>
                  <a:pt x="62037" y="28867"/>
                </a:lnTo>
                <a:lnTo>
                  <a:pt x="68980" y="30675"/>
                </a:lnTo>
                <a:lnTo>
                  <a:pt x="75515" y="31880"/>
                </a:lnTo>
                <a:lnTo>
                  <a:pt x="81775" y="32683"/>
                </a:lnTo>
                <a:lnTo>
                  <a:pt x="86901" y="34171"/>
                </a:lnTo>
                <a:lnTo>
                  <a:pt x="91272" y="36116"/>
                </a:lnTo>
                <a:lnTo>
                  <a:pt x="95138" y="38364"/>
                </a:lnTo>
                <a:lnTo>
                  <a:pt x="99620" y="39864"/>
                </a:lnTo>
                <a:lnTo>
                  <a:pt x="104514" y="40863"/>
                </a:lnTo>
                <a:lnTo>
                  <a:pt x="109681" y="41529"/>
                </a:lnTo>
                <a:lnTo>
                  <a:pt x="115030" y="42926"/>
                </a:lnTo>
                <a:lnTo>
                  <a:pt x="120503" y="44810"/>
                </a:lnTo>
                <a:lnTo>
                  <a:pt x="126055" y="47018"/>
                </a:lnTo>
                <a:lnTo>
                  <a:pt x="130709" y="48490"/>
                </a:lnTo>
                <a:lnTo>
                  <a:pt x="134764" y="49472"/>
                </a:lnTo>
                <a:lnTo>
                  <a:pt x="138421" y="50126"/>
                </a:lnTo>
                <a:lnTo>
                  <a:pt x="152642" y="53393"/>
                </a:lnTo>
                <a:lnTo>
                  <a:pt x="161769" y="55598"/>
                </a:lnTo>
                <a:lnTo>
                  <a:pt x="169758" y="58020"/>
                </a:lnTo>
                <a:lnTo>
                  <a:pt x="176990" y="60587"/>
                </a:lnTo>
                <a:lnTo>
                  <a:pt x="183716" y="63252"/>
                </a:lnTo>
                <a:lnTo>
                  <a:pt x="189153" y="65980"/>
                </a:lnTo>
                <a:lnTo>
                  <a:pt x="193728" y="68752"/>
                </a:lnTo>
                <a:lnTo>
                  <a:pt x="197732" y="71552"/>
                </a:lnTo>
                <a:lnTo>
                  <a:pt x="204721" y="74663"/>
                </a:lnTo>
                <a:lnTo>
                  <a:pt x="207918" y="75493"/>
                </a:lnTo>
                <a:lnTo>
                  <a:pt x="214011" y="78954"/>
                </a:lnTo>
                <a:lnTo>
                  <a:pt x="216969" y="81212"/>
                </a:lnTo>
                <a:lnTo>
                  <a:pt x="222796" y="83719"/>
                </a:lnTo>
                <a:lnTo>
                  <a:pt x="229746" y="85328"/>
                </a:lnTo>
                <a:lnTo>
                  <a:pt x="235500" y="90158"/>
                </a:lnTo>
                <a:lnTo>
                  <a:pt x="236058" y="91537"/>
                </a:lnTo>
                <a:lnTo>
                  <a:pt x="235476" y="92457"/>
                </a:lnTo>
                <a:lnTo>
                  <a:pt x="232252" y="93934"/>
                </a:lnTo>
                <a:lnTo>
                  <a:pt x="227142" y="98740"/>
                </a:lnTo>
                <a:lnTo>
                  <a:pt x="220960" y="102022"/>
                </a:lnTo>
                <a:lnTo>
                  <a:pt x="212077" y="106114"/>
                </a:lnTo>
                <a:lnTo>
                  <a:pt x="201391" y="110748"/>
                </a:lnTo>
                <a:lnTo>
                  <a:pt x="164120" y="128596"/>
                </a:lnTo>
                <a:lnTo>
                  <a:pt x="89887" y="165207"/>
                </a:lnTo>
                <a:lnTo>
                  <a:pt x="78021" y="170145"/>
                </a:lnTo>
                <a:lnTo>
                  <a:pt x="68207" y="173438"/>
                </a:lnTo>
                <a:lnTo>
                  <a:pt x="59758" y="175633"/>
                </a:lnTo>
                <a:lnTo>
                  <a:pt x="52221" y="178048"/>
                </a:lnTo>
                <a:lnTo>
                  <a:pt x="45292" y="180611"/>
                </a:lnTo>
                <a:lnTo>
                  <a:pt x="38767" y="183272"/>
                </a:lnTo>
                <a:lnTo>
                  <a:pt x="33465" y="185999"/>
                </a:lnTo>
                <a:lnTo>
                  <a:pt x="28977" y="188769"/>
                </a:lnTo>
                <a:lnTo>
                  <a:pt x="17145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358</TotalTime>
  <Words>558</Words>
  <Application>Microsoft Office PowerPoint</Application>
  <PresentationFormat>On-screen Show (4:3)</PresentationFormat>
  <Paragraphs>168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Civic</vt:lpstr>
      <vt:lpstr>2.4 and 2.5</vt:lpstr>
      <vt:lpstr>Pages 118-123, #8-30</vt:lpstr>
      <vt:lpstr>Pages 118-123, #82-98</vt:lpstr>
      <vt:lpstr>2.4: linear inequalities</vt:lpstr>
      <vt:lpstr>Objectives</vt:lpstr>
      <vt:lpstr>Vocabulary</vt:lpstr>
      <vt:lpstr>Interval notation (page 1)</vt:lpstr>
      <vt:lpstr>Interval notation (page 2)</vt:lpstr>
      <vt:lpstr>Interval Notation (page 3)</vt:lpstr>
      <vt:lpstr>Symbolic method</vt:lpstr>
      <vt:lpstr> -x+1&lt;0</vt:lpstr>
      <vt:lpstr> x-2 &lt; x-4    3</vt:lpstr>
      <vt:lpstr>Numerical method</vt:lpstr>
      <vt:lpstr>Graphical solution</vt:lpstr>
      <vt:lpstr>Graphical solution</vt:lpstr>
      <vt:lpstr>Graphical solution</vt:lpstr>
      <vt:lpstr>2.5: Piecewise-Defined Functions</vt:lpstr>
      <vt:lpstr>What is a piece-wise function?</vt:lpstr>
      <vt:lpstr>Graphing it</vt:lpstr>
      <vt:lpstr>What does it mean to be continuous?</vt:lpstr>
      <vt:lpstr>Absolute value functions</vt:lpstr>
      <vt:lpstr>Absolute value equations</vt:lpstr>
      <vt:lpstr>Absolute value inequalities</vt:lpstr>
      <vt:lpstr>Absolute value inequalities, part 2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11</cp:revision>
  <dcterms:created xsi:type="dcterms:W3CDTF">2009-10-07T13:23:50Z</dcterms:created>
  <dcterms:modified xsi:type="dcterms:W3CDTF">2009-10-07T19:21:59Z</dcterms:modified>
</cp:coreProperties>
</file>